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 id="2147483687" r:id="rId2"/>
  </p:sldMasterIdLst>
  <p:notesMasterIdLst>
    <p:notesMasterId r:id="rId66"/>
  </p:notesMasterIdLst>
  <p:sldIdLst>
    <p:sldId id="315" r:id="rId3"/>
    <p:sldId id="256" r:id="rId4"/>
    <p:sldId id="316" r:id="rId5"/>
    <p:sldId id="318" r:id="rId6"/>
    <p:sldId id="317"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x="9144000" cy="5143500" type="screen16x9"/>
  <p:notesSz cx="6858000" cy="9144000"/>
  <p:embeddedFontLst>
    <p:embeddedFont>
      <p:font typeface="Abhaya Libre" panose="020B0604020202020204" charset="0"/>
      <p:regular r:id="rId67"/>
      <p:bold r:id="rId68"/>
    </p:embeddedFont>
    <p:embeddedFont>
      <p:font typeface="Amatic SC" panose="00000500000000000000" pitchFamily="2" charset="-79"/>
      <p:regular r:id="rId69"/>
      <p:bold r:id="rId70"/>
    </p:embeddedFont>
    <p:embeddedFont>
      <p:font typeface="Bebas Neue" panose="020B0606020202050201" pitchFamily="34" charset="0"/>
      <p:regular r:id="rId71"/>
    </p:embeddedFont>
    <p:embeddedFont>
      <p:font typeface="Calibri" panose="020F0502020204030204" pitchFamily="34" charset="0"/>
      <p:regular r:id="rId72"/>
      <p:bold r:id="rId73"/>
      <p:italic r:id="rId74"/>
      <p:boldItalic r:id="rId75"/>
    </p:embeddedFont>
    <p:embeddedFont>
      <p:font typeface="Exo" panose="020B0604020202020204" charset="0"/>
      <p:regular r:id="rId76"/>
      <p:bold r:id="rId77"/>
      <p:italic r:id="rId78"/>
      <p:boldItalic r:id="rId79"/>
    </p:embeddedFont>
    <p:embeddedFont>
      <p:font typeface="Proxima Nova" panose="020B0604020202020204" charset="0"/>
      <p:regular r:id="rId80"/>
      <p:bold r:id="rId81"/>
      <p:italic r:id="rId82"/>
      <p:boldItalic r:id="rId83"/>
    </p:embeddedFont>
    <p:embeddedFont>
      <p:font typeface="Roboto Condensed Light" panose="02000000000000000000" pitchFamily="2" charset="0"/>
      <p:regular r:id="rId84"/>
      <p:italic r:id="rId85"/>
    </p:embeddedFont>
    <p:embeddedFont>
      <p:font typeface="Roboto Medium" panose="02000000000000000000" pitchFamily="2" charset="0"/>
      <p:regular r:id="rId86"/>
      <p:bold r:id="rId87"/>
      <p:italic r:id="rId88"/>
      <p:boldItalic r:id="rId8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AB3A05-033A-44E7-A67F-BC4585914C30}">
  <a:tblStyle styleId="{1CAB3A05-033A-44E7-A67F-BC4585914C3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168" y="594"/>
      </p:cViewPr>
      <p:guideLst>
        <p:guide pos="2880"/>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2.fntdata"/><Relationship Id="rId84" Type="http://schemas.openxmlformats.org/officeDocument/2006/relationships/font" Target="fonts/font18.fntdata"/><Relationship Id="rId89" Type="http://schemas.openxmlformats.org/officeDocument/2006/relationships/font" Target="fonts/font2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8.fntdata"/><Relationship Id="rId79" Type="http://schemas.openxmlformats.org/officeDocument/2006/relationships/font" Target="fonts/font13.fntdata"/><Relationship Id="rId5" Type="http://schemas.openxmlformats.org/officeDocument/2006/relationships/slide" Target="slides/slide3.xml"/><Relationship Id="rId90" Type="http://schemas.openxmlformats.org/officeDocument/2006/relationships/presProps" Target="pres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6.fntdata"/><Relationship Id="rId80" Type="http://schemas.openxmlformats.org/officeDocument/2006/relationships/font" Target="fonts/font14.fntdata"/><Relationship Id="rId85" Type="http://schemas.openxmlformats.org/officeDocument/2006/relationships/font" Target="fonts/font19.fntdata"/><Relationship Id="rId93"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font" Target="fonts/font17.fntdata"/><Relationship Id="rId88" Type="http://schemas.openxmlformats.org/officeDocument/2006/relationships/font" Target="fonts/font22.fntdata"/><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font" Target="fonts/font15.fntdata"/><Relationship Id="rId86" Type="http://schemas.openxmlformats.org/officeDocument/2006/relationships/font" Target="fonts/font20.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0.fntdata"/><Relationship Id="rId7" Type="http://schemas.openxmlformats.org/officeDocument/2006/relationships/slide" Target="slides/slide5.xml"/><Relationship Id="rId71" Type="http://schemas.openxmlformats.org/officeDocument/2006/relationships/font" Target="fonts/font5.fntdata"/><Relationship Id="rId92" Type="http://schemas.openxmlformats.org/officeDocument/2006/relationships/theme" Target="theme/theme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notesMaster" Target="notesMasters/notesMaster1.xml"/><Relationship Id="rId87" Type="http://schemas.openxmlformats.org/officeDocument/2006/relationships/font" Target="fonts/font21.fntdata"/><Relationship Id="rId61" Type="http://schemas.openxmlformats.org/officeDocument/2006/relationships/slide" Target="slides/slide59.xml"/><Relationship Id="rId82"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1.fntdata"/></Relationships>
</file>

<file path=ppt/media/image1.jp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gif>
</file>

<file path=ppt/media/image19.gif>
</file>

<file path=ppt/media/image2.png>
</file>

<file path=ppt/media/image20.gif>
</file>

<file path=ppt/media/image21.gif>
</file>

<file path=ppt/media/image22.gif>
</file>

<file path=ppt/media/image23.png>
</file>

<file path=ppt/media/image3.png>
</file>

<file path=ppt/media/image4.jp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4"/>
        <p:cNvGrpSpPr/>
        <p:nvPr/>
      </p:nvGrpSpPr>
      <p:grpSpPr>
        <a:xfrm>
          <a:off x="0" y="0"/>
          <a:ext cx="0" cy="0"/>
          <a:chOff x="0" y="0"/>
          <a:chExt cx="0" cy="0"/>
        </a:xfrm>
      </p:grpSpPr>
      <p:sp>
        <p:nvSpPr>
          <p:cNvPr id="7585" name="Google Shape;7585;gfb0c255db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6" name="Google Shape;7586;gfb0c255db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5"/>
        <p:cNvGrpSpPr/>
        <p:nvPr/>
      </p:nvGrpSpPr>
      <p:grpSpPr>
        <a:xfrm>
          <a:off x="0" y="0"/>
          <a:ext cx="0" cy="0"/>
          <a:chOff x="0" y="0"/>
          <a:chExt cx="0" cy="0"/>
        </a:xfrm>
      </p:grpSpPr>
      <p:sp>
        <p:nvSpPr>
          <p:cNvPr id="7666" name="Google Shape;7666;gfb1d5685c8_0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7" name="Google Shape;7667;gfb1d5685c8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4"/>
        <p:cNvGrpSpPr/>
        <p:nvPr/>
      </p:nvGrpSpPr>
      <p:grpSpPr>
        <a:xfrm>
          <a:off x="0" y="0"/>
          <a:ext cx="0" cy="0"/>
          <a:chOff x="0" y="0"/>
          <a:chExt cx="0" cy="0"/>
        </a:xfrm>
      </p:grpSpPr>
      <p:sp>
        <p:nvSpPr>
          <p:cNvPr id="8185" name="Google Shape;8185;gfb1d5685c8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6" name="Google Shape;8186;gfb1d5685c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1"/>
        <p:cNvGrpSpPr/>
        <p:nvPr/>
      </p:nvGrpSpPr>
      <p:grpSpPr>
        <a:xfrm>
          <a:off x="0" y="0"/>
          <a:ext cx="0" cy="0"/>
          <a:chOff x="0" y="0"/>
          <a:chExt cx="0" cy="0"/>
        </a:xfrm>
      </p:grpSpPr>
      <p:sp>
        <p:nvSpPr>
          <p:cNvPr id="8192" name="Google Shape;8192;gfb8059687c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3" name="Google Shape;8193;gfb8059687c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0"/>
        <p:cNvGrpSpPr/>
        <p:nvPr/>
      </p:nvGrpSpPr>
      <p:grpSpPr>
        <a:xfrm>
          <a:off x="0" y="0"/>
          <a:ext cx="0" cy="0"/>
          <a:chOff x="0" y="0"/>
          <a:chExt cx="0" cy="0"/>
        </a:xfrm>
      </p:grpSpPr>
      <p:sp>
        <p:nvSpPr>
          <p:cNvPr id="8211" name="Google Shape;8211;gfb8059687c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2" name="Google Shape;8212;gfb8059687c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3"/>
        <p:cNvGrpSpPr/>
        <p:nvPr/>
      </p:nvGrpSpPr>
      <p:grpSpPr>
        <a:xfrm>
          <a:off x="0" y="0"/>
          <a:ext cx="0" cy="0"/>
          <a:chOff x="0" y="0"/>
          <a:chExt cx="0" cy="0"/>
        </a:xfrm>
      </p:grpSpPr>
      <p:sp>
        <p:nvSpPr>
          <p:cNvPr id="8234" name="Google Shape;8234;gfb8059687c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5" name="Google Shape;8235;gfb8059687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6"/>
        <p:cNvGrpSpPr/>
        <p:nvPr/>
      </p:nvGrpSpPr>
      <p:grpSpPr>
        <a:xfrm>
          <a:off x="0" y="0"/>
          <a:ext cx="0" cy="0"/>
          <a:chOff x="0" y="0"/>
          <a:chExt cx="0" cy="0"/>
        </a:xfrm>
      </p:grpSpPr>
      <p:sp>
        <p:nvSpPr>
          <p:cNvPr id="8257" name="Google Shape;8257;gfb8059687c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8" name="Google Shape;8258;gfb8059687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3"/>
        <p:cNvGrpSpPr/>
        <p:nvPr/>
      </p:nvGrpSpPr>
      <p:grpSpPr>
        <a:xfrm>
          <a:off x="0" y="0"/>
          <a:ext cx="0" cy="0"/>
          <a:chOff x="0" y="0"/>
          <a:chExt cx="0" cy="0"/>
        </a:xfrm>
      </p:grpSpPr>
      <p:sp>
        <p:nvSpPr>
          <p:cNvPr id="8264" name="Google Shape;8264;gfb8059687c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5" name="Google Shape;8265;gfb8059687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3"/>
        <p:cNvGrpSpPr/>
        <p:nvPr/>
      </p:nvGrpSpPr>
      <p:grpSpPr>
        <a:xfrm>
          <a:off x="0" y="0"/>
          <a:ext cx="0" cy="0"/>
          <a:chOff x="0" y="0"/>
          <a:chExt cx="0" cy="0"/>
        </a:xfrm>
      </p:grpSpPr>
      <p:sp>
        <p:nvSpPr>
          <p:cNvPr id="8334" name="Google Shape;8334;gfb8059687c_0_24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5" name="Google Shape;8335;gfb8059687c_0_2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8"/>
        <p:cNvGrpSpPr/>
        <p:nvPr/>
      </p:nvGrpSpPr>
      <p:grpSpPr>
        <a:xfrm>
          <a:off x="0" y="0"/>
          <a:ext cx="0" cy="0"/>
          <a:chOff x="0" y="0"/>
          <a:chExt cx="0" cy="0"/>
        </a:xfrm>
      </p:grpSpPr>
      <p:sp>
        <p:nvSpPr>
          <p:cNvPr id="8339" name="Google Shape;8339;gfb8059687c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0" name="Google Shape;8340;gfb8059687c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6"/>
        <p:cNvGrpSpPr/>
        <p:nvPr/>
      </p:nvGrpSpPr>
      <p:grpSpPr>
        <a:xfrm>
          <a:off x="0" y="0"/>
          <a:ext cx="0" cy="0"/>
          <a:chOff x="0" y="0"/>
          <a:chExt cx="0" cy="0"/>
        </a:xfrm>
      </p:grpSpPr>
      <p:sp>
        <p:nvSpPr>
          <p:cNvPr id="8367" name="Google Shape;8367;gfb8059687c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8" name="Google Shape;8368;gfb8059687c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9"/>
        <p:cNvGrpSpPr/>
        <p:nvPr/>
      </p:nvGrpSpPr>
      <p:grpSpPr>
        <a:xfrm>
          <a:off x="0" y="0"/>
          <a:ext cx="0" cy="0"/>
          <a:chOff x="0" y="0"/>
          <a:chExt cx="0" cy="0"/>
        </a:xfrm>
      </p:grpSpPr>
      <p:sp>
        <p:nvSpPr>
          <p:cNvPr id="7620" name="Google Shape;7620;gfb1d5685c8_0_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1" name="Google Shape;7621;gfb1d5685c8_0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72366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fb8059687c_0_2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fb8059687c_0_2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1"/>
        <p:cNvGrpSpPr/>
        <p:nvPr/>
      </p:nvGrpSpPr>
      <p:grpSpPr>
        <a:xfrm>
          <a:off x="0" y="0"/>
          <a:ext cx="0" cy="0"/>
          <a:chOff x="0" y="0"/>
          <a:chExt cx="0" cy="0"/>
        </a:xfrm>
      </p:grpSpPr>
      <p:sp>
        <p:nvSpPr>
          <p:cNvPr id="8392" name="Google Shape;8392;gf82f4710f0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93" name="Google Shape;8393;gf82f4710f0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fb8059687c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fb8059687c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0"/>
        <p:cNvGrpSpPr/>
        <p:nvPr/>
      </p:nvGrpSpPr>
      <p:grpSpPr>
        <a:xfrm>
          <a:off x="0" y="0"/>
          <a:ext cx="0" cy="0"/>
          <a:chOff x="0" y="0"/>
          <a:chExt cx="0" cy="0"/>
        </a:xfrm>
      </p:grpSpPr>
      <p:sp>
        <p:nvSpPr>
          <p:cNvPr id="8451" name="Google Shape;8451;gfb8059687c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2" name="Google Shape;8452;gfb8059687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8"/>
        <p:cNvGrpSpPr/>
        <p:nvPr/>
      </p:nvGrpSpPr>
      <p:grpSpPr>
        <a:xfrm>
          <a:off x="0" y="0"/>
          <a:ext cx="0" cy="0"/>
          <a:chOff x="0" y="0"/>
          <a:chExt cx="0" cy="0"/>
        </a:xfrm>
      </p:grpSpPr>
      <p:sp>
        <p:nvSpPr>
          <p:cNvPr id="8459" name="Google Shape;8459;gfb8059687c_0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0" name="Google Shape;8460;gfb8059687c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8"/>
        <p:cNvGrpSpPr/>
        <p:nvPr/>
      </p:nvGrpSpPr>
      <p:grpSpPr>
        <a:xfrm>
          <a:off x="0" y="0"/>
          <a:ext cx="0" cy="0"/>
          <a:chOff x="0" y="0"/>
          <a:chExt cx="0" cy="0"/>
        </a:xfrm>
      </p:grpSpPr>
      <p:sp>
        <p:nvSpPr>
          <p:cNvPr id="8509" name="Google Shape;8509;gfb8059687c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0" name="Google Shape;8510;gfb8059687c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8"/>
        <p:cNvGrpSpPr/>
        <p:nvPr/>
      </p:nvGrpSpPr>
      <p:grpSpPr>
        <a:xfrm>
          <a:off x="0" y="0"/>
          <a:ext cx="0" cy="0"/>
          <a:chOff x="0" y="0"/>
          <a:chExt cx="0" cy="0"/>
        </a:xfrm>
      </p:grpSpPr>
      <p:sp>
        <p:nvSpPr>
          <p:cNvPr id="8529" name="Google Shape;8529;gfb8059687c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0" name="Google Shape;8530;gfb8059687c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5"/>
        <p:cNvGrpSpPr/>
        <p:nvPr/>
      </p:nvGrpSpPr>
      <p:grpSpPr>
        <a:xfrm>
          <a:off x="0" y="0"/>
          <a:ext cx="0" cy="0"/>
          <a:chOff x="0" y="0"/>
          <a:chExt cx="0" cy="0"/>
        </a:xfrm>
      </p:grpSpPr>
      <p:sp>
        <p:nvSpPr>
          <p:cNvPr id="8546" name="Google Shape;8546;gfb8059687c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7" name="Google Shape;8547;gfb8059687c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0"/>
        <p:cNvGrpSpPr/>
        <p:nvPr/>
      </p:nvGrpSpPr>
      <p:grpSpPr>
        <a:xfrm>
          <a:off x="0" y="0"/>
          <a:ext cx="0" cy="0"/>
          <a:chOff x="0" y="0"/>
          <a:chExt cx="0" cy="0"/>
        </a:xfrm>
      </p:grpSpPr>
      <p:sp>
        <p:nvSpPr>
          <p:cNvPr id="8591" name="Google Shape;8591;gfb8059687c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2" name="Google Shape;8592;gfb8059687c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2"/>
        <p:cNvGrpSpPr/>
        <p:nvPr/>
      </p:nvGrpSpPr>
      <p:grpSpPr>
        <a:xfrm>
          <a:off x="0" y="0"/>
          <a:ext cx="0" cy="0"/>
          <a:chOff x="0" y="0"/>
          <a:chExt cx="0" cy="0"/>
        </a:xfrm>
      </p:grpSpPr>
      <p:sp>
        <p:nvSpPr>
          <p:cNvPr id="8633" name="Google Shape;8633;gfb8059687c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4" name="Google Shape;8634;gfb8059687c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fb8059687c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fb8059687c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33094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0"/>
        <p:cNvGrpSpPr/>
        <p:nvPr/>
      </p:nvGrpSpPr>
      <p:grpSpPr>
        <a:xfrm>
          <a:off x="0" y="0"/>
          <a:ext cx="0" cy="0"/>
          <a:chOff x="0" y="0"/>
          <a:chExt cx="0" cy="0"/>
        </a:xfrm>
      </p:grpSpPr>
      <p:sp>
        <p:nvSpPr>
          <p:cNvPr id="8641" name="Google Shape;8641;gfb8059687c_0_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2" name="Google Shape;8642;gfb8059687c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5"/>
        <p:cNvGrpSpPr/>
        <p:nvPr/>
      </p:nvGrpSpPr>
      <p:grpSpPr>
        <a:xfrm>
          <a:off x="0" y="0"/>
          <a:ext cx="0" cy="0"/>
          <a:chOff x="0" y="0"/>
          <a:chExt cx="0" cy="0"/>
        </a:xfrm>
      </p:grpSpPr>
      <p:sp>
        <p:nvSpPr>
          <p:cNvPr id="9676" name="Google Shape;9676;gfb8059687c_0_22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7" name="Google Shape;9677;gfb8059687c_0_2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3"/>
        <p:cNvGrpSpPr/>
        <p:nvPr/>
      </p:nvGrpSpPr>
      <p:grpSpPr>
        <a:xfrm>
          <a:off x="0" y="0"/>
          <a:ext cx="0" cy="0"/>
          <a:chOff x="0" y="0"/>
          <a:chExt cx="0" cy="0"/>
        </a:xfrm>
      </p:grpSpPr>
      <p:sp>
        <p:nvSpPr>
          <p:cNvPr id="9694" name="Google Shape;9694;gfb8059687c_0_24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5" name="Google Shape;9695;gfb8059687c_0_2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0"/>
        <p:cNvGrpSpPr/>
        <p:nvPr/>
      </p:nvGrpSpPr>
      <p:grpSpPr>
        <a:xfrm>
          <a:off x="0" y="0"/>
          <a:ext cx="0" cy="0"/>
          <a:chOff x="0" y="0"/>
          <a:chExt cx="0" cy="0"/>
        </a:xfrm>
      </p:grpSpPr>
      <p:sp>
        <p:nvSpPr>
          <p:cNvPr id="9701" name="Google Shape;9701;gfb8059687c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02" name="Google Shape;9702;gfb8059687c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1"/>
        <p:cNvGrpSpPr/>
        <p:nvPr/>
      </p:nvGrpSpPr>
      <p:grpSpPr>
        <a:xfrm>
          <a:off x="0" y="0"/>
          <a:ext cx="0" cy="0"/>
          <a:chOff x="0" y="0"/>
          <a:chExt cx="0" cy="0"/>
        </a:xfrm>
      </p:grpSpPr>
      <p:sp>
        <p:nvSpPr>
          <p:cNvPr id="9732" name="Google Shape;9732;gfb8059687c_0_2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3" name="Google Shape;9733;gfb8059687c_0_2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8"/>
        <p:cNvGrpSpPr/>
        <p:nvPr/>
      </p:nvGrpSpPr>
      <p:grpSpPr>
        <a:xfrm>
          <a:off x="0" y="0"/>
          <a:ext cx="0" cy="0"/>
          <a:chOff x="0" y="0"/>
          <a:chExt cx="0" cy="0"/>
        </a:xfrm>
      </p:grpSpPr>
      <p:sp>
        <p:nvSpPr>
          <p:cNvPr id="9739" name="Google Shape;9739;gfb8059687c_0_23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0" name="Google Shape;9740;gfb8059687c_0_2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6"/>
        <p:cNvGrpSpPr/>
        <p:nvPr/>
      </p:nvGrpSpPr>
      <p:grpSpPr>
        <a:xfrm>
          <a:off x="0" y="0"/>
          <a:ext cx="0" cy="0"/>
          <a:chOff x="0" y="0"/>
          <a:chExt cx="0" cy="0"/>
        </a:xfrm>
      </p:grpSpPr>
      <p:sp>
        <p:nvSpPr>
          <p:cNvPr id="9767" name="Google Shape;9767;gfb8059687c_0_23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8" name="Google Shape;9768;gfb8059687c_0_2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4"/>
        <p:cNvGrpSpPr/>
        <p:nvPr/>
      </p:nvGrpSpPr>
      <p:grpSpPr>
        <a:xfrm>
          <a:off x="0" y="0"/>
          <a:ext cx="0" cy="0"/>
          <a:chOff x="0" y="0"/>
          <a:chExt cx="0" cy="0"/>
        </a:xfrm>
      </p:grpSpPr>
      <p:sp>
        <p:nvSpPr>
          <p:cNvPr id="9775" name="Google Shape;9775;gfcade95b2c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6" name="Google Shape;9776;gfcade95b2c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8"/>
        <p:cNvGrpSpPr/>
        <p:nvPr/>
      </p:nvGrpSpPr>
      <p:grpSpPr>
        <a:xfrm>
          <a:off x="0" y="0"/>
          <a:ext cx="0" cy="0"/>
          <a:chOff x="0" y="0"/>
          <a:chExt cx="0" cy="0"/>
        </a:xfrm>
      </p:grpSpPr>
      <p:sp>
        <p:nvSpPr>
          <p:cNvPr id="9789" name="Google Shape;9789;gfb8059687c_0_2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0" name="Google Shape;9790;gfb8059687c_0_2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8"/>
        <p:cNvGrpSpPr/>
        <p:nvPr/>
      </p:nvGrpSpPr>
      <p:grpSpPr>
        <a:xfrm>
          <a:off x="0" y="0"/>
          <a:ext cx="0" cy="0"/>
          <a:chOff x="0" y="0"/>
          <a:chExt cx="0" cy="0"/>
        </a:xfrm>
      </p:grpSpPr>
      <p:sp>
        <p:nvSpPr>
          <p:cNvPr id="9809" name="Google Shape;9809;gfb8059687c_0_2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0" name="Google Shape;9810;gfb8059687c_0_2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0"/>
        <p:cNvGrpSpPr/>
        <p:nvPr/>
      </p:nvGrpSpPr>
      <p:grpSpPr>
        <a:xfrm>
          <a:off x="0" y="0"/>
          <a:ext cx="0" cy="0"/>
          <a:chOff x="0" y="0"/>
          <a:chExt cx="0" cy="0"/>
        </a:xfrm>
      </p:grpSpPr>
      <p:sp>
        <p:nvSpPr>
          <p:cNvPr id="7591" name="Google Shape;7591;gfb1d5685c8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2" name="Google Shape;7592;gfb1d5685c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8"/>
        <p:cNvGrpSpPr/>
        <p:nvPr/>
      </p:nvGrpSpPr>
      <p:grpSpPr>
        <a:xfrm>
          <a:off x="0" y="0"/>
          <a:ext cx="0" cy="0"/>
          <a:chOff x="0" y="0"/>
          <a:chExt cx="0" cy="0"/>
        </a:xfrm>
      </p:grpSpPr>
      <p:sp>
        <p:nvSpPr>
          <p:cNvPr id="9819" name="Google Shape;9819;gfb8059687c_0_2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0" name="Google Shape;9820;gfb8059687c_0_2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9"/>
        <p:cNvGrpSpPr/>
        <p:nvPr/>
      </p:nvGrpSpPr>
      <p:grpSpPr>
        <a:xfrm>
          <a:off x="0" y="0"/>
          <a:ext cx="0" cy="0"/>
          <a:chOff x="0" y="0"/>
          <a:chExt cx="0" cy="0"/>
        </a:xfrm>
      </p:grpSpPr>
      <p:sp>
        <p:nvSpPr>
          <p:cNvPr id="9840" name="Google Shape;9840;gfb8059687c_0_2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1" name="Google Shape;9841;gfb8059687c_0_2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0"/>
        <p:cNvGrpSpPr/>
        <p:nvPr/>
      </p:nvGrpSpPr>
      <p:grpSpPr>
        <a:xfrm>
          <a:off x="0" y="0"/>
          <a:ext cx="0" cy="0"/>
          <a:chOff x="0" y="0"/>
          <a:chExt cx="0" cy="0"/>
        </a:xfrm>
      </p:grpSpPr>
      <p:sp>
        <p:nvSpPr>
          <p:cNvPr id="10161" name="Google Shape;10161;gfb8059687c_0_100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2" name="Google Shape;10162;gfb8059687c_0_10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6"/>
        <p:cNvGrpSpPr/>
        <p:nvPr/>
      </p:nvGrpSpPr>
      <p:grpSpPr>
        <a:xfrm>
          <a:off x="0" y="0"/>
          <a:ext cx="0" cy="0"/>
          <a:chOff x="0" y="0"/>
          <a:chExt cx="0" cy="0"/>
        </a:xfrm>
      </p:grpSpPr>
      <p:sp>
        <p:nvSpPr>
          <p:cNvPr id="10167" name="Google Shape;10167;gfb8059687c_0_100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8" name="Google Shape;10168;gfb8059687c_0_10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3"/>
        <p:cNvGrpSpPr/>
        <p:nvPr/>
      </p:nvGrpSpPr>
      <p:grpSpPr>
        <a:xfrm>
          <a:off x="0" y="0"/>
          <a:ext cx="0" cy="0"/>
          <a:chOff x="0" y="0"/>
          <a:chExt cx="0" cy="0"/>
        </a:xfrm>
      </p:grpSpPr>
      <p:sp>
        <p:nvSpPr>
          <p:cNvPr id="10174" name="Google Shape;10174;gfb8059687c_0_28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5" name="Google Shape;10175;gfb8059687c_0_28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0"/>
        <p:cNvGrpSpPr/>
        <p:nvPr/>
      </p:nvGrpSpPr>
      <p:grpSpPr>
        <a:xfrm>
          <a:off x="0" y="0"/>
          <a:ext cx="0" cy="0"/>
          <a:chOff x="0" y="0"/>
          <a:chExt cx="0" cy="0"/>
        </a:xfrm>
      </p:grpSpPr>
      <p:sp>
        <p:nvSpPr>
          <p:cNvPr id="10181" name="Google Shape;10181;gfb8059687c_0_28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2" name="Google Shape;10182;gfb8059687c_0_28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7"/>
        <p:cNvGrpSpPr/>
        <p:nvPr/>
      </p:nvGrpSpPr>
      <p:grpSpPr>
        <a:xfrm>
          <a:off x="0" y="0"/>
          <a:ext cx="0" cy="0"/>
          <a:chOff x="0" y="0"/>
          <a:chExt cx="0" cy="0"/>
        </a:xfrm>
      </p:grpSpPr>
      <p:sp>
        <p:nvSpPr>
          <p:cNvPr id="10188" name="Google Shape;10188;gfb8059687c_0_286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9" name="Google Shape;10189;gfb8059687c_0_28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2"/>
        <p:cNvGrpSpPr/>
        <p:nvPr/>
      </p:nvGrpSpPr>
      <p:grpSpPr>
        <a:xfrm>
          <a:off x="0" y="0"/>
          <a:ext cx="0" cy="0"/>
          <a:chOff x="0" y="0"/>
          <a:chExt cx="0" cy="0"/>
        </a:xfrm>
      </p:grpSpPr>
      <p:sp>
        <p:nvSpPr>
          <p:cNvPr id="10203" name="Google Shape;10203;gfb8059687c_0_28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4" name="Google Shape;10204;gfb8059687c_0_28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8"/>
        <p:cNvGrpSpPr/>
        <p:nvPr/>
      </p:nvGrpSpPr>
      <p:grpSpPr>
        <a:xfrm>
          <a:off x="0" y="0"/>
          <a:ext cx="0" cy="0"/>
          <a:chOff x="0" y="0"/>
          <a:chExt cx="0" cy="0"/>
        </a:xfrm>
      </p:grpSpPr>
      <p:sp>
        <p:nvSpPr>
          <p:cNvPr id="10219" name="Google Shape;10219;gfb8059687c_0_28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0" name="Google Shape;10220;gfb8059687c_0_28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5"/>
        <p:cNvGrpSpPr/>
        <p:nvPr/>
      </p:nvGrpSpPr>
      <p:grpSpPr>
        <a:xfrm>
          <a:off x="0" y="0"/>
          <a:ext cx="0" cy="0"/>
          <a:chOff x="0" y="0"/>
          <a:chExt cx="0" cy="0"/>
        </a:xfrm>
      </p:grpSpPr>
      <p:sp>
        <p:nvSpPr>
          <p:cNvPr id="10556" name="Google Shape;10556;gfb8059687c_0_290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7" name="Google Shape;10557;gfb8059687c_0_29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6"/>
        <p:cNvGrpSpPr/>
        <p:nvPr/>
      </p:nvGrpSpPr>
      <p:grpSpPr>
        <a:xfrm>
          <a:off x="0" y="0"/>
          <a:ext cx="0" cy="0"/>
          <a:chOff x="0" y="0"/>
          <a:chExt cx="0" cy="0"/>
        </a:xfrm>
      </p:grpSpPr>
      <p:sp>
        <p:nvSpPr>
          <p:cNvPr id="7597" name="Google Shape;7597;gfb1d5685c8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8" name="Google Shape;7598;gfb1d5685c8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55"/>
        <p:cNvGrpSpPr/>
        <p:nvPr/>
      </p:nvGrpSpPr>
      <p:grpSpPr>
        <a:xfrm>
          <a:off x="0" y="0"/>
          <a:ext cx="0" cy="0"/>
          <a:chOff x="0" y="0"/>
          <a:chExt cx="0" cy="0"/>
        </a:xfrm>
      </p:grpSpPr>
      <p:sp>
        <p:nvSpPr>
          <p:cNvPr id="17056" name="Google Shape;17056;gfb8059687c_0_35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57" name="Google Shape;17057;gfb8059687c_0_35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82"/>
        <p:cNvGrpSpPr/>
        <p:nvPr/>
      </p:nvGrpSpPr>
      <p:grpSpPr>
        <a:xfrm>
          <a:off x="0" y="0"/>
          <a:ext cx="0" cy="0"/>
          <a:chOff x="0" y="0"/>
          <a:chExt cx="0" cy="0"/>
        </a:xfrm>
      </p:grpSpPr>
      <p:sp>
        <p:nvSpPr>
          <p:cNvPr id="17483" name="Google Shape;17483;gfb8059687c_0_359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84" name="Google Shape;17484;gfb8059687c_0_359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5"/>
        <p:cNvGrpSpPr/>
        <p:nvPr/>
      </p:nvGrpSpPr>
      <p:grpSpPr>
        <a:xfrm>
          <a:off x="0" y="0"/>
          <a:ext cx="0" cy="0"/>
          <a:chOff x="0" y="0"/>
          <a:chExt cx="0" cy="0"/>
        </a:xfrm>
      </p:grpSpPr>
      <p:sp>
        <p:nvSpPr>
          <p:cNvPr id="17646" name="Google Shape;17646;gfb8059687c_0_36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47" name="Google Shape;17647;gfb8059687c_0_36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47"/>
        <p:cNvGrpSpPr/>
        <p:nvPr/>
      </p:nvGrpSpPr>
      <p:grpSpPr>
        <a:xfrm>
          <a:off x="0" y="0"/>
          <a:ext cx="0" cy="0"/>
          <a:chOff x="0" y="0"/>
          <a:chExt cx="0" cy="0"/>
        </a:xfrm>
      </p:grpSpPr>
      <p:sp>
        <p:nvSpPr>
          <p:cNvPr id="18048" name="Google Shape;18048;gfb8059687c_0_36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49" name="Google Shape;18049;gfb8059687c_0_36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8"/>
        <p:cNvGrpSpPr/>
        <p:nvPr/>
      </p:nvGrpSpPr>
      <p:grpSpPr>
        <a:xfrm>
          <a:off x="0" y="0"/>
          <a:ext cx="0" cy="0"/>
          <a:chOff x="0" y="0"/>
          <a:chExt cx="0" cy="0"/>
        </a:xfrm>
      </p:grpSpPr>
      <p:sp>
        <p:nvSpPr>
          <p:cNvPr id="18419" name="Google Shape;18419;gfb8059687c_0_369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20" name="Google Shape;18420;gfb8059687c_0_369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5"/>
        <p:cNvGrpSpPr/>
        <p:nvPr/>
      </p:nvGrpSpPr>
      <p:grpSpPr>
        <a:xfrm>
          <a:off x="0" y="0"/>
          <a:ext cx="0" cy="0"/>
          <a:chOff x="0" y="0"/>
          <a:chExt cx="0" cy="0"/>
        </a:xfrm>
      </p:grpSpPr>
      <p:sp>
        <p:nvSpPr>
          <p:cNvPr id="18796" name="Google Shape;18796;gfb8059687c_0_373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97" name="Google Shape;18797;gfb8059687c_0_37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26"/>
        <p:cNvGrpSpPr/>
        <p:nvPr/>
      </p:nvGrpSpPr>
      <p:grpSpPr>
        <a:xfrm>
          <a:off x="0" y="0"/>
          <a:ext cx="0" cy="0"/>
          <a:chOff x="0" y="0"/>
          <a:chExt cx="0" cy="0"/>
        </a:xfrm>
      </p:grpSpPr>
      <p:sp>
        <p:nvSpPr>
          <p:cNvPr id="19227" name="Google Shape;19227;gfb8059687c_0_37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28" name="Google Shape;19228;gfb8059687c_0_37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19"/>
        <p:cNvGrpSpPr/>
        <p:nvPr/>
      </p:nvGrpSpPr>
      <p:grpSpPr>
        <a:xfrm>
          <a:off x="0" y="0"/>
          <a:ext cx="0" cy="0"/>
          <a:chOff x="0" y="0"/>
          <a:chExt cx="0" cy="0"/>
        </a:xfrm>
      </p:grpSpPr>
      <p:sp>
        <p:nvSpPr>
          <p:cNvPr id="20020" name="Google Shape;20020;gfb8059687c_0_385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21" name="Google Shape;20021;gfb8059687c_0_38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60"/>
        <p:cNvGrpSpPr/>
        <p:nvPr/>
      </p:nvGrpSpPr>
      <p:grpSpPr>
        <a:xfrm>
          <a:off x="0" y="0"/>
          <a:ext cx="0" cy="0"/>
          <a:chOff x="0" y="0"/>
          <a:chExt cx="0" cy="0"/>
        </a:xfrm>
      </p:grpSpPr>
      <p:sp>
        <p:nvSpPr>
          <p:cNvPr id="20761" name="Google Shape;20761;gfb8059687c_0_39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62" name="Google Shape;20762;gfb8059687c_0_39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53"/>
        <p:cNvGrpSpPr/>
        <p:nvPr/>
      </p:nvGrpSpPr>
      <p:grpSpPr>
        <a:xfrm>
          <a:off x="0" y="0"/>
          <a:ext cx="0" cy="0"/>
          <a:chOff x="0" y="0"/>
          <a:chExt cx="0" cy="0"/>
        </a:xfrm>
      </p:grpSpPr>
      <p:sp>
        <p:nvSpPr>
          <p:cNvPr id="21454" name="Google Shape;21454;gfb8059687c_0_399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55" name="Google Shape;21455;gfb8059687c_0_39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9"/>
        <p:cNvGrpSpPr/>
        <p:nvPr/>
      </p:nvGrpSpPr>
      <p:grpSpPr>
        <a:xfrm>
          <a:off x="0" y="0"/>
          <a:ext cx="0" cy="0"/>
          <a:chOff x="0" y="0"/>
          <a:chExt cx="0" cy="0"/>
        </a:xfrm>
      </p:grpSpPr>
      <p:sp>
        <p:nvSpPr>
          <p:cNvPr id="7620" name="Google Shape;7620;gfb1d5685c8_0_6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1" name="Google Shape;7621;gfb1d5685c8_0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55"/>
        <p:cNvGrpSpPr/>
        <p:nvPr/>
      </p:nvGrpSpPr>
      <p:grpSpPr>
        <a:xfrm>
          <a:off x="0" y="0"/>
          <a:ext cx="0" cy="0"/>
          <a:chOff x="0" y="0"/>
          <a:chExt cx="0" cy="0"/>
        </a:xfrm>
      </p:grpSpPr>
      <p:sp>
        <p:nvSpPr>
          <p:cNvPr id="21756" name="Google Shape;21756;gfb8059687c_0_40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57" name="Google Shape;21757;gfb8059687c_0_4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95"/>
        <p:cNvGrpSpPr/>
        <p:nvPr/>
      </p:nvGrpSpPr>
      <p:grpSpPr>
        <a:xfrm>
          <a:off x="0" y="0"/>
          <a:ext cx="0" cy="0"/>
          <a:chOff x="0" y="0"/>
          <a:chExt cx="0" cy="0"/>
        </a:xfrm>
      </p:grpSpPr>
      <p:sp>
        <p:nvSpPr>
          <p:cNvPr id="22396" name="Google Shape;22396;gfb8059687c_0_429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7" name="Google Shape;22397;gfb8059687c_0_429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9"/>
        <p:cNvGrpSpPr/>
        <p:nvPr/>
      </p:nvGrpSpPr>
      <p:grpSpPr>
        <a:xfrm>
          <a:off x="0" y="0"/>
          <a:ext cx="0" cy="0"/>
          <a:chOff x="0" y="0"/>
          <a:chExt cx="0" cy="0"/>
        </a:xfrm>
      </p:grpSpPr>
      <p:sp>
        <p:nvSpPr>
          <p:cNvPr id="7630" name="Google Shape;7630;gfb1d5685c8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1" name="Google Shape;7631;gfb1d5685c8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6"/>
        <p:cNvGrpSpPr/>
        <p:nvPr/>
      </p:nvGrpSpPr>
      <p:grpSpPr>
        <a:xfrm>
          <a:off x="0" y="0"/>
          <a:ext cx="0" cy="0"/>
          <a:chOff x="0" y="0"/>
          <a:chExt cx="0" cy="0"/>
        </a:xfrm>
      </p:grpSpPr>
      <p:sp>
        <p:nvSpPr>
          <p:cNvPr id="7637" name="Google Shape;7637;gfb1d5685c8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8" name="Google Shape;7638;gfb1d5685c8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5"/>
        <p:cNvGrpSpPr/>
        <p:nvPr/>
      </p:nvGrpSpPr>
      <p:grpSpPr>
        <a:xfrm>
          <a:off x="0" y="0"/>
          <a:ext cx="0" cy="0"/>
          <a:chOff x="0" y="0"/>
          <a:chExt cx="0" cy="0"/>
        </a:xfrm>
      </p:grpSpPr>
      <p:sp>
        <p:nvSpPr>
          <p:cNvPr id="7646" name="Google Shape;7646;gfb1d5685c8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7" name="Google Shape;7647;gfb1d5685c8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0" name="Google Shape;10;p2"/>
          <p:cNvSpPr txBox="1">
            <a:spLocks noGrp="1"/>
          </p:cNvSpPr>
          <p:nvPr>
            <p:ph type="ctrTitle"/>
          </p:nvPr>
        </p:nvSpPr>
        <p:spPr>
          <a:xfrm>
            <a:off x="715075" y="1421450"/>
            <a:ext cx="7713900" cy="2120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rgbClr val="191919"/>
              </a:buClr>
              <a:buSzPts val="5200"/>
              <a:buNone/>
              <a:defRPr sz="85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392500" y="36475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7372883" y="3149436"/>
            <a:ext cx="2524229" cy="2730023"/>
            <a:chOff x="7558975" y="-466725"/>
            <a:chExt cx="2111619" cy="2283774"/>
          </a:xfrm>
        </p:grpSpPr>
        <p:sp>
          <p:nvSpPr>
            <p:cNvPr id="13" name="Google Shape;13;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1270768" y="-1239509"/>
            <a:ext cx="3118933" cy="3119606"/>
            <a:chOff x="1350750" y="2943950"/>
            <a:chExt cx="1389775" cy="1390075"/>
          </a:xfrm>
        </p:grpSpPr>
        <p:sp>
          <p:nvSpPr>
            <p:cNvPr id="23" name="Google Shape;23;p2"/>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7688931" y="3679062"/>
            <a:ext cx="1892079" cy="1892079"/>
            <a:chOff x="7477811" y="3692150"/>
            <a:chExt cx="1582800" cy="1582800"/>
          </a:xfrm>
        </p:grpSpPr>
        <p:sp>
          <p:nvSpPr>
            <p:cNvPr id="32" name="Google Shape;32;p2"/>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2"/>
          <p:cNvGrpSpPr/>
          <p:nvPr/>
        </p:nvGrpSpPr>
        <p:grpSpPr>
          <a:xfrm>
            <a:off x="6368589" y="-1363315"/>
            <a:ext cx="2394998" cy="2590256"/>
            <a:chOff x="7558975" y="-466725"/>
            <a:chExt cx="2111619" cy="2283774"/>
          </a:xfrm>
        </p:grpSpPr>
        <p:sp>
          <p:nvSpPr>
            <p:cNvPr id="35" name="Google Shape;35;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a:off x="6644103" y="-1064757"/>
            <a:ext cx="1842810" cy="1993049"/>
            <a:chOff x="7558975" y="-466725"/>
            <a:chExt cx="2111619" cy="2283774"/>
          </a:xfrm>
        </p:grpSpPr>
        <p:sp>
          <p:nvSpPr>
            <p:cNvPr id="45" name="Google Shape;45;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2"/>
          <p:cNvGrpSpPr/>
          <p:nvPr/>
        </p:nvGrpSpPr>
        <p:grpSpPr>
          <a:xfrm>
            <a:off x="-1042717" y="2963604"/>
            <a:ext cx="3515635" cy="3802255"/>
            <a:chOff x="7558975" y="-466725"/>
            <a:chExt cx="2111619" cy="2283774"/>
          </a:xfrm>
        </p:grpSpPr>
        <p:sp>
          <p:nvSpPr>
            <p:cNvPr id="55" name="Google Shape;55;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2"/>
          <p:cNvGrpSpPr/>
          <p:nvPr/>
        </p:nvGrpSpPr>
        <p:grpSpPr>
          <a:xfrm>
            <a:off x="-474163" y="-470354"/>
            <a:ext cx="1525696" cy="1525696"/>
            <a:chOff x="-455722" y="-330189"/>
            <a:chExt cx="1469700" cy="1469700"/>
          </a:xfrm>
        </p:grpSpPr>
        <p:sp>
          <p:nvSpPr>
            <p:cNvPr id="65" name="Google Shape;65;p2"/>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2"/>
          <p:cNvGrpSpPr/>
          <p:nvPr/>
        </p:nvGrpSpPr>
        <p:grpSpPr>
          <a:xfrm>
            <a:off x="-731497" y="3599506"/>
            <a:ext cx="2793502" cy="2792216"/>
            <a:chOff x="757825" y="1120500"/>
            <a:chExt cx="1302575" cy="1301975"/>
          </a:xfrm>
        </p:grpSpPr>
        <p:sp>
          <p:nvSpPr>
            <p:cNvPr id="68" name="Google Shape;68;p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47"/>
        <p:cNvGrpSpPr/>
        <p:nvPr/>
      </p:nvGrpSpPr>
      <p:grpSpPr>
        <a:xfrm>
          <a:off x="0" y="0"/>
          <a:ext cx="0" cy="0"/>
          <a:chOff x="0" y="0"/>
          <a:chExt cx="0" cy="0"/>
        </a:xfrm>
      </p:grpSpPr>
      <p:sp>
        <p:nvSpPr>
          <p:cNvPr id="1248" name="Google Shape;1248;p11"/>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249" name="Google Shape;1249;p11"/>
          <p:cNvSpPr txBox="1">
            <a:spLocks noGrp="1"/>
          </p:cNvSpPr>
          <p:nvPr>
            <p:ph type="title" hasCustomPrompt="1"/>
          </p:nvPr>
        </p:nvSpPr>
        <p:spPr>
          <a:xfrm>
            <a:off x="2635350" y="1054075"/>
            <a:ext cx="5793600" cy="1511100"/>
          </a:xfrm>
          <a:prstGeom prst="rect">
            <a:avLst/>
          </a:prstGeom>
        </p:spPr>
        <p:txBody>
          <a:bodyPr spcFirstLastPara="1" wrap="square" lIns="91425" tIns="91425" rIns="91425" bIns="91425" anchor="b" anchorCtr="0">
            <a:noAutofit/>
          </a:bodyPr>
          <a:lstStyle>
            <a:lvl1pPr lvl="0" algn="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50" name="Google Shape;1250;p11"/>
          <p:cNvSpPr txBox="1">
            <a:spLocks noGrp="1"/>
          </p:cNvSpPr>
          <p:nvPr>
            <p:ph type="subTitle" idx="1"/>
          </p:nvPr>
        </p:nvSpPr>
        <p:spPr>
          <a:xfrm>
            <a:off x="2635350" y="2565225"/>
            <a:ext cx="57936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252"/>
        <p:cNvGrpSpPr/>
        <p:nvPr/>
      </p:nvGrpSpPr>
      <p:grpSpPr>
        <a:xfrm>
          <a:off x="0" y="0"/>
          <a:ext cx="0" cy="0"/>
          <a:chOff x="0" y="0"/>
          <a:chExt cx="0" cy="0"/>
        </a:xfrm>
      </p:grpSpPr>
      <p:sp>
        <p:nvSpPr>
          <p:cNvPr id="1253" name="Google Shape;1253;p1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254" name="Google Shape;1254;p13"/>
          <p:cNvSpPr txBox="1">
            <a:spLocks noGrp="1"/>
          </p:cNvSpPr>
          <p:nvPr>
            <p:ph type="title"/>
          </p:nvPr>
        </p:nvSpPr>
        <p:spPr>
          <a:xfrm>
            <a:off x="776900" y="1489646"/>
            <a:ext cx="2208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55" name="Google Shape;1255;p13"/>
          <p:cNvSpPr txBox="1">
            <a:spLocks noGrp="1"/>
          </p:cNvSpPr>
          <p:nvPr>
            <p:ph type="title" idx="2" hasCustomPrompt="1"/>
          </p:nvPr>
        </p:nvSpPr>
        <p:spPr>
          <a:xfrm>
            <a:off x="1278378" y="1045950"/>
            <a:ext cx="12054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6" name="Google Shape;1256;p13"/>
          <p:cNvSpPr txBox="1">
            <a:spLocks noGrp="1"/>
          </p:cNvSpPr>
          <p:nvPr>
            <p:ph type="subTitle" idx="1"/>
          </p:nvPr>
        </p:nvSpPr>
        <p:spPr>
          <a:xfrm>
            <a:off x="776900" y="2170964"/>
            <a:ext cx="220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57" name="Google Shape;1257;p13"/>
          <p:cNvSpPr txBox="1">
            <a:spLocks noGrp="1"/>
          </p:cNvSpPr>
          <p:nvPr>
            <p:ph type="title" idx="3"/>
          </p:nvPr>
        </p:nvSpPr>
        <p:spPr>
          <a:xfrm>
            <a:off x="3472513" y="1489646"/>
            <a:ext cx="21948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58" name="Google Shape;1258;p13"/>
          <p:cNvSpPr txBox="1">
            <a:spLocks noGrp="1"/>
          </p:cNvSpPr>
          <p:nvPr>
            <p:ph type="title" idx="4" hasCustomPrompt="1"/>
          </p:nvPr>
        </p:nvSpPr>
        <p:spPr>
          <a:xfrm>
            <a:off x="3970808" y="1045950"/>
            <a:ext cx="1197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9" name="Google Shape;1259;p13"/>
          <p:cNvSpPr txBox="1">
            <a:spLocks noGrp="1"/>
          </p:cNvSpPr>
          <p:nvPr>
            <p:ph type="subTitle" idx="5"/>
          </p:nvPr>
        </p:nvSpPr>
        <p:spPr>
          <a:xfrm>
            <a:off x="3472512" y="2170964"/>
            <a:ext cx="2194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0" name="Google Shape;1260;p13"/>
          <p:cNvSpPr txBox="1">
            <a:spLocks noGrp="1"/>
          </p:cNvSpPr>
          <p:nvPr>
            <p:ph type="title" idx="6"/>
          </p:nvPr>
        </p:nvSpPr>
        <p:spPr>
          <a:xfrm>
            <a:off x="6159175" y="1489646"/>
            <a:ext cx="2199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61" name="Google Shape;1261;p13"/>
          <p:cNvSpPr txBox="1">
            <a:spLocks noGrp="1"/>
          </p:cNvSpPr>
          <p:nvPr>
            <p:ph type="title" idx="7" hasCustomPrompt="1"/>
          </p:nvPr>
        </p:nvSpPr>
        <p:spPr>
          <a:xfrm>
            <a:off x="6658479" y="1045950"/>
            <a:ext cx="1200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2" name="Google Shape;1262;p13"/>
          <p:cNvSpPr txBox="1">
            <a:spLocks noGrp="1"/>
          </p:cNvSpPr>
          <p:nvPr>
            <p:ph type="subTitle" idx="8"/>
          </p:nvPr>
        </p:nvSpPr>
        <p:spPr>
          <a:xfrm>
            <a:off x="6159175" y="2170964"/>
            <a:ext cx="219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3" name="Google Shape;1263;p13"/>
          <p:cNvSpPr txBox="1">
            <a:spLocks noGrp="1"/>
          </p:cNvSpPr>
          <p:nvPr>
            <p:ph type="title" idx="9"/>
          </p:nvPr>
        </p:nvSpPr>
        <p:spPr>
          <a:xfrm>
            <a:off x="776900" y="3345928"/>
            <a:ext cx="2208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64" name="Google Shape;1264;p13"/>
          <p:cNvSpPr txBox="1">
            <a:spLocks noGrp="1"/>
          </p:cNvSpPr>
          <p:nvPr>
            <p:ph type="title" idx="13" hasCustomPrompt="1"/>
          </p:nvPr>
        </p:nvSpPr>
        <p:spPr>
          <a:xfrm>
            <a:off x="1278378" y="2894863"/>
            <a:ext cx="12054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5" name="Google Shape;1265;p13"/>
          <p:cNvSpPr txBox="1">
            <a:spLocks noGrp="1"/>
          </p:cNvSpPr>
          <p:nvPr>
            <p:ph type="subTitle" idx="14"/>
          </p:nvPr>
        </p:nvSpPr>
        <p:spPr>
          <a:xfrm>
            <a:off x="781531" y="4027228"/>
            <a:ext cx="220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6" name="Google Shape;1266;p13"/>
          <p:cNvSpPr txBox="1">
            <a:spLocks noGrp="1"/>
          </p:cNvSpPr>
          <p:nvPr>
            <p:ph type="title" idx="15"/>
          </p:nvPr>
        </p:nvSpPr>
        <p:spPr>
          <a:xfrm>
            <a:off x="3472513" y="3345928"/>
            <a:ext cx="21948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67" name="Google Shape;1267;p13"/>
          <p:cNvSpPr txBox="1">
            <a:spLocks noGrp="1"/>
          </p:cNvSpPr>
          <p:nvPr>
            <p:ph type="title" idx="16" hasCustomPrompt="1"/>
          </p:nvPr>
        </p:nvSpPr>
        <p:spPr>
          <a:xfrm>
            <a:off x="3970808" y="2894863"/>
            <a:ext cx="1197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8" name="Google Shape;1268;p13"/>
          <p:cNvSpPr txBox="1">
            <a:spLocks noGrp="1"/>
          </p:cNvSpPr>
          <p:nvPr>
            <p:ph type="subTitle" idx="17"/>
          </p:nvPr>
        </p:nvSpPr>
        <p:spPr>
          <a:xfrm>
            <a:off x="3477115" y="4027228"/>
            <a:ext cx="2194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9" name="Google Shape;1269;p13"/>
          <p:cNvSpPr txBox="1">
            <a:spLocks noGrp="1"/>
          </p:cNvSpPr>
          <p:nvPr>
            <p:ph type="title" idx="18"/>
          </p:nvPr>
        </p:nvSpPr>
        <p:spPr>
          <a:xfrm>
            <a:off x="6159175" y="3345928"/>
            <a:ext cx="2199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0" name="Google Shape;1270;p13"/>
          <p:cNvSpPr txBox="1">
            <a:spLocks noGrp="1"/>
          </p:cNvSpPr>
          <p:nvPr>
            <p:ph type="title" idx="19" hasCustomPrompt="1"/>
          </p:nvPr>
        </p:nvSpPr>
        <p:spPr>
          <a:xfrm>
            <a:off x="6658479" y="2894863"/>
            <a:ext cx="1200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1" name="Google Shape;1271;p13"/>
          <p:cNvSpPr txBox="1">
            <a:spLocks noGrp="1"/>
          </p:cNvSpPr>
          <p:nvPr>
            <p:ph type="subTitle" idx="20"/>
          </p:nvPr>
        </p:nvSpPr>
        <p:spPr>
          <a:xfrm>
            <a:off x="6163786" y="4027228"/>
            <a:ext cx="219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72" name="Google Shape;1272;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73" name="Google Shape;1273;p13"/>
          <p:cNvGrpSpPr/>
          <p:nvPr/>
        </p:nvGrpSpPr>
        <p:grpSpPr>
          <a:xfrm>
            <a:off x="7894765" y="-611781"/>
            <a:ext cx="1665645" cy="1801441"/>
            <a:chOff x="7558975" y="-466725"/>
            <a:chExt cx="2111619" cy="2283774"/>
          </a:xfrm>
        </p:grpSpPr>
        <p:sp>
          <p:nvSpPr>
            <p:cNvPr id="1274" name="Google Shape;1274;p13"/>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13"/>
          <p:cNvGrpSpPr/>
          <p:nvPr/>
        </p:nvGrpSpPr>
        <p:grpSpPr>
          <a:xfrm>
            <a:off x="8085971" y="-404138"/>
            <a:ext cx="1281542" cy="1386022"/>
            <a:chOff x="7558975" y="-466725"/>
            <a:chExt cx="2111619" cy="2283774"/>
          </a:xfrm>
        </p:grpSpPr>
        <p:sp>
          <p:nvSpPr>
            <p:cNvPr id="1284" name="Google Shape;1284;p13"/>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3"/>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3"/>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13"/>
          <p:cNvGrpSpPr/>
          <p:nvPr/>
        </p:nvGrpSpPr>
        <p:grpSpPr>
          <a:xfrm>
            <a:off x="-787821" y="-798216"/>
            <a:ext cx="2213078" cy="2213555"/>
            <a:chOff x="1350750" y="2943950"/>
            <a:chExt cx="1389775" cy="1390075"/>
          </a:xfrm>
        </p:grpSpPr>
        <p:sp>
          <p:nvSpPr>
            <p:cNvPr id="1294" name="Google Shape;1294;p13"/>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3"/>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3"/>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3"/>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3"/>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3"/>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3"/>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3"/>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13"/>
          <p:cNvGrpSpPr/>
          <p:nvPr/>
        </p:nvGrpSpPr>
        <p:grpSpPr>
          <a:xfrm>
            <a:off x="-222518" y="-252350"/>
            <a:ext cx="1082581" cy="1082581"/>
            <a:chOff x="-455722" y="-330189"/>
            <a:chExt cx="1469700" cy="1469700"/>
          </a:xfrm>
        </p:grpSpPr>
        <p:sp>
          <p:nvSpPr>
            <p:cNvPr id="1303" name="Google Shape;1303;p13"/>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3"/>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305"/>
        <p:cNvGrpSpPr/>
        <p:nvPr/>
      </p:nvGrpSpPr>
      <p:grpSpPr>
        <a:xfrm>
          <a:off x="0" y="0"/>
          <a:ext cx="0" cy="0"/>
          <a:chOff x="0" y="0"/>
          <a:chExt cx="0" cy="0"/>
        </a:xfrm>
      </p:grpSpPr>
      <p:sp>
        <p:nvSpPr>
          <p:cNvPr id="1306" name="Google Shape;1306;p1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307" name="Google Shape;1307;p14"/>
          <p:cNvSpPr txBox="1">
            <a:spLocks noGrp="1"/>
          </p:cNvSpPr>
          <p:nvPr>
            <p:ph type="title"/>
          </p:nvPr>
        </p:nvSpPr>
        <p:spPr>
          <a:xfrm>
            <a:off x="2290025" y="3278600"/>
            <a:ext cx="4563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308" name="Google Shape;1308;p14"/>
          <p:cNvSpPr txBox="1">
            <a:spLocks noGrp="1"/>
          </p:cNvSpPr>
          <p:nvPr>
            <p:ph type="subTitle" idx="1"/>
          </p:nvPr>
        </p:nvSpPr>
        <p:spPr>
          <a:xfrm>
            <a:off x="1458150" y="1333000"/>
            <a:ext cx="6227700" cy="16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2500">
                <a:solidFill>
                  <a:schemeClr val="lt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309" name="Google Shape;1309;p14"/>
          <p:cNvGrpSpPr/>
          <p:nvPr/>
        </p:nvGrpSpPr>
        <p:grpSpPr>
          <a:xfrm>
            <a:off x="-1661315" y="501644"/>
            <a:ext cx="3018348" cy="3264426"/>
            <a:chOff x="7558975" y="-466725"/>
            <a:chExt cx="2111619" cy="2283774"/>
          </a:xfrm>
        </p:grpSpPr>
        <p:sp>
          <p:nvSpPr>
            <p:cNvPr id="1310" name="Google Shape;1310;p1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14"/>
          <p:cNvGrpSpPr/>
          <p:nvPr/>
        </p:nvGrpSpPr>
        <p:grpSpPr>
          <a:xfrm>
            <a:off x="7332553" y="-915920"/>
            <a:ext cx="2739802" cy="2740394"/>
            <a:chOff x="1350750" y="2943950"/>
            <a:chExt cx="1389775" cy="1390075"/>
          </a:xfrm>
        </p:grpSpPr>
        <p:sp>
          <p:nvSpPr>
            <p:cNvPr id="1320" name="Google Shape;1320;p14"/>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4"/>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4"/>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4"/>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4"/>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4"/>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4"/>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4"/>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14"/>
          <p:cNvGrpSpPr/>
          <p:nvPr/>
        </p:nvGrpSpPr>
        <p:grpSpPr>
          <a:xfrm>
            <a:off x="8032370" y="-240237"/>
            <a:ext cx="1340219" cy="1340219"/>
            <a:chOff x="-455722" y="-330189"/>
            <a:chExt cx="1469700" cy="1469700"/>
          </a:xfrm>
        </p:grpSpPr>
        <p:sp>
          <p:nvSpPr>
            <p:cNvPr id="1329" name="Google Shape;1329;p14"/>
            <p:cNvSpPr/>
            <p:nvPr/>
          </p:nvSpPr>
          <p:spPr>
            <a:xfrm>
              <a:off x="-455722" y="-330189"/>
              <a:ext cx="1469700" cy="14697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4"/>
            <p:cNvSpPr/>
            <p:nvPr/>
          </p:nvSpPr>
          <p:spPr>
            <a:xfrm>
              <a:off x="-314727" y="-189200"/>
              <a:ext cx="1187700" cy="11877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331"/>
        <p:cNvGrpSpPr/>
        <p:nvPr/>
      </p:nvGrpSpPr>
      <p:grpSpPr>
        <a:xfrm>
          <a:off x="0" y="0"/>
          <a:ext cx="0" cy="0"/>
          <a:chOff x="0" y="0"/>
          <a:chExt cx="0" cy="0"/>
        </a:xfrm>
      </p:grpSpPr>
      <p:sp>
        <p:nvSpPr>
          <p:cNvPr id="1332" name="Google Shape;1332;p1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333" name="Google Shape;1333;p15"/>
          <p:cNvSpPr txBox="1">
            <a:spLocks noGrp="1"/>
          </p:cNvSpPr>
          <p:nvPr>
            <p:ph type="subTitle" idx="1"/>
          </p:nvPr>
        </p:nvSpPr>
        <p:spPr>
          <a:xfrm>
            <a:off x="3888163" y="2750288"/>
            <a:ext cx="3639000" cy="99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4" name="Google Shape;1334;p15"/>
          <p:cNvSpPr txBox="1">
            <a:spLocks noGrp="1"/>
          </p:cNvSpPr>
          <p:nvPr>
            <p:ph type="title"/>
          </p:nvPr>
        </p:nvSpPr>
        <p:spPr>
          <a:xfrm>
            <a:off x="3888150" y="1403213"/>
            <a:ext cx="3183000" cy="11145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35" name="Google Shape;1335;p15"/>
          <p:cNvGrpSpPr/>
          <p:nvPr/>
        </p:nvGrpSpPr>
        <p:grpSpPr>
          <a:xfrm>
            <a:off x="-833407" y="-1278409"/>
            <a:ext cx="2956478" cy="3197512"/>
            <a:chOff x="7558975" y="-466725"/>
            <a:chExt cx="2111619" cy="2283774"/>
          </a:xfrm>
        </p:grpSpPr>
        <p:sp>
          <p:nvSpPr>
            <p:cNvPr id="1336" name="Google Shape;1336;p15"/>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5"/>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5"/>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15"/>
          <p:cNvGrpSpPr/>
          <p:nvPr/>
        </p:nvGrpSpPr>
        <p:grpSpPr>
          <a:xfrm>
            <a:off x="-571819" y="-743626"/>
            <a:ext cx="2349194" cy="2348112"/>
            <a:chOff x="757825" y="1120500"/>
            <a:chExt cx="1302575" cy="1301975"/>
          </a:xfrm>
        </p:grpSpPr>
        <p:sp>
          <p:nvSpPr>
            <p:cNvPr id="1346" name="Google Shape;1346;p15"/>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5"/>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5"/>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5"/>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5"/>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5"/>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5"/>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5"/>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5"/>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5"/>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5"/>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5"/>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5"/>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5"/>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5"/>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5"/>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5"/>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5"/>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5"/>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5"/>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5"/>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5"/>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5"/>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5"/>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5"/>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5"/>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5"/>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5"/>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5"/>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5"/>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5"/>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5"/>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5"/>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5"/>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5"/>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5"/>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5"/>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5"/>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5"/>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5"/>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5"/>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5"/>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5"/>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5"/>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5"/>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5"/>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5"/>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5"/>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5"/>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5"/>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5"/>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5"/>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5"/>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5"/>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5"/>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5"/>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5"/>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5"/>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5"/>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5"/>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5"/>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5"/>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5"/>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5"/>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5"/>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5"/>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5"/>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5"/>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5"/>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5"/>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5"/>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5"/>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5"/>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5"/>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5"/>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5"/>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5"/>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5"/>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5"/>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5"/>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5"/>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5"/>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5"/>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5"/>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5"/>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5"/>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5"/>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5"/>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5"/>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5"/>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5"/>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5"/>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5"/>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5"/>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5"/>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5"/>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5"/>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5"/>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5"/>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5"/>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5"/>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5"/>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5"/>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5"/>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5"/>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5"/>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5"/>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5"/>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5"/>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5"/>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5"/>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5"/>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5"/>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5"/>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5"/>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5"/>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5"/>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5"/>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5"/>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5"/>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5"/>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5"/>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5"/>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5"/>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5"/>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5"/>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5"/>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5"/>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5"/>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5"/>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5"/>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5"/>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5"/>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5"/>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5"/>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5"/>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5"/>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5"/>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5"/>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5"/>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5"/>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5"/>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5"/>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5"/>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5"/>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5"/>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5"/>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5"/>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5"/>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5"/>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5"/>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5"/>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5"/>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5"/>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5"/>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5"/>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5"/>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5"/>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5"/>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5"/>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5"/>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5"/>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5"/>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5"/>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5"/>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5"/>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5"/>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5"/>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5"/>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5"/>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5"/>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5"/>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5"/>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5"/>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5"/>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5"/>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5"/>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5"/>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5"/>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5"/>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5"/>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5"/>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5"/>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5"/>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5"/>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5"/>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5"/>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5"/>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5"/>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5"/>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5"/>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5"/>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5"/>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5"/>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5"/>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5"/>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5"/>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5"/>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5"/>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5"/>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5"/>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5"/>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5"/>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5"/>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5"/>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5"/>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5"/>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5"/>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5"/>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5"/>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5"/>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5"/>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5"/>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5"/>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5"/>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5"/>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5"/>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5"/>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5"/>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5"/>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5"/>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5"/>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5"/>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5"/>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5"/>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5"/>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5"/>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5"/>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5"/>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5"/>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5"/>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5"/>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5"/>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5"/>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5"/>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5"/>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5"/>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5"/>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5"/>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5"/>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5"/>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5"/>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5"/>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5"/>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5"/>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5"/>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5"/>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5"/>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5"/>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5"/>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5"/>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5"/>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5"/>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5"/>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5"/>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5"/>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5"/>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5"/>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5"/>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5"/>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5"/>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5"/>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5"/>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5"/>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5"/>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5"/>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5"/>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5"/>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5"/>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5"/>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5"/>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5"/>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5"/>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5"/>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5"/>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5"/>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5"/>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5"/>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5"/>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5"/>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5"/>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5"/>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5"/>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5"/>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5"/>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5"/>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5"/>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5"/>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5"/>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5"/>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5"/>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5"/>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5"/>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5"/>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5"/>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5"/>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5"/>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5"/>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5"/>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5"/>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5"/>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5"/>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5"/>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5"/>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5"/>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5"/>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5"/>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5"/>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5"/>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5"/>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5"/>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5"/>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5"/>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5"/>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5"/>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5"/>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5"/>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5"/>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5"/>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5"/>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5"/>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5"/>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5"/>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5"/>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5"/>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5"/>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5"/>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5"/>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5"/>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5"/>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5"/>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5"/>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5"/>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5"/>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5"/>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5"/>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5"/>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5"/>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5"/>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5"/>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5"/>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5"/>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5"/>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5"/>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5"/>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5"/>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5"/>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5"/>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5"/>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5"/>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5"/>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5"/>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5"/>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5"/>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5"/>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5"/>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5"/>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5"/>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5"/>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5"/>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5"/>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5"/>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5"/>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5"/>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5"/>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5"/>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5"/>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5"/>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5"/>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5"/>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5"/>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5"/>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5"/>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5"/>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5"/>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5"/>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5"/>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5"/>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5"/>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5"/>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5"/>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5"/>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5"/>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5"/>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5"/>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5"/>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5"/>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5"/>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5"/>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5"/>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5"/>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5"/>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5"/>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5"/>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5"/>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5"/>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5"/>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5"/>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5"/>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5"/>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5"/>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5"/>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5"/>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5"/>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5"/>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5"/>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5"/>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5"/>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5"/>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5"/>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5"/>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5"/>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5"/>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5"/>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5"/>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5"/>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5"/>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5"/>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5"/>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5"/>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5"/>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5"/>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5"/>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5"/>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5"/>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5"/>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5"/>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5"/>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5"/>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5"/>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5"/>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5"/>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5"/>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5"/>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5"/>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5"/>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5"/>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5"/>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5"/>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5"/>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5"/>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5"/>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5"/>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5"/>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5"/>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5"/>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5"/>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5"/>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5"/>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5"/>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5"/>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5"/>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5"/>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5"/>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5"/>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5"/>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5"/>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5"/>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5"/>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5"/>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5"/>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5"/>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5"/>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5"/>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5"/>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5"/>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5"/>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5"/>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5"/>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5"/>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5"/>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5"/>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5"/>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5"/>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5"/>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5"/>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5"/>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5"/>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5"/>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5"/>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5"/>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5"/>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5"/>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5"/>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5"/>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5"/>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5"/>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5"/>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5"/>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5"/>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5"/>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5"/>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5"/>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5"/>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5"/>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5"/>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5"/>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5"/>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5"/>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5"/>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5"/>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5"/>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5"/>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5"/>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5"/>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5"/>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5"/>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5"/>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5"/>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5"/>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5"/>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15"/>
          <p:cNvGrpSpPr/>
          <p:nvPr/>
        </p:nvGrpSpPr>
        <p:grpSpPr>
          <a:xfrm rot="3600100">
            <a:off x="7396501" y="3633196"/>
            <a:ext cx="3004568" cy="3005216"/>
            <a:chOff x="1350750" y="2943950"/>
            <a:chExt cx="1389775" cy="1390075"/>
          </a:xfrm>
        </p:grpSpPr>
        <p:sp>
          <p:nvSpPr>
            <p:cNvPr id="1858" name="Google Shape;1858;p15"/>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5"/>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5"/>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5"/>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5"/>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5"/>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5"/>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5"/>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4">
    <p:spTree>
      <p:nvGrpSpPr>
        <p:cNvPr id="1" name="Shape 1866"/>
        <p:cNvGrpSpPr/>
        <p:nvPr/>
      </p:nvGrpSpPr>
      <p:grpSpPr>
        <a:xfrm>
          <a:off x="0" y="0"/>
          <a:ext cx="0" cy="0"/>
          <a:chOff x="0" y="0"/>
          <a:chExt cx="0" cy="0"/>
        </a:xfrm>
      </p:grpSpPr>
      <p:sp>
        <p:nvSpPr>
          <p:cNvPr id="1867" name="Google Shape;1867;p1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868" name="Google Shape;1868;p16"/>
          <p:cNvSpPr txBox="1">
            <a:spLocks noGrp="1"/>
          </p:cNvSpPr>
          <p:nvPr>
            <p:ph type="subTitle" idx="1"/>
          </p:nvPr>
        </p:nvSpPr>
        <p:spPr>
          <a:xfrm>
            <a:off x="4394188" y="3532663"/>
            <a:ext cx="3639000" cy="99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69" name="Google Shape;1869;p16"/>
          <p:cNvSpPr txBox="1">
            <a:spLocks noGrp="1"/>
          </p:cNvSpPr>
          <p:nvPr>
            <p:ph type="title"/>
          </p:nvPr>
        </p:nvSpPr>
        <p:spPr>
          <a:xfrm>
            <a:off x="4394200" y="1942975"/>
            <a:ext cx="3856800" cy="1357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70" name="Google Shape;1870;p16"/>
          <p:cNvGrpSpPr/>
          <p:nvPr/>
        </p:nvGrpSpPr>
        <p:grpSpPr>
          <a:xfrm rot="3600100">
            <a:off x="7067626" y="-967604"/>
            <a:ext cx="3004568" cy="3005216"/>
            <a:chOff x="1350750" y="2943950"/>
            <a:chExt cx="1389775" cy="1390075"/>
          </a:xfrm>
        </p:grpSpPr>
        <p:sp>
          <p:nvSpPr>
            <p:cNvPr id="1871" name="Google Shape;1871;p16"/>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6"/>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6"/>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6"/>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6"/>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6"/>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6"/>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6"/>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1879"/>
        <p:cNvGrpSpPr/>
        <p:nvPr/>
      </p:nvGrpSpPr>
      <p:grpSpPr>
        <a:xfrm>
          <a:off x="0" y="0"/>
          <a:ext cx="0" cy="0"/>
          <a:chOff x="0" y="0"/>
          <a:chExt cx="0" cy="0"/>
        </a:xfrm>
      </p:grpSpPr>
      <p:sp>
        <p:nvSpPr>
          <p:cNvPr id="1880" name="Google Shape;1880;p1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881" name="Google Shape;1881;p17"/>
          <p:cNvSpPr txBox="1">
            <a:spLocks noGrp="1"/>
          </p:cNvSpPr>
          <p:nvPr>
            <p:ph type="subTitle" idx="1"/>
          </p:nvPr>
        </p:nvSpPr>
        <p:spPr>
          <a:xfrm>
            <a:off x="4789888" y="3336413"/>
            <a:ext cx="3639000" cy="99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2" name="Google Shape;1882;p17"/>
          <p:cNvSpPr txBox="1">
            <a:spLocks noGrp="1"/>
          </p:cNvSpPr>
          <p:nvPr>
            <p:ph type="title"/>
          </p:nvPr>
        </p:nvSpPr>
        <p:spPr>
          <a:xfrm>
            <a:off x="4789875" y="2501746"/>
            <a:ext cx="3183000" cy="747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83" name="Google Shape;1883;p17"/>
          <p:cNvGrpSpPr/>
          <p:nvPr/>
        </p:nvGrpSpPr>
        <p:grpSpPr>
          <a:xfrm>
            <a:off x="6659857" y="-1275386"/>
            <a:ext cx="3746833" cy="3747642"/>
            <a:chOff x="1350750" y="2943950"/>
            <a:chExt cx="1389775" cy="1390075"/>
          </a:xfrm>
        </p:grpSpPr>
        <p:sp>
          <p:nvSpPr>
            <p:cNvPr id="1884" name="Google Shape;1884;p17"/>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7"/>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7"/>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7"/>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7"/>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7"/>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7"/>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7"/>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17"/>
          <p:cNvGrpSpPr/>
          <p:nvPr/>
        </p:nvGrpSpPr>
        <p:grpSpPr>
          <a:xfrm>
            <a:off x="7616716" y="-351612"/>
            <a:ext cx="1832863" cy="1832863"/>
            <a:chOff x="-455722" y="-330189"/>
            <a:chExt cx="1469700" cy="1469700"/>
          </a:xfrm>
        </p:grpSpPr>
        <p:sp>
          <p:nvSpPr>
            <p:cNvPr id="1893" name="Google Shape;1893;p17"/>
            <p:cNvSpPr/>
            <p:nvPr/>
          </p:nvSpPr>
          <p:spPr>
            <a:xfrm>
              <a:off x="-455722" y="-330189"/>
              <a:ext cx="1469700" cy="14697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7"/>
            <p:cNvSpPr/>
            <p:nvPr/>
          </p:nvSpPr>
          <p:spPr>
            <a:xfrm>
              <a:off x="-314727" y="-189200"/>
              <a:ext cx="1187700" cy="11877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2_1">
    <p:spTree>
      <p:nvGrpSpPr>
        <p:cNvPr id="1" name="Shape 1895"/>
        <p:cNvGrpSpPr/>
        <p:nvPr/>
      </p:nvGrpSpPr>
      <p:grpSpPr>
        <a:xfrm>
          <a:off x="0" y="0"/>
          <a:ext cx="0" cy="0"/>
          <a:chOff x="0" y="0"/>
          <a:chExt cx="0" cy="0"/>
        </a:xfrm>
      </p:grpSpPr>
      <p:sp>
        <p:nvSpPr>
          <p:cNvPr id="1896" name="Google Shape;1896;p18"/>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897" name="Google Shape;1897;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98" name="Google Shape;1898;p18"/>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sz="1400">
                <a:solidFill>
                  <a:schemeClr val="lt1"/>
                </a:solidFill>
              </a:defRPr>
            </a:lvl1pPr>
            <a:lvl2pPr marL="914400" lvl="1" indent="-317500" rtl="0">
              <a:lnSpc>
                <a:spcPct val="115000"/>
              </a:lnSpc>
              <a:spcBef>
                <a:spcPts val="0"/>
              </a:spcBef>
              <a:spcAft>
                <a:spcPts val="0"/>
              </a:spcAft>
              <a:buClr>
                <a:schemeClr val="lt1"/>
              </a:buClr>
              <a:buSzPts val="1400"/>
              <a:buChar char="○"/>
              <a:defRPr>
                <a:solidFill>
                  <a:schemeClr val="lt1"/>
                </a:solidFill>
              </a:defRPr>
            </a:lvl2pPr>
            <a:lvl3pPr marL="1371600" lvl="2" indent="-317500" rtl="0">
              <a:lnSpc>
                <a:spcPct val="115000"/>
              </a:lnSpc>
              <a:spcBef>
                <a:spcPts val="0"/>
              </a:spcBef>
              <a:spcAft>
                <a:spcPts val="0"/>
              </a:spcAft>
              <a:buClr>
                <a:schemeClr val="lt1"/>
              </a:buClr>
              <a:buSzPts val="1400"/>
              <a:buChar char="■"/>
              <a:defRPr>
                <a:solidFill>
                  <a:schemeClr val="lt1"/>
                </a:solidFill>
              </a:defRPr>
            </a:lvl3pPr>
            <a:lvl4pPr marL="1828800" lvl="3" indent="-317500" rtl="0">
              <a:lnSpc>
                <a:spcPct val="115000"/>
              </a:lnSpc>
              <a:spcBef>
                <a:spcPts val="0"/>
              </a:spcBef>
              <a:spcAft>
                <a:spcPts val="0"/>
              </a:spcAft>
              <a:buClr>
                <a:schemeClr val="lt1"/>
              </a:buClr>
              <a:buSzPts val="1400"/>
              <a:buChar char="●"/>
              <a:defRPr>
                <a:solidFill>
                  <a:schemeClr val="lt1"/>
                </a:solidFill>
              </a:defRPr>
            </a:lvl4pPr>
            <a:lvl5pPr marL="2286000" lvl="4" indent="-317500" rtl="0">
              <a:lnSpc>
                <a:spcPct val="115000"/>
              </a:lnSpc>
              <a:spcBef>
                <a:spcPts val="0"/>
              </a:spcBef>
              <a:spcAft>
                <a:spcPts val="0"/>
              </a:spcAft>
              <a:buClr>
                <a:schemeClr val="lt1"/>
              </a:buClr>
              <a:buSzPts val="1400"/>
              <a:buChar char="○"/>
              <a:defRPr>
                <a:solidFill>
                  <a:schemeClr val="lt1"/>
                </a:solidFill>
              </a:defRPr>
            </a:lvl5pPr>
            <a:lvl6pPr marL="2743200" lvl="5" indent="-317500" rtl="0">
              <a:lnSpc>
                <a:spcPct val="115000"/>
              </a:lnSpc>
              <a:spcBef>
                <a:spcPts val="0"/>
              </a:spcBef>
              <a:spcAft>
                <a:spcPts val="0"/>
              </a:spcAft>
              <a:buClr>
                <a:schemeClr val="lt1"/>
              </a:buClr>
              <a:buSzPts val="1400"/>
              <a:buChar char="■"/>
              <a:defRPr>
                <a:solidFill>
                  <a:schemeClr val="lt1"/>
                </a:solidFill>
              </a:defRPr>
            </a:lvl6pPr>
            <a:lvl7pPr marL="3200400" lvl="6" indent="-317500" rtl="0">
              <a:lnSpc>
                <a:spcPct val="115000"/>
              </a:lnSpc>
              <a:spcBef>
                <a:spcPts val="0"/>
              </a:spcBef>
              <a:spcAft>
                <a:spcPts val="0"/>
              </a:spcAft>
              <a:buClr>
                <a:schemeClr val="lt1"/>
              </a:buClr>
              <a:buSzPts val="1400"/>
              <a:buChar char="●"/>
              <a:defRPr>
                <a:solidFill>
                  <a:schemeClr val="lt1"/>
                </a:solidFill>
              </a:defRPr>
            </a:lvl7pPr>
            <a:lvl8pPr marL="3657600" lvl="7" indent="-317500" rtl="0">
              <a:lnSpc>
                <a:spcPct val="115000"/>
              </a:lnSpc>
              <a:spcBef>
                <a:spcPts val="0"/>
              </a:spcBef>
              <a:spcAft>
                <a:spcPts val="0"/>
              </a:spcAft>
              <a:buClr>
                <a:schemeClr val="lt1"/>
              </a:buClr>
              <a:buSzPts val="1400"/>
              <a:buChar char="○"/>
              <a:defRPr>
                <a:solidFill>
                  <a:schemeClr val="lt1"/>
                </a:solidFill>
              </a:defRPr>
            </a:lvl8pPr>
            <a:lvl9pPr marL="4114800" lvl="8" indent="-317500" rtl="0">
              <a:lnSpc>
                <a:spcPct val="115000"/>
              </a:lnSpc>
              <a:spcBef>
                <a:spcPts val="0"/>
              </a:spcBef>
              <a:spcAft>
                <a:spcPts val="0"/>
              </a:spcAft>
              <a:buClr>
                <a:schemeClr val="lt1"/>
              </a:buClr>
              <a:buSzPts val="1400"/>
              <a:buChar char="■"/>
              <a:defRPr>
                <a:solidFill>
                  <a:schemeClr val="lt1"/>
                </a:solidFill>
              </a:defRPr>
            </a:lvl9pPr>
          </a:lstStyle>
          <a:p>
            <a:endParaRPr/>
          </a:p>
        </p:txBody>
      </p:sp>
      <p:grpSp>
        <p:nvGrpSpPr>
          <p:cNvPr id="1899" name="Google Shape;1899;p18"/>
          <p:cNvGrpSpPr/>
          <p:nvPr/>
        </p:nvGrpSpPr>
        <p:grpSpPr>
          <a:xfrm>
            <a:off x="-453737" y="3268271"/>
            <a:ext cx="1127605" cy="1219535"/>
            <a:chOff x="7558975" y="-466725"/>
            <a:chExt cx="2111619" cy="2283774"/>
          </a:xfrm>
        </p:grpSpPr>
        <p:sp>
          <p:nvSpPr>
            <p:cNvPr id="1900" name="Google Shape;1900;p1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18"/>
          <p:cNvGrpSpPr/>
          <p:nvPr/>
        </p:nvGrpSpPr>
        <p:grpSpPr>
          <a:xfrm>
            <a:off x="-323859" y="3408830"/>
            <a:ext cx="867664" cy="938403"/>
            <a:chOff x="7558975" y="-466725"/>
            <a:chExt cx="2111619" cy="2283774"/>
          </a:xfrm>
        </p:grpSpPr>
        <p:sp>
          <p:nvSpPr>
            <p:cNvPr id="1910" name="Google Shape;1910;p1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18"/>
          <p:cNvGrpSpPr/>
          <p:nvPr/>
        </p:nvGrpSpPr>
        <p:grpSpPr>
          <a:xfrm>
            <a:off x="7586923" y="3304120"/>
            <a:ext cx="2412102" cy="2608755"/>
            <a:chOff x="7558975" y="-466725"/>
            <a:chExt cx="2111619" cy="2283774"/>
          </a:xfrm>
        </p:grpSpPr>
        <p:sp>
          <p:nvSpPr>
            <p:cNvPr id="1920" name="Google Shape;1920;p1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18"/>
          <p:cNvGrpSpPr/>
          <p:nvPr/>
        </p:nvGrpSpPr>
        <p:grpSpPr>
          <a:xfrm>
            <a:off x="7800588" y="3740357"/>
            <a:ext cx="1916609" cy="1915726"/>
            <a:chOff x="757825" y="1120500"/>
            <a:chExt cx="1302575" cy="1301975"/>
          </a:xfrm>
        </p:grpSpPr>
        <p:sp>
          <p:nvSpPr>
            <p:cNvPr id="1930" name="Google Shape;1930;p1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1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8"/>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8"/>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8"/>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8"/>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8"/>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8"/>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8"/>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8"/>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8"/>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8"/>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8"/>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8"/>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8"/>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8"/>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8"/>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8"/>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8"/>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8"/>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8"/>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8"/>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8"/>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8"/>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8"/>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8"/>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8"/>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8"/>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8"/>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8"/>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8"/>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8"/>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8"/>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8"/>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8"/>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8"/>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8"/>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8"/>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8"/>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8"/>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8"/>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8"/>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8"/>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8"/>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8"/>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8"/>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8"/>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8"/>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8"/>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8"/>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8"/>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8"/>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8"/>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8"/>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8"/>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8"/>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8"/>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8"/>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8"/>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8"/>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8"/>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8"/>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8"/>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8"/>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8"/>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8"/>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8"/>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8"/>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8"/>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8"/>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8"/>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8"/>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8"/>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8"/>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8"/>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8"/>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8"/>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8"/>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8"/>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8"/>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8"/>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8"/>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8"/>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8"/>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8"/>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8"/>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8"/>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8"/>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8"/>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8"/>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8"/>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8"/>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8"/>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8"/>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8"/>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8"/>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8"/>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8"/>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8"/>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8"/>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8"/>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8"/>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8"/>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8"/>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8"/>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8"/>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8"/>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8"/>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8"/>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8"/>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8"/>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8"/>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8"/>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3">
  <p:cSld name="CUSTOM_2_1_1">
    <p:spTree>
      <p:nvGrpSpPr>
        <p:cNvPr id="1" name="Shape 2441"/>
        <p:cNvGrpSpPr/>
        <p:nvPr/>
      </p:nvGrpSpPr>
      <p:grpSpPr>
        <a:xfrm>
          <a:off x="0" y="0"/>
          <a:ext cx="0" cy="0"/>
          <a:chOff x="0" y="0"/>
          <a:chExt cx="0" cy="0"/>
        </a:xfrm>
      </p:grpSpPr>
      <p:sp>
        <p:nvSpPr>
          <p:cNvPr id="2442" name="Google Shape;2442;p19"/>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2443" name="Google Shape;2443;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44" name="Google Shape;2444;p19"/>
          <p:cNvSpPr txBox="1">
            <a:spLocks noGrp="1"/>
          </p:cNvSpPr>
          <p:nvPr>
            <p:ph type="body" idx="1"/>
          </p:nvPr>
        </p:nvSpPr>
        <p:spPr>
          <a:xfrm>
            <a:off x="720000" y="1062850"/>
            <a:ext cx="3817200" cy="3545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sz="1400">
                <a:solidFill>
                  <a:schemeClr val="lt1"/>
                </a:solidFill>
              </a:defRPr>
            </a:lvl1pPr>
            <a:lvl2pPr marL="914400" lvl="1" indent="-317500" rtl="0">
              <a:lnSpc>
                <a:spcPct val="115000"/>
              </a:lnSpc>
              <a:spcBef>
                <a:spcPts val="0"/>
              </a:spcBef>
              <a:spcAft>
                <a:spcPts val="0"/>
              </a:spcAft>
              <a:buClr>
                <a:schemeClr val="lt1"/>
              </a:buClr>
              <a:buSzPts val="1400"/>
              <a:buChar char="○"/>
              <a:defRPr>
                <a:solidFill>
                  <a:schemeClr val="lt1"/>
                </a:solidFill>
              </a:defRPr>
            </a:lvl2pPr>
            <a:lvl3pPr marL="1371600" lvl="2" indent="-317500" rtl="0">
              <a:lnSpc>
                <a:spcPct val="115000"/>
              </a:lnSpc>
              <a:spcBef>
                <a:spcPts val="0"/>
              </a:spcBef>
              <a:spcAft>
                <a:spcPts val="0"/>
              </a:spcAft>
              <a:buClr>
                <a:schemeClr val="lt1"/>
              </a:buClr>
              <a:buSzPts val="1400"/>
              <a:buChar char="■"/>
              <a:defRPr>
                <a:solidFill>
                  <a:schemeClr val="lt1"/>
                </a:solidFill>
              </a:defRPr>
            </a:lvl3pPr>
            <a:lvl4pPr marL="1828800" lvl="3" indent="-317500" rtl="0">
              <a:lnSpc>
                <a:spcPct val="115000"/>
              </a:lnSpc>
              <a:spcBef>
                <a:spcPts val="0"/>
              </a:spcBef>
              <a:spcAft>
                <a:spcPts val="0"/>
              </a:spcAft>
              <a:buClr>
                <a:schemeClr val="lt1"/>
              </a:buClr>
              <a:buSzPts val="1400"/>
              <a:buChar char="●"/>
              <a:defRPr>
                <a:solidFill>
                  <a:schemeClr val="lt1"/>
                </a:solidFill>
              </a:defRPr>
            </a:lvl4pPr>
            <a:lvl5pPr marL="2286000" lvl="4" indent="-317500" rtl="0">
              <a:lnSpc>
                <a:spcPct val="115000"/>
              </a:lnSpc>
              <a:spcBef>
                <a:spcPts val="0"/>
              </a:spcBef>
              <a:spcAft>
                <a:spcPts val="0"/>
              </a:spcAft>
              <a:buClr>
                <a:schemeClr val="lt1"/>
              </a:buClr>
              <a:buSzPts val="1400"/>
              <a:buChar char="○"/>
              <a:defRPr>
                <a:solidFill>
                  <a:schemeClr val="lt1"/>
                </a:solidFill>
              </a:defRPr>
            </a:lvl5pPr>
            <a:lvl6pPr marL="2743200" lvl="5" indent="-317500" rtl="0">
              <a:lnSpc>
                <a:spcPct val="115000"/>
              </a:lnSpc>
              <a:spcBef>
                <a:spcPts val="0"/>
              </a:spcBef>
              <a:spcAft>
                <a:spcPts val="0"/>
              </a:spcAft>
              <a:buClr>
                <a:schemeClr val="lt1"/>
              </a:buClr>
              <a:buSzPts val="1400"/>
              <a:buChar char="■"/>
              <a:defRPr>
                <a:solidFill>
                  <a:schemeClr val="lt1"/>
                </a:solidFill>
              </a:defRPr>
            </a:lvl6pPr>
            <a:lvl7pPr marL="3200400" lvl="6" indent="-317500" rtl="0">
              <a:lnSpc>
                <a:spcPct val="115000"/>
              </a:lnSpc>
              <a:spcBef>
                <a:spcPts val="0"/>
              </a:spcBef>
              <a:spcAft>
                <a:spcPts val="0"/>
              </a:spcAft>
              <a:buClr>
                <a:schemeClr val="lt1"/>
              </a:buClr>
              <a:buSzPts val="1400"/>
              <a:buChar char="●"/>
              <a:defRPr>
                <a:solidFill>
                  <a:schemeClr val="lt1"/>
                </a:solidFill>
              </a:defRPr>
            </a:lvl7pPr>
            <a:lvl8pPr marL="3657600" lvl="7" indent="-317500" rtl="0">
              <a:lnSpc>
                <a:spcPct val="115000"/>
              </a:lnSpc>
              <a:spcBef>
                <a:spcPts val="0"/>
              </a:spcBef>
              <a:spcAft>
                <a:spcPts val="0"/>
              </a:spcAft>
              <a:buClr>
                <a:schemeClr val="lt1"/>
              </a:buClr>
              <a:buSzPts val="1400"/>
              <a:buChar char="○"/>
              <a:defRPr>
                <a:solidFill>
                  <a:schemeClr val="lt1"/>
                </a:solidFill>
              </a:defRPr>
            </a:lvl8pPr>
            <a:lvl9pPr marL="4114800" lvl="8" indent="-317500" rtl="0">
              <a:lnSpc>
                <a:spcPct val="115000"/>
              </a:lnSpc>
              <a:spcBef>
                <a:spcPts val="0"/>
              </a:spcBef>
              <a:spcAft>
                <a:spcPts val="0"/>
              </a:spcAft>
              <a:buClr>
                <a:schemeClr val="lt1"/>
              </a:buClr>
              <a:buSzPts val="1400"/>
              <a:buChar char="■"/>
              <a:defRPr>
                <a:solidFill>
                  <a:schemeClr val="lt1"/>
                </a:solidFill>
              </a:defRPr>
            </a:lvl9pPr>
          </a:lstStyle>
          <a:p>
            <a:endParaRPr/>
          </a:p>
        </p:txBody>
      </p:sp>
      <p:sp>
        <p:nvSpPr>
          <p:cNvPr id="2445" name="Google Shape;2445;p19"/>
          <p:cNvSpPr txBox="1">
            <a:spLocks noGrp="1"/>
          </p:cNvSpPr>
          <p:nvPr>
            <p:ph type="body" idx="2"/>
          </p:nvPr>
        </p:nvSpPr>
        <p:spPr>
          <a:xfrm>
            <a:off x="4611700" y="1062575"/>
            <a:ext cx="3817200" cy="3545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sz="1400">
                <a:solidFill>
                  <a:schemeClr val="lt1"/>
                </a:solidFill>
              </a:defRPr>
            </a:lvl1pPr>
            <a:lvl2pPr marL="914400" lvl="1" indent="-317500" rtl="0">
              <a:lnSpc>
                <a:spcPct val="115000"/>
              </a:lnSpc>
              <a:spcBef>
                <a:spcPts val="0"/>
              </a:spcBef>
              <a:spcAft>
                <a:spcPts val="0"/>
              </a:spcAft>
              <a:buClr>
                <a:schemeClr val="lt1"/>
              </a:buClr>
              <a:buSzPts val="1400"/>
              <a:buChar char="○"/>
              <a:defRPr>
                <a:solidFill>
                  <a:schemeClr val="lt1"/>
                </a:solidFill>
              </a:defRPr>
            </a:lvl2pPr>
            <a:lvl3pPr marL="1371600" lvl="2" indent="-317500" rtl="0">
              <a:lnSpc>
                <a:spcPct val="115000"/>
              </a:lnSpc>
              <a:spcBef>
                <a:spcPts val="0"/>
              </a:spcBef>
              <a:spcAft>
                <a:spcPts val="0"/>
              </a:spcAft>
              <a:buClr>
                <a:schemeClr val="lt1"/>
              </a:buClr>
              <a:buSzPts val="1400"/>
              <a:buChar char="■"/>
              <a:defRPr>
                <a:solidFill>
                  <a:schemeClr val="lt1"/>
                </a:solidFill>
              </a:defRPr>
            </a:lvl3pPr>
            <a:lvl4pPr marL="1828800" lvl="3" indent="-317500" rtl="0">
              <a:lnSpc>
                <a:spcPct val="115000"/>
              </a:lnSpc>
              <a:spcBef>
                <a:spcPts val="0"/>
              </a:spcBef>
              <a:spcAft>
                <a:spcPts val="0"/>
              </a:spcAft>
              <a:buClr>
                <a:schemeClr val="lt1"/>
              </a:buClr>
              <a:buSzPts val="1400"/>
              <a:buChar char="●"/>
              <a:defRPr>
                <a:solidFill>
                  <a:schemeClr val="lt1"/>
                </a:solidFill>
              </a:defRPr>
            </a:lvl4pPr>
            <a:lvl5pPr marL="2286000" lvl="4" indent="-317500" rtl="0">
              <a:lnSpc>
                <a:spcPct val="115000"/>
              </a:lnSpc>
              <a:spcBef>
                <a:spcPts val="0"/>
              </a:spcBef>
              <a:spcAft>
                <a:spcPts val="0"/>
              </a:spcAft>
              <a:buClr>
                <a:schemeClr val="lt1"/>
              </a:buClr>
              <a:buSzPts val="1400"/>
              <a:buChar char="○"/>
              <a:defRPr>
                <a:solidFill>
                  <a:schemeClr val="lt1"/>
                </a:solidFill>
              </a:defRPr>
            </a:lvl5pPr>
            <a:lvl6pPr marL="2743200" lvl="5" indent="-317500" rtl="0">
              <a:lnSpc>
                <a:spcPct val="115000"/>
              </a:lnSpc>
              <a:spcBef>
                <a:spcPts val="0"/>
              </a:spcBef>
              <a:spcAft>
                <a:spcPts val="0"/>
              </a:spcAft>
              <a:buClr>
                <a:schemeClr val="lt1"/>
              </a:buClr>
              <a:buSzPts val="1400"/>
              <a:buChar char="■"/>
              <a:defRPr>
                <a:solidFill>
                  <a:schemeClr val="lt1"/>
                </a:solidFill>
              </a:defRPr>
            </a:lvl6pPr>
            <a:lvl7pPr marL="3200400" lvl="6" indent="-317500" rtl="0">
              <a:lnSpc>
                <a:spcPct val="115000"/>
              </a:lnSpc>
              <a:spcBef>
                <a:spcPts val="0"/>
              </a:spcBef>
              <a:spcAft>
                <a:spcPts val="0"/>
              </a:spcAft>
              <a:buClr>
                <a:schemeClr val="lt1"/>
              </a:buClr>
              <a:buSzPts val="1400"/>
              <a:buChar char="●"/>
              <a:defRPr>
                <a:solidFill>
                  <a:schemeClr val="lt1"/>
                </a:solidFill>
              </a:defRPr>
            </a:lvl7pPr>
            <a:lvl8pPr marL="3657600" lvl="7" indent="-317500" rtl="0">
              <a:lnSpc>
                <a:spcPct val="115000"/>
              </a:lnSpc>
              <a:spcBef>
                <a:spcPts val="0"/>
              </a:spcBef>
              <a:spcAft>
                <a:spcPts val="0"/>
              </a:spcAft>
              <a:buClr>
                <a:schemeClr val="lt1"/>
              </a:buClr>
              <a:buSzPts val="1400"/>
              <a:buChar char="○"/>
              <a:defRPr>
                <a:solidFill>
                  <a:schemeClr val="lt1"/>
                </a:solidFill>
              </a:defRPr>
            </a:lvl8pPr>
            <a:lvl9pPr marL="4114800" lvl="8" indent="-317500" rtl="0">
              <a:lnSpc>
                <a:spcPct val="115000"/>
              </a:lnSpc>
              <a:spcBef>
                <a:spcPts val="0"/>
              </a:spcBef>
              <a:spcAft>
                <a:spcPts val="0"/>
              </a:spcAft>
              <a:buClr>
                <a:schemeClr val="lt1"/>
              </a:buClr>
              <a:buSzPts val="1400"/>
              <a:buChar char="■"/>
              <a:defRPr>
                <a:solidFill>
                  <a:schemeClr val="lt1"/>
                </a:solidFill>
              </a:defRPr>
            </a:lvl9pPr>
          </a:lstStyle>
          <a:p>
            <a:endParaRPr/>
          </a:p>
        </p:txBody>
      </p:sp>
      <p:grpSp>
        <p:nvGrpSpPr>
          <p:cNvPr id="2446" name="Google Shape;2446;p19"/>
          <p:cNvGrpSpPr/>
          <p:nvPr/>
        </p:nvGrpSpPr>
        <p:grpSpPr>
          <a:xfrm>
            <a:off x="-825913" y="-917849"/>
            <a:ext cx="2030183" cy="2030622"/>
            <a:chOff x="1350750" y="2943950"/>
            <a:chExt cx="1389775" cy="1390075"/>
          </a:xfrm>
        </p:grpSpPr>
        <p:sp>
          <p:nvSpPr>
            <p:cNvPr id="2447" name="Google Shape;2447;p19"/>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9"/>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9"/>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9"/>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9"/>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9"/>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9"/>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9"/>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19"/>
          <p:cNvGrpSpPr/>
          <p:nvPr/>
        </p:nvGrpSpPr>
        <p:grpSpPr>
          <a:xfrm>
            <a:off x="-307317" y="-417111"/>
            <a:ext cx="993076" cy="993076"/>
            <a:chOff x="-455722" y="-330189"/>
            <a:chExt cx="1469700" cy="1469700"/>
          </a:xfrm>
        </p:grpSpPr>
        <p:sp>
          <p:nvSpPr>
            <p:cNvPr id="2456" name="Google Shape;2456;p19"/>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9"/>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 name="Google Shape;2458;p19"/>
          <p:cNvGrpSpPr/>
          <p:nvPr/>
        </p:nvGrpSpPr>
        <p:grpSpPr>
          <a:xfrm>
            <a:off x="7224410" y="-614271"/>
            <a:ext cx="1316172" cy="1423476"/>
            <a:chOff x="7558975" y="-466725"/>
            <a:chExt cx="2111619" cy="2283774"/>
          </a:xfrm>
        </p:grpSpPr>
        <p:sp>
          <p:nvSpPr>
            <p:cNvPr id="2459" name="Google Shape;2459;p1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19"/>
          <p:cNvGrpSpPr/>
          <p:nvPr/>
        </p:nvGrpSpPr>
        <p:grpSpPr>
          <a:xfrm>
            <a:off x="7375915" y="-450199"/>
            <a:ext cx="1012732" cy="1095298"/>
            <a:chOff x="7558975" y="-466725"/>
            <a:chExt cx="2111619" cy="2283774"/>
          </a:xfrm>
        </p:grpSpPr>
        <p:sp>
          <p:nvSpPr>
            <p:cNvPr id="2469" name="Google Shape;2469;p1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2478"/>
        <p:cNvGrpSpPr/>
        <p:nvPr/>
      </p:nvGrpSpPr>
      <p:grpSpPr>
        <a:xfrm>
          <a:off x="0" y="0"/>
          <a:ext cx="0" cy="0"/>
          <a:chOff x="0" y="0"/>
          <a:chExt cx="0" cy="0"/>
        </a:xfrm>
      </p:grpSpPr>
      <p:sp>
        <p:nvSpPr>
          <p:cNvPr id="2479" name="Google Shape;2479;p20"/>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2480" name="Google Shape;2480;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481" name="Google Shape;2481;p20"/>
          <p:cNvGrpSpPr/>
          <p:nvPr/>
        </p:nvGrpSpPr>
        <p:grpSpPr>
          <a:xfrm>
            <a:off x="-524003" y="-234461"/>
            <a:ext cx="1157801" cy="1252193"/>
            <a:chOff x="7558975" y="-466725"/>
            <a:chExt cx="2111619" cy="2283774"/>
          </a:xfrm>
        </p:grpSpPr>
        <p:sp>
          <p:nvSpPr>
            <p:cNvPr id="2482" name="Google Shape;2482;p2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1" name="Google Shape;2491;p20"/>
          <p:cNvGrpSpPr/>
          <p:nvPr/>
        </p:nvGrpSpPr>
        <p:grpSpPr>
          <a:xfrm>
            <a:off x="-434023" y="-137068"/>
            <a:ext cx="977680" cy="1057387"/>
            <a:chOff x="7558975" y="-466725"/>
            <a:chExt cx="2111619" cy="2283774"/>
          </a:xfrm>
        </p:grpSpPr>
        <p:sp>
          <p:nvSpPr>
            <p:cNvPr id="2492" name="Google Shape;2492;p2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20"/>
          <p:cNvGrpSpPr/>
          <p:nvPr/>
        </p:nvGrpSpPr>
        <p:grpSpPr>
          <a:xfrm>
            <a:off x="7789346" y="-667157"/>
            <a:ext cx="1685793" cy="1684886"/>
            <a:chOff x="757825" y="1120500"/>
            <a:chExt cx="1302575" cy="1301975"/>
          </a:xfrm>
        </p:grpSpPr>
        <p:sp>
          <p:nvSpPr>
            <p:cNvPr id="2502" name="Google Shape;2502;p2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2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2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2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2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2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2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2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2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2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2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2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2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2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2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2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2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2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2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2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2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20"/>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0"/>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0"/>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0"/>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0"/>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0"/>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0"/>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0"/>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0"/>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0"/>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0"/>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0"/>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0"/>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0"/>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0"/>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0"/>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0"/>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0"/>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20"/>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20"/>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20"/>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20"/>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20"/>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0"/>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0"/>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0"/>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20"/>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0"/>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0"/>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0"/>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0"/>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0"/>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0"/>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0"/>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0"/>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20"/>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0"/>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0"/>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0"/>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20"/>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20"/>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0"/>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0"/>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0"/>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0"/>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0"/>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0"/>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0"/>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0"/>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0"/>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0"/>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0"/>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0"/>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0"/>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0"/>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0"/>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0"/>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0"/>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0"/>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0"/>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0"/>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0"/>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0"/>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0"/>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0"/>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0"/>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0"/>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0"/>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0"/>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0"/>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0"/>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0"/>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0"/>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0"/>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0"/>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0"/>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0"/>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0"/>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0"/>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0"/>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0"/>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0"/>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0"/>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0"/>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0"/>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0"/>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0"/>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0"/>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0"/>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0"/>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0"/>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0"/>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0"/>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0"/>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20"/>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20"/>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20"/>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0"/>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0"/>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0"/>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0"/>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0"/>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0"/>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0"/>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0"/>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0"/>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0"/>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0"/>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0"/>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0"/>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0"/>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9"/>
        <p:cNvGrpSpPr/>
        <p:nvPr/>
      </p:nvGrpSpPr>
      <p:grpSpPr>
        <a:xfrm>
          <a:off x="0" y="0"/>
          <a:ext cx="0" cy="0"/>
          <a:chOff x="0" y="0"/>
          <a:chExt cx="0" cy="0"/>
        </a:xfrm>
      </p:grpSpPr>
      <p:sp>
        <p:nvSpPr>
          <p:cNvPr id="580" name="Google Shape;580;p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81" name="Google Shape;581;p3"/>
          <p:cNvSpPr txBox="1">
            <a:spLocks noGrp="1"/>
          </p:cNvSpPr>
          <p:nvPr>
            <p:ph type="title"/>
          </p:nvPr>
        </p:nvSpPr>
        <p:spPr>
          <a:xfrm>
            <a:off x="4485100" y="2006725"/>
            <a:ext cx="3801000" cy="1380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82" name="Google Shape;582;p3"/>
          <p:cNvSpPr txBox="1">
            <a:spLocks noGrp="1"/>
          </p:cNvSpPr>
          <p:nvPr>
            <p:ph type="title" idx="2" hasCustomPrompt="1"/>
          </p:nvPr>
        </p:nvSpPr>
        <p:spPr>
          <a:xfrm>
            <a:off x="4810150" y="99877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83" name="Google Shape;583;p3"/>
          <p:cNvSpPr txBox="1">
            <a:spLocks noGrp="1"/>
          </p:cNvSpPr>
          <p:nvPr>
            <p:ph type="subTitle" idx="1"/>
          </p:nvPr>
        </p:nvSpPr>
        <p:spPr>
          <a:xfrm>
            <a:off x="4485100" y="3710625"/>
            <a:ext cx="3801000" cy="43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3013"/>
        <p:cNvGrpSpPr/>
        <p:nvPr/>
      </p:nvGrpSpPr>
      <p:grpSpPr>
        <a:xfrm>
          <a:off x="0" y="0"/>
          <a:ext cx="0" cy="0"/>
          <a:chOff x="0" y="0"/>
          <a:chExt cx="0" cy="0"/>
        </a:xfrm>
      </p:grpSpPr>
      <p:sp>
        <p:nvSpPr>
          <p:cNvPr id="3014" name="Google Shape;3014;p21"/>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015" name="Google Shape;3015;p21"/>
          <p:cNvSpPr txBox="1">
            <a:spLocks noGrp="1"/>
          </p:cNvSpPr>
          <p:nvPr>
            <p:ph type="title"/>
          </p:nvPr>
        </p:nvSpPr>
        <p:spPr>
          <a:xfrm>
            <a:off x="720000" y="2218113"/>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16" name="Google Shape;3016;p21"/>
          <p:cNvSpPr txBox="1">
            <a:spLocks noGrp="1"/>
          </p:cNvSpPr>
          <p:nvPr>
            <p:ph type="title" idx="2" hasCustomPrompt="1"/>
          </p:nvPr>
        </p:nvSpPr>
        <p:spPr>
          <a:xfrm>
            <a:off x="2996550" y="1320938"/>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17" name="Google Shape;3017;p21"/>
          <p:cNvSpPr txBox="1">
            <a:spLocks noGrp="1"/>
          </p:cNvSpPr>
          <p:nvPr>
            <p:ph type="subTitle" idx="1"/>
          </p:nvPr>
        </p:nvSpPr>
        <p:spPr>
          <a:xfrm>
            <a:off x="2391925" y="3109172"/>
            <a:ext cx="43602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018" name="Google Shape;3018;p21"/>
          <p:cNvGrpSpPr/>
          <p:nvPr/>
        </p:nvGrpSpPr>
        <p:grpSpPr>
          <a:xfrm>
            <a:off x="1143234" y="-1427973"/>
            <a:ext cx="6958418" cy="7525720"/>
            <a:chOff x="7558975" y="-466725"/>
            <a:chExt cx="2111619" cy="2283774"/>
          </a:xfrm>
        </p:grpSpPr>
        <p:sp>
          <p:nvSpPr>
            <p:cNvPr id="3019" name="Google Shape;3019;p2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2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2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8" name="Google Shape;3028;p21"/>
          <p:cNvGrpSpPr/>
          <p:nvPr/>
        </p:nvGrpSpPr>
        <p:grpSpPr>
          <a:xfrm>
            <a:off x="1749502" y="-151852"/>
            <a:ext cx="5449713" cy="5447203"/>
            <a:chOff x="757825" y="1120500"/>
            <a:chExt cx="1302575" cy="1301975"/>
          </a:xfrm>
        </p:grpSpPr>
        <p:sp>
          <p:nvSpPr>
            <p:cNvPr id="3029" name="Google Shape;3029;p2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2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2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2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2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2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2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2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2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2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2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2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2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2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2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2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2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2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2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2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2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2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2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2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2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2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2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2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2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2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2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2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2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2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2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2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2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2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2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2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2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2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2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2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2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2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2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2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2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2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2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2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2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2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2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2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2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2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2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2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2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2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2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2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2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2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2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2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2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2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2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2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2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2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2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2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2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2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2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2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2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2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2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2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2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2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2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2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2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2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2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2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2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2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2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2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2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2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2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2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2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2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2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2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2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2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2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2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2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2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2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2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2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2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2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2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2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2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2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2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2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2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2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2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2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2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2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2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2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2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2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2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2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2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2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2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2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2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2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2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2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2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2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2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2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2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2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2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2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2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2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2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2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2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2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2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2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2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2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2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2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2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2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2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2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2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2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2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2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2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2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2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2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2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2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2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2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2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2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2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2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2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2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2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2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2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2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2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2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2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2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2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2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2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2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2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2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2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2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2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2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2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2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2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21"/>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21"/>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21"/>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21"/>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21"/>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21"/>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21"/>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21"/>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21"/>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21"/>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21"/>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21"/>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21"/>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21"/>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21"/>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21"/>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21"/>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21"/>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21"/>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21"/>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21"/>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21"/>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21"/>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21"/>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21"/>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21"/>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21"/>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21"/>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1"/>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1"/>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1"/>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1"/>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1"/>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1"/>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1"/>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1"/>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1"/>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21"/>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21"/>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1"/>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1"/>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1"/>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1"/>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1"/>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1"/>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1"/>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1"/>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1"/>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21"/>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1"/>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1"/>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1"/>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21"/>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21"/>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1"/>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1"/>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1"/>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1"/>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1"/>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1"/>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1"/>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1"/>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1"/>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1"/>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21"/>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21"/>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1"/>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1"/>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1"/>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1"/>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1"/>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1"/>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1"/>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1"/>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1"/>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1"/>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1"/>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1"/>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1"/>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1"/>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1"/>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1"/>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1"/>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1"/>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1"/>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1"/>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21"/>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21"/>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1"/>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1"/>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1"/>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1"/>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1"/>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1"/>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1"/>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1"/>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1"/>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1"/>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21"/>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21"/>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1"/>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1"/>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1"/>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1"/>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1"/>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1"/>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1"/>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1"/>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1"/>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1"/>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1"/>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2">
  <p:cSld name="CUSTOM_1_1">
    <p:spTree>
      <p:nvGrpSpPr>
        <p:cNvPr id="1" name="Shape 3540"/>
        <p:cNvGrpSpPr/>
        <p:nvPr/>
      </p:nvGrpSpPr>
      <p:grpSpPr>
        <a:xfrm>
          <a:off x="0" y="0"/>
          <a:ext cx="0" cy="0"/>
          <a:chOff x="0" y="0"/>
          <a:chExt cx="0" cy="0"/>
        </a:xfrm>
      </p:grpSpPr>
      <p:sp>
        <p:nvSpPr>
          <p:cNvPr id="3541" name="Google Shape;3541;p22"/>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542" name="Google Shape;3542;p22"/>
          <p:cNvSpPr txBox="1">
            <a:spLocks noGrp="1"/>
          </p:cNvSpPr>
          <p:nvPr>
            <p:ph type="title"/>
          </p:nvPr>
        </p:nvSpPr>
        <p:spPr>
          <a:xfrm>
            <a:off x="928700" y="2222437"/>
            <a:ext cx="5198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543" name="Google Shape;3543;p22"/>
          <p:cNvSpPr txBox="1">
            <a:spLocks noGrp="1"/>
          </p:cNvSpPr>
          <p:nvPr>
            <p:ph type="title" idx="2" hasCustomPrompt="1"/>
          </p:nvPr>
        </p:nvSpPr>
        <p:spPr>
          <a:xfrm>
            <a:off x="928700" y="1264434"/>
            <a:ext cx="3150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44" name="Google Shape;3544;p22"/>
          <p:cNvSpPr txBox="1">
            <a:spLocks noGrp="1"/>
          </p:cNvSpPr>
          <p:nvPr>
            <p:ph type="subTitle" idx="1"/>
          </p:nvPr>
        </p:nvSpPr>
        <p:spPr>
          <a:xfrm>
            <a:off x="928700" y="3113827"/>
            <a:ext cx="43602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3">
  <p:cSld name="CUSTOM_1_1_1">
    <p:spTree>
      <p:nvGrpSpPr>
        <p:cNvPr id="1" name="Shape 3545"/>
        <p:cNvGrpSpPr/>
        <p:nvPr/>
      </p:nvGrpSpPr>
      <p:grpSpPr>
        <a:xfrm>
          <a:off x="0" y="0"/>
          <a:ext cx="0" cy="0"/>
          <a:chOff x="0" y="0"/>
          <a:chExt cx="0" cy="0"/>
        </a:xfrm>
      </p:grpSpPr>
      <p:sp>
        <p:nvSpPr>
          <p:cNvPr id="3546" name="Google Shape;3546;p2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547" name="Google Shape;3547;p23"/>
          <p:cNvSpPr txBox="1">
            <a:spLocks noGrp="1"/>
          </p:cNvSpPr>
          <p:nvPr>
            <p:ph type="title"/>
          </p:nvPr>
        </p:nvSpPr>
        <p:spPr>
          <a:xfrm>
            <a:off x="715138" y="1899523"/>
            <a:ext cx="4360200" cy="155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548" name="Google Shape;3548;p23"/>
          <p:cNvSpPr txBox="1">
            <a:spLocks noGrp="1"/>
          </p:cNvSpPr>
          <p:nvPr>
            <p:ph type="title" idx="2" hasCustomPrompt="1"/>
          </p:nvPr>
        </p:nvSpPr>
        <p:spPr>
          <a:xfrm>
            <a:off x="1319788" y="1078688"/>
            <a:ext cx="31509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49" name="Google Shape;3549;p23"/>
          <p:cNvSpPr txBox="1">
            <a:spLocks noGrp="1"/>
          </p:cNvSpPr>
          <p:nvPr>
            <p:ph type="subTitle" idx="1"/>
          </p:nvPr>
        </p:nvSpPr>
        <p:spPr>
          <a:xfrm>
            <a:off x="715138" y="3663961"/>
            <a:ext cx="4360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er 4">
  <p:cSld name="CUSTOM_1_1_1_1">
    <p:spTree>
      <p:nvGrpSpPr>
        <p:cNvPr id="1" name="Shape 3550"/>
        <p:cNvGrpSpPr/>
        <p:nvPr/>
      </p:nvGrpSpPr>
      <p:grpSpPr>
        <a:xfrm>
          <a:off x="0" y="0"/>
          <a:ext cx="0" cy="0"/>
          <a:chOff x="0" y="0"/>
          <a:chExt cx="0" cy="0"/>
        </a:xfrm>
      </p:grpSpPr>
      <p:sp>
        <p:nvSpPr>
          <p:cNvPr id="3551" name="Google Shape;3551;p2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552" name="Google Shape;3552;p24"/>
          <p:cNvSpPr txBox="1">
            <a:spLocks noGrp="1"/>
          </p:cNvSpPr>
          <p:nvPr>
            <p:ph type="title"/>
          </p:nvPr>
        </p:nvSpPr>
        <p:spPr>
          <a:xfrm>
            <a:off x="720000" y="2222437"/>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553" name="Google Shape;3553;p24"/>
          <p:cNvSpPr txBox="1">
            <a:spLocks noGrp="1"/>
          </p:cNvSpPr>
          <p:nvPr>
            <p:ph type="title" idx="2" hasCustomPrompt="1"/>
          </p:nvPr>
        </p:nvSpPr>
        <p:spPr>
          <a:xfrm>
            <a:off x="2996550" y="1411216"/>
            <a:ext cx="31509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54" name="Google Shape;3554;p24"/>
          <p:cNvSpPr txBox="1">
            <a:spLocks noGrp="1"/>
          </p:cNvSpPr>
          <p:nvPr>
            <p:ph type="subTitle" idx="1"/>
          </p:nvPr>
        </p:nvSpPr>
        <p:spPr>
          <a:xfrm>
            <a:off x="2391925" y="3275650"/>
            <a:ext cx="4360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555" name="Google Shape;3555;p24"/>
          <p:cNvGrpSpPr/>
          <p:nvPr/>
        </p:nvGrpSpPr>
        <p:grpSpPr>
          <a:xfrm>
            <a:off x="6552114" y="-1297369"/>
            <a:ext cx="3257595" cy="3523178"/>
            <a:chOff x="7558975" y="-466725"/>
            <a:chExt cx="2111619" cy="2283774"/>
          </a:xfrm>
        </p:grpSpPr>
        <p:sp>
          <p:nvSpPr>
            <p:cNvPr id="3556" name="Google Shape;3556;p2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2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2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24"/>
          <p:cNvGrpSpPr/>
          <p:nvPr/>
        </p:nvGrpSpPr>
        <p:grpSpPr>
          <a:xfrm>
            <a:off x="6959976" y="-613743"/>
            <a:ext cx="2441786" cy="2441786"/>
            <a:chOff x="7477811" y="3692150"/>
            <a:chExt cx="1582800" cy="1582800"/>
          </a:xfrm>
        </p:grpSpPr>
        <p:sp>
          <p:nvSpPr>
            <p:cNvPr id="3566" name="Google Shape;3566;p24"/>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24"/>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8" name="Google Shape;3568;p24"/>
          <p:cNvGrpSpPr/>
          <p:nvPr/>
        </p:nvGrpSpPr>
        <p:grpSpPr>
          <a:xfrm rot="-2700000">
            <a:off x="7306153" y="3496254"/>
            <a:ext cx="2898629" cy="2899255"/>
            <a:chOff x="1350750" y="2943950"/>
            <a:chExt cx="1389775" cy="1390075"/>
          </a:xfrm>
        </p:grpSpPr>
        <p:sp>
          <p:nvSpPr>
            <p:cNvPr id="3569" name="Google Shape;3569;p24"/>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24"/>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24"/>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24"/>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24"/>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24"/>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4"/>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4"/>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7" name="Google Shape;3577;p24"/>
          <p:cNvGrpSpPr/>
          <p:nvPr/>
        </p:nvGrpSpPr>
        <p:grpSpPr>
          <a:xfrm>
            <a:off x="-1514592" y="833379"/>
            <a:ext cx="3515635" cy="3802255"/>
            <a:chOff x="7558975" y="-466725"/>
            <a:chExt cx="2111619" cy="2283774"/>
          </a:xfrm>
        </p:grpSpPr>
        <p:sp>
          <p:nvSpPr>
            <p:cNvPr id="3578" name="Google Shape;3578;p2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2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24"/>
          <p:cNvGrpSpPr/>
          <p:nvPr/>
        </p:nvGrpSpPr>
        <p:grpSpPr>
          <a:xfrm>
            <a:off x="-1203372" y="1469281"/>
            <a:ext cx="2793502" cy="2792216"/>
            <a:chOff x="757825" y="1120500"/>
            <a:chExt cx="1302575" cy="1301975"/>
          </a:xfrm>
        </p:grpSpPr>
        <p:sp>
          <p:nvSpPr>
            <p:cNvPr id="3588" name="Google Shape;3588;p2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2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2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2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2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2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2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2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2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2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2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2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2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2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2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2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2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2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2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2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2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2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2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2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2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2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2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2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2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2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2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2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2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2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2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2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2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2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2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2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2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2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2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2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2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2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2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2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2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2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2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2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2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2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2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2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2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2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2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2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2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2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2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2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2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2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2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2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2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2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2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2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2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2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2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2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2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2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2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2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2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2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2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2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2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2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2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2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2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2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2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2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2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2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2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2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2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2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2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2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2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2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2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2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2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2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2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2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2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2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2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2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2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2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2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2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2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2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2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2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2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2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2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2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2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2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2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2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2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2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2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2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2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2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2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2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2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2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2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2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2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2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2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2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2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2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2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2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2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2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2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2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2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2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2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2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2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2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2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2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2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2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2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2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2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2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2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2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2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2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2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2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2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2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2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2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2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2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2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2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2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2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2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2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2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2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2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2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2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2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2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2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2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2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2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2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2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2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2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2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2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2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2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2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2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2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2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2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2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2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2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2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2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2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2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2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2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2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2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2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2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2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2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2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2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2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2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2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2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2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2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2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2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2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2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2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2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2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2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2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2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2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2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2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2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2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2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2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2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2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2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2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2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2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2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2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2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2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2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2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2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2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2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2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2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2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2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2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2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2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2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2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2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2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2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2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2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2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2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2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2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2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2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2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2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2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2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2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2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2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2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2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2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2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2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2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2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2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2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2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2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2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2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2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2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2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2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2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2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2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2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2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2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2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2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2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2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2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2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2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2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2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2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2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2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2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2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2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2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2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2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2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2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2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2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2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2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2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2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2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2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2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2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2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2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2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2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2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2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2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2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2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2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2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2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2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2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2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2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2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2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2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2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2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2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2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2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2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2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2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2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2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2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2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2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24"/>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24"/>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24"/>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24"/>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24"/>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24"/>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24"/>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24"/>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24"/>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24"/>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24"/>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24"/>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24"/>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24"/>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24"/>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24"/>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24"/>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24"/>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24"/>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24"/>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24"/>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24"/>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24"/>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24"/>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24"/>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24"/>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24"/>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24"/>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24"/>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24"/>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24"/>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24"/>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24"/>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24"/>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24"/>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24"/>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24"/>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24"/>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24"/>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24"/>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24"/>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24"/>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24"/>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24"/>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24"/>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24"/>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24"/>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24"/>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24"/>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24"/>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24"/>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24"/>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24"/>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24"/>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24"/>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24"/>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24"/>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24"/>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24"/>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24"/>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24"/>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24"/>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24"/>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24"/>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24"/>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24"/>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24"/>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24"/>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24"/>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24"/>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24"/>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24"/>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24"/>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24"/>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24"/>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24"/>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24"/>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24"/>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24"/>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24"/>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4"/>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4"/>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4"/>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4"/>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24"/>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24"/>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4"/>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4"/>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4"/>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4"/>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4"/>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24"/>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24"/>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4"/>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4"/>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4"/>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4"/>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4"/>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4"/>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24"/>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24"/>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24"/>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4"/>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24"/>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24"/>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4"/>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4"/>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24"/>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24"/>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24"/>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24"/>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5">
  <p:cSld name="CUSTOM_1_1_1_1_1">
    <p:spTree>
      <p:nvGrpSpPr>
        <p:cNvPr id="1" name="Shape 4099"/>
        <p:cNvGrpSpPr/>
        <p:nvPr/>
      </p:nvGrpSpPr>
      <p:grpSpPr>
        <a:xfrm>
          <a:off x="0" y="0"/>
          <a:ext cx="0" cy="0"/>
          <a:chOff x="0" y="0"/>
          <a:chExt cx="0" cy="0"/>
        </a:xfrm>
      </p:grpSpPr>
      <p:sp>
        <p:nvSpPr>
          <p:cNvPr id="4100" name="Google Shape;4100;p2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01" name="Google Shape;4101;p25"/>
          <p:cNvSpPr txBox="1">
            <a:spLocks noGrp="1"/>
          </p:cNvSpPr>
          <p:nvPr>
            <p:ph type="title"/>
          </p:nvPr>
        </p:nvSpPr>
        <p:spPr>
          <a:xfrm>
            <a:off x="3895275" y="2220214"/>
            <a:ext cx="43602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02" name="Google Shape;4102;p25"/>
          <p:cNvSpPr txBox="1">
            <a:spLocks noGrp="1"/>
          </p:cNvSpPr>
          <p:nvPr>
            <p:ph type="title" idx="2" hasCustomPrompt="1"/>
          </p:nvPr>
        </p:nvSpPr>
        <p:spPr>
          <a:xfrm>
            <a:off x="5104575" y="1439573"/>
            <a:ext cx="31509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103" name="Google Shape;4103;p25"/>
          <p:cNvSpPr txBox="1">
            <a:spLocks noGrp="1"/>
          </p:cNvSpPr>
          <p:nvPr>
            <p:ph type="subTitle" idx="1"/>
          </p:nvPr>
        </p:nvSpPr>
        <p:spPr>
          <a:xfrm>
            <a:off x="3895275" y="3276236"/>
            <a:ext cx="43602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104"/>
        <p:cNvGrpSpPr/>
        <p:nvPr/>
      </p:nvGrpSpPr>
      <p:grpSpPr>
        <a:xfrm>
          <a:off x="0" y="0"/>
          <a:ext cx="0" cy="0"/>
          <a:chOff x="0" y="0"/>
          <a:chExt cx="0" cy="0"/>
        </a:xfrm>
      </p:grpSpPr>
      <p:sp>
        <p:nvSpPr>
          <p:cNvPr id="4105" name="Google Shape;4105;p2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06" name="Google Shape;4106;p26"/>
          <p:cNvSpPr txBox="1">
            <a:spLocks noGrp="1"/>
          </p:cNvSpPr>
          <p:nvPr>
            <p:ph type="subTitle" idx="1"/>
          </p:nvPr>
        </p:nvSpPr>
        <p:spPr>
          <a:xfrm>
            <a:off x="1696703" y="3241700"/>
            <a:ext cx="22182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07" name="Google Shape;4107;p26"/>
          <p:cNvSpPr txBox="1">
            <a:spLocks noGrp="1"/>
          </p:cNvSpPr>
          <p:nvPr>
            <p:ph type="subTitle" idx="2"/>
          </p:nvPr>
        </p:nvSpPr>
        <p:spPr>
          <a:xfrm>
            <a:off x="5229078" y="3241700"/>
            <a:ext cx="22182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08" name="Google Shape;4108;p26"/>
          <p:cNvSpPr txBox="1">
            <a:spLocks noGrp="1"/>
          </p:cNvSpPr>
          <p:nvPr>
            <p:ph type="subTitle" idx="3"/>
          </p:nvPr>
        </p:nvSpPr>
        <p:spPr>
          <a:xfrm>
            <a:off x="1696713" y="3769400"/>
            <a:ext cx="2218200" cy="73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09" name="Google Shape;4109;p26"/>
          <p:cNvSpPr txBox="1">
            <a:spLocks noGrp="1"/>
          </p:cNvSpPr>
          <p:nvPr>
            <p:ph type="subTitle" idx="4"/>
          </p:nvPr>
        </p:nvSpPr>
        <p:spPr>
          <a:xfrm>
            <a:off x="5229088" y="3769400"/>
            <a:ext cx="2218200" cy="73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10" name="Google Shape;4110;p2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111" name="Google Shape;4111;p26"/>
          <p:cNvGrpSpPr/>
          <p:nvPr/>
        </p:nvGrpSpPr>
        <p:grpSpPr>
          <a:xfrm rot="-4500050">
            <a:off x="7384688" y="3256805"/>
            <a:ext cx="3118877" cy="3119550"/>
            <a:chOff x="1350750" y="2943950"/>
            <a:chExt cx="1389775" cy="1390075"/>
          </a:xfrm>
        </p:grpSpPr>
        <p:sp>
          <p:nvSpPr>
            <p:cNvPr id="4112" name="Google Shape;4112;p26"/>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6"/>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6"/>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6"/>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6"/>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6"/>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6"/>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6"/>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26"/>
          <p:cNvGrpSpPr/>
          <p:nvPr/>
        </p:nvGrpSpPr>
        <p:grpSpPr>
          <a:xfrm>
            <a:off x="-669597" y="-644511"/>
            <a:ext cx="1842388" cy="1992593"/>
            <a:chOff x="7558975" y="-466725"/>
            <a:chExt cx="2111619" cy="2283774"/>
          </a:xfrm>
        </p:grpSpPr>
        <p:sp>
          <p:nvSpPr>
            <p:cNvPr id="4121" name="Google Shape;4121;p2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0" name="Google Shape;4130;p26"/>
          <p:cNvGrpSpPr/>
          <p:nvPr/>
        </p:nvGrpSpPr>
        <p:grpSpPr>
          <a:xfrm>
            <a:off x="-456304" y="-414908"/>
            <a:ext cx="1417952" cy="1533554"/>
            <a:chOff x="7558975" y="-466725"/>
            <a:chExt cx="2111619" cy="2283774"/>
          </a:xfrm>
        </p:grpSpPr>
        <p:sp>
          <p:nvSpPr>
            <p:cNvPr id="4131" name="Google Shape;4131;p2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4140"/>
        <p:cNvGrpSpPr/>
        <p:nvPr/>
      </p:nvGrpSpPr>
      <p:grpSpPr>
        <a:xfrm>
          <a:off x="0" y="0"/>
          <a:ext cx="0" cy="0"/>
          <a:chOff x="0" y="0"/>
          <a:chExt cx="0" cy="0"/>
        </a:xfrm>
      </p:grpSpPr>
      <p:sp>
        <p:nvSpPr>
          <p:cNvPr id="4141" name="Google Shape;4141;p2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42" name="Google Shape;4142;p27"/>
          <p:cNvSpPr txBox="1">
            <a:spLocks noGrp="1"/>
          </p:cNvSpPr>
          <p:nvPr>
            <p:ph type="subTitle" idx="1"/>
          </p:nvPr>
        </p:nvSpPr>
        <p:spPr>
          <a:xfrm>
            <a:off x="2074326" y="1762125"/>
            <a:ext cx="16791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43" name="Google Shape;4143;p27"/>
          <p:cNvSpPr txBox="1">
            <a:spLocks noGrp="1"/>
          </p:cNvSpPr>
          <p:nvPr>
            <p:ph type="subTitle" idx="2"/>
          </p:nvPr>
        </p:nvSpPr>
        <p:spPr>
          <a:xfrm>
            <a:off x="2074326" y="3304225"/>
            <a:ext cx="16791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44" name="Google Shape;4144;p27"/>
          <p:cNvSpPr txBox="1">
            <a:spLocks noGrp="1"/>
          </p:cNvSpPr>
          <p:nvPr>
            <p:ph type="subTitle" idx="3"/>
          </p:nvPr>
        </p:nvSpPr>
        <p:spPr>
          <a:xfrm>
            <a:off x="3753551" y="1656825"/>
            <a:ext cx="3905100" cy="73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45" name="Google Shape;4145;p27"/>
          <p:cNvSpPr txBox="1">
            <a:spLocks noGrp="1"/>
          </p:cNvSpPr>
          <p:nvPr>
            <p:ph type="subTitle" idx="4"/>
          </p:nvPr>
        </p:nvSpPr>
        <p:spPr>
          <a:xfrm>
            <a:off x="3753551" y="3198925"/>
            <a:ext cx="3905100" cy="73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46" name="Google Shape;4146;p2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147" name="Google Shape;4147;p27"/>
          <p:cNvGrpSpPr/>
          <p:nvPr/>
        </p:nvGrpSpPr>
        <p:grpSpPr>
          <a:xfrm rot="-4500050">
            <a:off x="7384688" y="3256805"/>
            <a:ext cx="3118877" cy="3119550"/>
            <a:chOff x="1350750" y="2943950"/>
            <a:chExt cx="1389775" cy="1390075"/>
          </a:xfrm>
        </p:grpSpPr>
        <p:sp>
          <p:nvSpPr>
            <p:cNvPr id="4148" name="Google Shape;4148;p27"/>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27"/>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7"/>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7"/>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7"/>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7"/>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7"/>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7"/>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27"/>
          <p:cNvGrpSpPr/>
          <p:nvPr/>
        </p:nvGrpSpPr>
        <p:grpSpPr>
          <a:xfrm>
            <a:off x="-669597" y="-644511"/>
            <a:ext cx="1842388" cy="1992593"/>
            <a:chOff x="7558975" y="-466725"/>
            <a:chExt cx="2111619" cy="2283774"/>
          </a:xfrm>
        </p:grpSpPr>
        <p:sp>
          <p:nvSpPr>
            <p:cNvPr id="4157" name="Google Shape;4157;p2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6" name="Google Shape;4166;p27"/>
          <p:cNvGrpSpPr/>
          <p:nvPr/>
        </p:nvGrpSpPr>
        <p:grpSpPr>
          <a:xfrm>
            <a:off x="-456304" y="-414908"/>
            <a:ext cx="1417952" cy="1533554"/>
            <a:chOff x="7558975" y="-466725"/>
            <a:chExt cx="2111619" cy="2283774"/>
          </a:xfrm>
        </p:grpSpPr>
        <p:sp>
          <p:nvSpPr>
            <p:cNvPr id="4167" name="Google Shape;4167;p2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6" name="Google Shape;4176;p27"/>
          <p:cNvGrpSpPr/>
          <p:nvPr/>
        </p:nvGrpSpPr>
        <p:grpSpPr>
          <a:xfrm>
            <a:off x="8181462" y="4026021"/>
            <a:ext cx="1525696" cy="1525696"/>
            <a:chOff x="-455722" y="-330189"/>
            <a:chExt cx="1469700" cy="1469700"/>
          </a:xfrm>
        </p:grpSpPr>
        <p:sp>
          <p:nvSpPr>
            <p:cNvPr id="4177" name="Google Shape;4177;p27"/>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7"/>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4179"/>
        <p:cNvGrpSpPr/>
        <p:nvPr/>
      </p:nvGrpSpPr>
      <p:grpSpPr>
        <a:xfrm>
          <a:off x="0" y="0"/>
          <a:ext cx="0" cy="0"/>
          <a:chOff x="0" y="0"/>
          <a:chExt cx="0" cy="0"/>
        </a:xfrm>
      </p:grpSpPr>
      <p:sp>
        <p:nvSpPr>
          <p:cNvPr id="4180" name="Google Shape;4180;p28"/>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81" name="Google Shape;4181;p28"/>
          <p:cNvSpPr txBox="1">
            <a:spLocks noGrp="1"/>
          </p:cNvSpPr>
          <p:nvPr>
            <p:ph type="title"/>
          </p:nvPr>
        </p:nvSpPr>
        <p:spPr>
          <a:xfrm>
            <a:off x="720000" y="2695788"/>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82" name="Google Shape;4182;p28"/>
          <p:cNvSpPr txBox="1">
            <a:spLocks noGrp="1"/>
          </p:cNvSpPr>
          <p:nvPr>
            <p:ph type="subTitle" idx="1"/>
          </p:nvPr>
        </p:nvSpPr>
        <p:spPr>
          <a:xfrm>
            <a:off x="720000" y="3223511"/>
            <a:ext cx="2336400" cy="90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3" name="Google Shape;4183;p28"/>
          <p:cNvSpPr txBox="1">
            <a:spLocks noGrp="1"/>
          </p:cNvSpPr>
          <p:nvPr>
            <p:ph type="title" idx="2"/>
          </p:nvPr>
        </p:nvSpPr>
        <p:spPr>
          <a:xfrm>
            <a:off x="3403800" y="2695788"/>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84" name="Google Shape;4184;p28"/>
          <p:cNvSpPr txBox="1">
            <a:spLocks noGrp="1"/>
          </p:cNvSpPr>
          <p:nvPr>
            <p:ph type="subTitle" idx="3"/>
          </p:nvPr>
        </p:nvSpPr>
        <p:spPr>
          <a:xfrm>
            <a:off x="3403800" y="3223511"/>
            <a:ext cx="2336400" cy="90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5" name="Google Shape;4185;p28"/>
          <p:cNvSpPr txBox="1">
            <a:spLocks noGrp="1"/>
          </p:cNvSpPr>
          <p:nvPr>
            <p:ph type="title" idx="4"/>
          </p:nvPr>
        </p:nvSpPr>
        <p:spPr>
          <a:xfrm>
            <a:off x="6087600" y="2695788"/>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86" name="Google Shape;4186;p28"/>
          <p:cNvSpPr txBox="1">
            <a:spLocks noGrp="1"/>
          </p:cNvSpPr>
          <p:nvPr>
            <p:ph type="subTitle" idx="5"/>
          </p:nvPr>
        </p:nvSpPr>
        <p:spPr>
          <a:xfrm>
            <a:off x="6087600" y="3223511"/>
            <a:ext cx="2336400" cy="90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7" name="Google Shape;4187;p28"/>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4188"/>
        <p:cNvGrpSpPr/>
        <p:nvPr/>
      </p:nvGrpSpPr>
      <p:grpSpPr>
        <a:xfrm>
          <a:off x="0" y="0"/>
          <a:ext cx="0" cy="0"/>
          <a:chOff x="0" y="0"/>
          <a:chExt cx="0" cy="0"/>
        </a:xfrm>
      </p:grpSpPr>
      <p:sp>
        <p:nvSpPr>
          <p:cNvPr id="4189" name="Google Shape;4189;p29"/>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90" name="Google Shape;4190;p29"/>
          <p:cNvSpPr txBox="1">
            <a:spLocks noGrp="1"/>
          </p:cNvSpPr>
          <p:nvPr>
            <p:ph type="title"/>
          </p:nvPr>
        </p:nvSpPr>
        <p:spPr>
          <a:xfrm>
            <a:off x="720000" y="14738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91" name="Google Shape;4191;p29"/>
          <p:cNvSpPr txBox="1">
            <a:spLocks noGrp="1"/>
          </p:cNvSpPr>
          <p:nvPr>
            <p:ph type="subTitle" idx="1"/>
          </p:nvPr>
        </p:nvSpPr>
        <p:spPr>
          <a:xfrm>
            <a:off x="720000" y="2001525"/>
            <a:ext cx="2336400" cy="1802700"/>
          </a:xfrm>
          <a:prstGeom prst="rect">
            <a:avLst/>
          </a:prstGeom>
        </p:spPr>
        <p:txBody>
          <a:bodyPr spcFirstLastPara="1" wrap="square" lIns="91425" tIns="91425" rIns="91425" bIns="91425" anchor="t" anchorCtr="0">
            <a:noAutofit/>
          </a:bodyPr>
          <a:lstStyle>
            <a:lvl1pPr lvl="0" rtl="0">
              <a:lnSpc>
                <a:spcPct val="100000"/>
              </a:lnSpc>
              <a:spcBef>
                <a:spcPts val="1000"/>
              </a:spcBef>
              <a:spcAft>
                <a:spcPts val="0"/>
              </a:spcAft>
              <a:buSzPts val="1400"/>
              <a:buChar char="●"/>
              <a:defRPr sz="1400">
                <a:solidFill>
                  <a:schemeClr val="lt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92" name="Google Shape;4192;p29"/>
          <p:cNvSpPr txBox="1">
            <a:spLocks noGrp="1"/>
          </p:cNvSpPr>
          <p:nvPr>
            <p:ph type="title" idx="2"/>
          </p:nvPr>
        </p:nvSpPr>
        <p:spPr>
          <a:xfrm>
            <a:off x="3403800" y="14738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93" name="Google Shape;4193;p29"/>
          <p:cNvSpPr txBox="1">
            <a:spLocks noGrp="1"/>
          </p:cNvSpPr>
          <p:nvPr>
            <p:ph type="subTitle" idx="3"/>
          </p:nvPr>
        </p:nvSpPr>
        <p:spPr>
          <a:xfrm>
            <a:off x="3403800" y="2001525"/>
            <a:ext cx="2336400" cy="1802700"/>
          </a:xfrm>
          <a:prstGeom prst="rect">
            <a:avLst/>
          </a:prstGeom>
        </p:spPr>
        <p:txBody>
          <a:bodyPr spcFirstLastPara="1" wrap="square" lIns="91425" tIns="91425" rIns="91425" bIns="91425" anchor="t" anchorCtr="0">
            <a:noAutofit/>
          </a:bodyPr>
          <a:lstStyle>
            <a:lvl1pPr lvl="0" rtl="0">
              <a:lnSpc>
                <a:spcPct val="100000"/>
              </a:lnSpc>
              <a:spcBef>
                <a:spcPts val="1000"/>
              </a:spcBef>
              <a:spcAft>
                <a:spcPts val="0"/>
              </a:spcAft>
              <a:buSzPts val="1400"/>
              <a:buChar char="●"/>
              <a:defRPr sz="1400">
                <a:solidFill>
                  <a:schemeClr val="lt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94" name="Google Shape;4194;p29"/>
          <p:cNvSpPr txBox="1">
            <a:spLocks noGrp="1"/>
          </p:cNvSpPr>
          <p:nvPr>
            <p:ph type="title" idx="4"/>
          </p:nvPr>
        </p:nvSpPr>
        <p:spPr>
          <a:xfrm>
            <a:off x="6087600" y="14738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95" name="Google Shape;4195;p29"/>
          <p:cNvSpPr txBox="1">
            <a:spLocks noGrp="1"/>
          </p:cNvSpPr>
          <p:nvPr>
            <p:ph type="subTitle" idx="5"/>
          </p:nvPr>
        </p:nvSpPr>
        <p:spPr>
          <a:xfrm>
            <a:off x="6087600" y="2001525"/>
            <a:ext cx="2336400" cy="1802700"/>
          </a:xfrm>
          <a:prstGeom prst="rect">
            <a:avLst/>
          </a:prstGeom>
        </p:spPr>
        <p:txBody>
          <a:bodyPr spcFirstLastPara="1" wrap="square" lIns="91425" tIns="91425" rIns="91425" bIns="91425" anchor="t" anchorCtr="0">
            <a:noAutofit/>
          </a:bodyPr>
          <a:lstStyle>
            <a:lvl1pPr lvl="0" rtl="0">
              <a:lnSpc>
                <a:spcPct val="100000"/>
              </a:lnSpc>
              <a:spcBef>
                <a:spcPts val="1000"/>
              </a:spcBef>
              <a:spcAft>
                <a:spcPts val="0"/>
              </a:spcAft>
              <a:buSzPts val="1400"/>
              <a:buChar char="●"/>
              <a:defRPr sz="1400">
                <a:solidFill>
                  <a:schemeClr val="lt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96" name="Google Shape;4196;p29"/>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197" name="Google Shape;4197;p29"/>
          <p:cNvGrpSpPr/>
          <p:nvPr/>
        </p:nvGrpSpPr>
        <p:grpSpPr>
          <a:xfrm>
            <a:off x="626487" y="-831024"/>
            <a:ext cx="1429777" cy="1546115"/>
            <a:chOff x="7558975" y="-466725"/>
            <a:chExt cx="2111619" cy="2283774"/>
          </a:xfrm>
        </p:grpSpPr>
        <p:sp>
          <p:nvSpPr>
            <p:cNvPr id="4198" name="Google Shape;4198;p2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29"/>
          <p:cNvGrpSpPr/>
          <p:nvPr/>
        </p:nvGrpSpPr>
        <p:grpSpPr>
          <a:xfrm>
            <a:off x="790996" y="-652846"/>
            <a:ext cx="1100154" cy="1189846"/>
            <a:chOff x="7558975" y="-466725"/>
            <a:chExt cx="2111619" cy="2283774"/>
          </a:xfrm>
        </p:grpSpPr>
        <p:sp>
          <p:nvSpPr>
            <p:cNvPr id="4208" name="Google Shape;4208;p2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29"/>
          <p:cNvGrpSpPr/>
          <p:nvPr/>
        </p:nvGrpSpPr>
        <p:grpSpPr>
          <a:xfrm>
            <a:off x="8027249" y="-552106"/>
            <a:ext cx="1722348" cy="1722720"/>
            <a:chOff x="1350750" y="2943950"/>
            <a:chExt cx="1389775" cy="1390075"/>
          </a:xfrm>
        </p:grpSpPr>
        <p:sp>
          <p:nvSpPr>
            <p:cNvPr id="4218" name="Google Shape;4218;p29"/>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9"/>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9"/>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9"/>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9"/>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9"/>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9"/>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9"/>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29"/>
          <p:cNvGrpSpPr/>
          <p:nvPr/>
        </p:nvGrpSpPr>
        <p:grpSpPr>
          <a:xfrm>
            <a:off x="8467199" y="-127331"/>
            <a:ext cx="842432" cy="842432"/>
            <a:chOff x="-455722" y="-330189"/>
            <a:chExt cx="1469700" cy="1469700"/>
          </a:xfrm>
        </p:grpSpPr>
        <p:sp>
          <p:nvSpPr>
            <p:cNvPr id="4227" name="Google Shape;4227;p29"/>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9"/>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spTree>
      <p:nvGrpSpPr>
        <p:cNvPr id="1" name="Shape 4229"/>
        <p:cNvGrpSpPr/>
        <p:nvPr/>
      </p:nvGrpSpPr>
      <p:grpSpPr>
        <a:xfrm>
          <a:off x="0" y="0"/>
          <a:ext cx="0" cy="0"/>
          <a:chOff x="0" y="0"/>
          <a:chExt cx="0" cy="0"/>
        </a:xfrm>
      </p:grpSpPr>
      <p:sp>
        <p:nvSpPr>
          <p:cNvPr id="4230" name="Google Shape;4230;p30"/>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231" name="Google Shape;4231;p30"/>
          <p:cNvSpPr txBox="1">
            <a:spLocks noGrp="1"/>
          </p:cNvSpPr>
          <p:nvPr>
            <p:ph type="title"/>
          </p:nvPr>
        </p:nvSpPr>
        <p:spPr>
          <a:xfrm>
            <a:off x="720000" y="220204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32" name="Google Shape;4232;p30"/>
          <p:cNvSpPr txBox="1">
            <a:spLocks noGrp="1"/>
          </p:cNvSpPr>
          <p:nvPr>
            <p:ph type="subTitle" idx="1"/>
          </p:nvPr>
        </p:nvSpPr>
        <p:spPr>
          <a:xfrm>
            <a:off x="720000" y="2729770"/>
            <a:ext cx="2336400" cy="103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3" name="Google Shape;4233;p30"/>
          <p:cNvSpPr txBox="1">
            <a:spLocks noGrp="1"/>
          </p:cNvSpPr>
          <p:nvPr>
            <p:ph type="title" idx="2"/>
          </p:nvPr>
        </p:nvSpPr>
        <p:spPr>
          <a:xfrm>
            <a:off x="3403800" y="220204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34" name="Google Shape;4234;p30"/>
          <p:cNvSpPr txBox="1">
            <a:spLocks noGrp="1"/>
          </p:cNvSpPr>
          <p:nvPr>
            <p:ph type="subTitle" idx="3"/>
          </p:nvPr>
        </p:nvSpPr>
        <p:spPr>
          <a:xfrm>
            <a:off x="3403800" y="2729770"/>
            <a:ext cx="2336400" cy="103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5" name="Google Shape;4235;p30"/>
          <p:cNvSpPr txBox="1">
            <a:spLocks noGrp="1"/>
          </p:cNvSpPr>
          <p:nvPr>
            <p:ph type="title" idx="4"/>
          </p:nvPr>
        </p:nvSpPr>
        <p:spPr>
          <a:xfrm>
            <a:off x="6087600" y="220204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36" name="Google Shape;4236;p30"/>
          <p:cNvSpPr txBox="1">
            <a:spLocks noGrp="1"/>
          </p:cNvSpPr>
          <p:nvPr>
            <p:ph type="subTitle" idx="5"/>
          </p:nvPr>
        </p:nvSpPr>
        <p:spPr>
          <a:xfrm>
            <a:off x="6087600" y="2729770"/>
            <a:ext cx="2336400" cy="103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7" name="Google Shape;4237;p30"/>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238" name="Google Shape;4238;p30"/>
          <p:cNvGrpSpPr/>
          <p:nvPr/>
        </p:nvGrpSpPr>
        <p:grpSpPr>
          <a:xfrm>
            <a:off x="3355221" y="3872333"/>
            <a:ext cx="2532042" cy="2738473"/>
            <a:chOff x="7558975" y="-466725"/>
            <a:chExt cx="2111619" cy="2283774"/>
          </a:xfrm>
        </p:grpSpPr>
        <p:sp>
          <p:nvSpPr>
            <p:cNvPr id="4239" name="Google Shape;4239;p3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3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3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30"/>
          <p:cNvGrpSpPr/>
          <p:nvPr/>
        </p:nvGrpSpPr>
        <p:grpSpPr>
          <a:xfrm>
            <a:off x="3579480" y="4330317"/>
            <a:ext cx="2011957" cy="2011031"/>
            <a:chOff x="757825" y="1120500"/>
            <a:chExt cx="1302575" cy="1301975"/>
          </a:xfrm>
        </p:grpSpPr>
        <p:sp>
          <p:nvSpPr>
            <p:cNvPr id="4249" name="Google Shape;4249;p3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3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3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3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3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3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3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3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3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3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3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3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3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3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3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3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3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3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3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3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3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3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3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3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3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3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3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3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3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3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3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3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3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3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3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3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3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3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3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3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3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3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3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3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3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3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3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3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3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3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3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3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3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3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3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3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3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3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3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3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3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3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3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3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3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3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3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3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3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3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3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3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3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3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3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3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3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3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3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3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3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3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3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3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3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3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3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3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3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3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3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3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3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3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3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3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3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3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3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3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3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3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3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3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3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3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3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3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3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3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3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3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3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3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3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3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3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3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3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3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3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3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3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3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3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3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3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3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3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3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3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3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3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3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3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3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3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3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3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3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3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3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3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3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3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3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3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3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3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3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3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3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3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3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3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3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3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3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3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3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3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3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3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3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3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3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3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3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3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3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3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3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3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3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3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3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3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3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3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3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3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3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3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3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3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3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3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3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3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3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3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3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3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3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3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3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3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3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3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3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3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3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3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3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3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3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3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3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3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3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3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3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3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3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3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3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3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3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3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3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3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3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3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3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3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3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3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3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3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3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3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3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3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3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3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3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3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3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3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3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3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3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3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3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3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3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3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3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3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3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3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3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3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3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3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3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3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3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30"/>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30"/>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30"/>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30"/>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30"/>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30"/>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30"/>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30"/>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30"/>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30"/>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30"/>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30"/>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30"/>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30"/>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30"/>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30"/>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30"/>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30"/>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30"/>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30"/>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30"/>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30"/>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30"/>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30"/>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30"/>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30"/>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30"/>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30"/>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30"/>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30"/>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30"/>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30"/>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30"/>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30"/>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30"/>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30"/>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30"/>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30"/>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30"/>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30"/>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30"/>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0"/>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30"/>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0"/>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30"/>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30"/>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30"/>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30"/>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30"/>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30"/>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30"/>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30"/>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30"/>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30"/>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30"/>
          <p:cNvGrpSpPr/>
          <p:nvPr/>
        </p:nvGrpSpPr>
        <p:grpSpPr>
          <a:xfrm>
            <a:off x="5989785" y="3872333"/>
            <a:ext cx="2532042" cy="2738473"/>
            <a:chOff x="7558975" y="-466725"/>
            <a:chExt cx="2111619" cy="2283774"/>
          </a:xfrm>
        </p:grpSpPr>
        <p:sp>
          <p:nvSpPr>
            <p:cNvPr id="4761" name="Google Shape;4761;p3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30"/>
          <p:cNvGrpSpPr/>
          <p:nvPr/>
        </p:nvGrpSpPr>
        <p:grpSpPr>
          <a:xfrm>
            <a:off x="715110" y="3872333"/>
            <a:ext cx="2532042" cy="2738473"/>
            <a:chOff x="7558975" y="-466725"/>
            <a:chExt cx="2111619" cy="2283774"/>
          </a:xfrm>
        </p:grpSpPr>
        <p:sp>
          <p:nvSpPr>
            <p:cNvPr id="4771" name="Google Shape;4771;p3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84"/>
        <p:cNvGrpSpPr/>
        <p:nvPr/>
      </p:nvGrpSpPr>
      <p:grpSpPr>
        <a:xfrm>
          <a:off x="0" y="0"/>
          <a:ext cx="0" cy="0"/>
          <a:chOff x="0" y="0"/>
          <a:chExt cx="0" cy="0"/>
        </a:xfrm>
      </p:grpSpPr>
      <p:sp>
        <p:nvSpPr>
          <p:cNvPr id="585" name="Google Shape;585;p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86" name="Google Shape;586;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87" name="Google Shape;587;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0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grpSp>
        <p:nvGrpSpPr>
          <p:cNvPr id="588" name="Google Shape;588;p4"/>
          <p:cNvGrpSpPr/>
          <p:nvPr/>
        </p:nvGrpSpPr>
        <p:grpSpPr>
          <a:xfrm>
            <a:off x="7046115" y="4119469"/>
            <a:ext cx="1665645" cy="1801441"/>
            <a:chOff x="7558975" y="-466725"/>
            <a:chExt cx="2111619" cy="2283774"/>
          </a:xfrm>
        </p:grpSpPr>
        <p:sp>
          <p:nvSpPr>
            <p:cNvPr id="589" name="Google Shape;589;p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4"/>
          <p:cNvGrpSpPr/>
          <p:nvPr/>
        </p:nvGrpSpPr>
        <p:grpSpPr>
          <a:xfrm>
            <a:off x="7237321" y="4327112"/>
            <a:ext cx="1281542" cy="1386022"/>
            <a:chOff x="7558975" y="-466725"/>
            <a:chExt cx="2111619" cy="2283774"/>
          </a:xfrm>
        </p:grpSpPr>
        <p:sp>
          <p:nvSpPr>
            <p:cNvPr id="599" name="Google Shape;599;p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4780"/>
        <p:cNvGrpSpPr/>
        <p:nvPr/>
      </p:nvGrpSpPr>
      <p:grpSpPr>
        <a:xfrm>
          <a:off x="0" y="0"/>
          <a:ext cx="0" cy="0"/>
          <a:chOff x="0" y="0"/>
          <a:chExt cx="0" cy="0"/>
        </a:xfrm>
      </p:grpSpPr>
      <p:sp>
        <p:nvSpPr>
          <p:cNvPr id="4781" name="Google Shape;4781;p31"/>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782" name="Google Shape;4782;p31"/>
          <p:cNvSpPr txBox="1">
            <a:spLocks noGrp="1"/>
          </p:cNvSpPr>
          <p:nvPr>
            <p:ph type="title"/>
          </p:nvPr>
        </p:nvSpPr>
        <p:spPr>
          <a:xfrm>
            <a:off x="1950350" y="14244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3" name="Google Shape;4783;p31"/>
          <p:cNvSpPr txBox="1">
            <a:spLocks noGrp="1"/>
          </p:cNvSpPr>
          <p:nvPr>
            <p:ph type="subTitle" idx="1"/>
          </p:nvPr>
        </p:nvSpPr>
        <p:spPr>
          <a:xfrm>
            <a:off x="1950350" y="19521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84" name="Google Shape;4784;p31"/>
          <p:cNvSpPr txBox="1">
            <a:spLocks noGrp="1"/>
          </p:cNvSpPr>
          <p:nvPr>
            <p:ph type="title" idx="2"/>
          </p:nvPr>
        </p:nvSpPr>
        <p:spPr>
          <a:xfrm>
            <a:off x="5633000" y="14244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5" name="Google Shape;4785;p31"/>
          <p:cNvSpPr txBox="1">
            <a:spLocks noGrp="1"/>
          </p:cNvSpPr>
          <p:nvPr>
            <p:ph type="subTitle" idx="3"/>
          </p:nvPr>
        </p:nvSpPr>
        <p:spPr>
          <a:xfrm>
            <a:off x="5633000" y="19521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86" name="Google Shape;4786;p31"/>
          <p:cNvSpPr txBox="1">
            <a:spLocks noGrp="1"/>
          </p:cNvSpPr>
          <p:nvPr>
            <p:ph type="title" idx="4"/>
          </p:nvPr>
        </p:nvSpPr>
        <p:spPr>
          <a:xfrm>
            <a:off x="1950350" y="28578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7" name="Google Shape;4787;p31"/>
          <p:cNvSpPr txBox="1">
            <a:spLocks noGrp="1"/>
          </p:cNvSpPr>
          <p:nvPr>
            <p:ph type="subTitle" idx="5"/>
          </p:nvPr>
        </p:nvSpPr>
        <p:spPr>
          <a:xfrm>
            <a:off x="1950350" y="33855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88" name="Google Shape;4788;p31"/>
          <p:cNvSpPr txBox="1">
            <a:spLocks noGrp="1"/>
          </p:cNvSpPr>
          <p:nvPr>
            <p:ph type="title" idx="6"/>
          </p:nvPr>
        </p:nvSpPr>
        <p:spPr>
          <a:xfrm>
            <a:off x="5633000" y="28578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9" name="Google Shape;4789;p31"/>
          <p:cNvSpPr txBox="1">
            <a:spLocks noGrp="1"/>
          </p:cNvSpPr>
          <p:nvPr>
            <p:ph type="subTitle" idx="7"/>
          </p:nvPr>
        </p:nvSpPr>
        <p:spPr>
          <a:xfrm>
            <a:off x="5633000" y="33855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90" name="Google Shape;4790;p31"/>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791" name="Google Shape;4791;p31"/>
          <p:cNvGrpSpPr/>
          <p:nvPr/>
        </p:nvGrpSpPr>
        <p:grpSpPr>
          <a:xfrm>
            <a:off x="-516786" y="3870370"/>
            <a:ext cx="1986611" cy="2148575"/>
            <a:chOff x="7558975" y="-466725"/>
            <a:chExt cx="2111619" cy="2283774"/>
          </a:xfrm>
        </p:grpSpPr>
        <p:sp>
          <p:nvSpPr>
            <p:cNvPr id="4792" name="Google Shape;4792;p3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31"/>
          <p:cNvGrpSpPr/>
          <p:nvPr/>
        </p:nvGrpSpPr>
        <p:grpSpPr>
          <a:xfrm>
            <a:off x="-341068" y="4229763"/>
            <a:ext cx="1578591" cy="1577864"/>
            <a:chOff x="757825" y="1120500"/>
            <a:chExt cx="1302575" cy="1301975"/>
          </a:xfrm>
        </p:grpSpPr>
        <p:sp>
          <p:nvSpPr>
            <p:cNvPr id="4802" name="Google Shape;4802;p3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3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3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3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3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3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3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3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3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3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3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3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3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3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3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3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3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3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3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3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3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3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3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3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3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3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3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3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3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3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3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3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3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3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3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3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3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3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3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3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3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3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3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3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3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3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3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3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3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3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3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3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3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3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3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3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3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3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3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3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3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3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3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3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3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3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3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3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3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3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3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3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3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3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3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3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3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3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3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3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3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3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3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3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3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3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3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3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3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3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3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3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3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3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3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3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3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3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3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3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3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3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3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3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3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3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3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3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3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3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3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3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3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3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3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3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3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3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3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3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3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3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3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3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3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3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3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3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3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3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3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3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3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3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3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3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3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3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3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3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3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3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3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3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3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3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3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3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3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3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3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3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3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3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3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3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3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3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3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3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3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3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3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3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3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3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3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3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3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3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3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3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3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3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3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3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3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3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3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3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3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3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3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3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3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3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3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3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3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3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3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3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3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3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3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3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3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3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3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3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3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3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3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3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3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3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3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3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3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3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3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3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3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3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3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3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3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3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3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3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3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3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3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3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3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3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3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3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3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3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3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3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3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3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3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3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3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3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3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3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3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3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3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3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3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3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3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3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3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3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3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3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3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3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3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3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3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3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3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3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3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3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31"/>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31"/>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31"/>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31"/>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31"/>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31"/>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31"/>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31"/>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31"/>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31"/>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31"/>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31"/>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31"/>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31"/>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31"/>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31"/>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31"/>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31"/>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31"/>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31"/>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31"/>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31"/>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31"/>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31"/>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31"/>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31"/>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31"/>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31"/>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31"/>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31"/>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31"/>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31"/>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31"/>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31"/>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31"/>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31"/>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31"/>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31"/>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31"/>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31"/>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31"/>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31"/>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31"/>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31"/>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31"/>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31"/>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31"/>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31"/>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31"/>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31"/>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31"/>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31"/>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31"/>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31"/>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31"/>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31"/>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31"/>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31"/>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31"/>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31"/>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31"/>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31"/>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31"/>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31"/>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31"/>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31"/>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31"/>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31"/>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31"/>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31"/>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31"/>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31"/>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31"/>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31"/>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31"/>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31"/>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31"/>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31"/>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31"/>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31"/>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31"/>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31"/>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31"/>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31"/>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31"/>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31"/>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31"/>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31"/>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31"/>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31"/>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31"/>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31"/>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31"/>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31"/>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31"/>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31"/>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31"/>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31"/>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31"/>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31"/>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31"/>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31"/>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31"/>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31"/>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31"/>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31"/>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31"/>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31"/>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31"/>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31"/>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31"/>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31"/>
          <p:cNvGrpSpPr/>
          <p:nvPr/>
        </p:nvGrpSpPr>
        <p:grpSpPr>
          <a:xfrm>
            <a:off x="8293899" y="-373476"/>
            <a:ext cx="1230229" cy="1330527"/>
            <a:chOff x="-703051" y="-1"/>
            <a:chExt cx="1230229" cy="1330527"/>
          </a:xfrm>
        </p:grpSpPr>
        <p:grpSp>
          <p:nvGrpSpPr>
            <p:cNvPr id="5314" name="Google Shape;5314;p31"/>
            <p:cNvGrpSpPr/>
            <p:nvPr/>
          </p:nvGrpSpPr>
          <p:grpSpPr>
            <a:xfrm>
              <a:off x="-703051" y="-1"/>
              <a:ext cx="1230229" cy="1330527"/>
              <a:chOff x="7558975" y="-466725"/>
              <a:chExt cx="2111619" cy="2283774"/>
            </a:xfrm>
          </p:grpSpPr>
          <p:sp>
            <p:nvSpPr>
              <p:cNvPr id="5315" name="Google Shape;5315;p3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3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3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31"/>
            <p:cNvGrpSpPr/>
            <p:nvPr/>
          </p:nvGrpSpPr>
          <p:grpSpPr>
            <a:xfrm>
              <a:off x="-561342" y="153348"/>
              <a:ext cx="946639" cy="1023816"/>
              <a:chOff x="7558975" y="-466725"/>
              <a:chExt cx="2111619" cy="2283774"/>
            </a:xfrm>
          </p:grpSpPr>
          <p:sp>
            <p:nvSpPr>
              <p:cNvPr id="5325" name="Google Shape;5325;p3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3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3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5334"/>
        <p:cNvGrpSpPr/>
        <p:nvPr/>
      </p:nvGrpSpPr>
      <p:grpSpPr>
        <a:xfrm>
          <a:off x="0" y="0"/>
          <a:ext cx="0" cy="0"/>
          <a:chOff x="0" y="0"/>
          <a:chExt cx="0" cy="0"/>
        </a:xfrm>
      </p:grpSpPr>
      <p:sp>
        <p:nvSpPr>
          <p:cNvPr id="5335" name="Google Shape;5335;p32"/>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336" name="Google Shape;5336;p32"/>
          <p:cNvSpPr txBox="1">
            <a:spLocks noGrp="1"/>
          </p:cNvSpPr>
          <p:nvPr>
            <p:ph type="title"/>
          </p:nvPr>
        </p:nvSpPr>
        <p:spPr>
          <a:xfrm>
            <a:off x="720000" y="1615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37" name="Google Shape;5337;p32"/>
          <p:cNvSpPr txBox="1">
            <a:spLocks noGrp="1"/>
          </p:cNvSpPr>
          <p:nvPr>
            <p:ph type="subTitle" idx="1"/>
          </p:nvPr>
        </p:nvSpPr>
        <p:spPr>
          <a:xfrm>
            <a:off x="720000" y="2142975"/>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38" name="Google Shape;5338;p32"/>
          <p:cNvSpPr txBox="1">
            <a:spLocks noGrp="1"/>
          </p:cNvSpPr>
          <p:nvPr>
            <p:ph type="title" idx="2"/>
          </p:nvPr>
        </p:nvSpPr>
        <p:spPr>
          <a:xfrm>
            <a:off x="3419269" y="1615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39" name="Google Shape;5339;p32"/>
          <p:cNvSpPr txBox="1">
            <a:spLocks noGrp="1"/>
          </p:cNvSpPr>
          <p:nvPr>
            <p:ph type="subTitle" idx="3"/>
          </p:nvPr>
        </p:nvSpPr>
        <p:spPr>
          <a:xfrm>
            <a:off x="3419271" y="2142975"/>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0" name="Google Shape;5340;p32"/>
          <p:cNvSpPr txBox="1">
            <a:spLocks noGrp="1"/>
          </p:cNvSpPr>
          <p:nvPr>
            <p:ph type="title" idx="4"/>
          </p:nvPr>
        </p:nvSpPr>
        <p:spPr>
          <a:xfrm>
            <a:off x="720000" y="34796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1" name="Google Shape;5341;p32"/>
          <p:cNvSpPr txBox="1">
            <a:spLocks noGrp="1"/>
          </p:cNvSpPr>
          <p:nvPr>
            <p:ph type="subTitle" idx="5"/>
          </p:nvPr>
        </p:nvSpPr>
        <p:spPr>
          <a:xfrm>
            <a:off x="720000" y="4007300"/>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2" name="Google Shape;5342;p32"/>
          <p:cNvSpPr txBox="1">
            <a:spLocks noGrp="1"/>
          </p:cNvSpPr>
          <p:nvPr>
            <p:ph type="title" idx="6"/>
          </p:nvPr>
        </p:nvSpPr>
        <p:spPr>
          <a:xfrm>
            <a:off x="3419269" y="34796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3" name="Google Shape;5343;p32"/>
          <p:cNvSpPr txBox="1">
            <a:spLocks noGrp="1"/>
          </p:cNvSpPr>
          <p:nvPr>
            <p:ph type="subTitle" idx="7"/>
          </p:nvPr>
        </p:nvSpPr>
        <p:spPr>
          <a:xfrm>
            <a:off x="3419271" y="4007300"/>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4" name="Google Shape;5344;p32"/>
          <p:cNvSpPr txBox="1">
            <a:spLocks noGrp="1"/>
          </p:cNvSpPr>
          <p:nvPr>
            <p:ph type="title" idx="8"/>
          </p:nvPr>
        </p:nvSpPr>
        <p:spPr>
          <a:xfrm>
            <a:off x="6118545" y="1615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5" name="Google Shape;5345;p32"/>
          <p:cNvSpPr txBox="1">
            <a:spLocks noGrp="1"/>
          </p:cNvSpPr>
          <p:nvPr>
            <p:ph type="subTitle" idx="9"/>
          </p:nvPr>
        </p:nvSpPr>
        <p:spPr>
          <a:xfrm>
            <a:off x="6118550" y="2142975"/>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6" name="Google Shape;5346;p32"/>
          <p:cNvSpPr txBox="1">
            <a:spLocks noGrp="1"/>
          </p:cNvSpPr>
          <p:nvPr>
            <p:ph type="title" idx="13"/>
          </p:nvPr>
        </p:nvSpPr>
        <p:spPr>
          <a:xfrm>
            <a:off x="6118545" y="34796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7" name="Google Shape;5347;p32"/>
          <p:cNvSpPr txBox="1">
            <a:spLocks noGrp="1"/>
          </p:cNvSpPr>
          <p:nvPr>
            <p:ph type="subTitle" idx="14"/>
          </p:nvPr>
        </p:nvSpPr>
        <p:spPr>
          <a:xfrm>
            <a:off x="6118550" y="4007300"/>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8" name="Google Shape;5348;p32"/>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349" name="Google Shape;5349;p32"/>
          <p:cNvGrpSpPr/>
          <p:nvPr/>
        </p:nvGrpSpPr>
        <p:grpSpPr>
          <a:xfrm>
            <a:off x="-703051" y="-1"/>
            <a:ext cx="1230229" cy="1330527"/>
            <a:chOff x="-703051" y="-1"/>
            <a:chExt cx="1230229" cy="1330527"/>
          </a:xfrm>
        </p:grpSpPr>
        <p:grpSp>
          <p:nvGrpSpPr>
            <p:cNvPr id="5350" name="Google Shape;5350;p32"/>
            <p:cNvGrpSpPr/>
            <p:nvPr/>
          </p:nvGrpSpPr>
          <p:grpSpPr>
            <a:xfrm>
              <a:off x="-703051" y="-1"/>
              <a:ext cx="1230229" cy="1330527"/>
              <a:chOff x="7558975" y="-466725"/>
              <a:chExt cx="2111619" cy="2283774"/>
            </a:xfrm>
          </p:grpSpPr>
          <p:sp>
            <p:nvSpPr>
              <p:cNvPr id="5351" name="Google Shape;5351;p3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3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3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32"/>
            <p:cNvGrpSpPr/>
            <p:nvPr/>
          </p:nvGrpSpPr>
          <p:grpSpPr>
            <a:xfrm>
              <a:off x="-561342" y="153348"/>
              <a:ext cx="946639" cy="1023816"/>
              <a:chOff x="7558975" y="-466725"/>
              <a:chExt cx="2111619" cy="2283774"/>
            </a:xfrm>
          </p:grpSpPr>
          <p:sp>
            <p:nvSpPr>
              <p:cNvPr id="5361" name="Google Shape;5361;p3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3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3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0" name="Google Shape;5370;p32"/>
          <p:cNvGrpSpPr/>
          <p:nvPr/>
        </p:nvGrpSpPr>
        <p:grpSpPr>
          <a:xfrm>
            <a:off x="8293889" y="3952170"/>
            <a:ext cx="1986611" cy="2148575"/>
            <a:chOff x="7558975" y="-466725"/>
            <a:chExt cx="2111619" cy="2283774"/>
          </a:xfrm>
        </p:grpSpPr>
        <p:sp>
          <p:nvSpPr>
            <p:cNvPr id="5371" name="Google Shape;5371;p3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3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3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32"/>
          <p:cNvGrpSpPr/>
          <p:nvPr/>
        </p:nvGrpSpPr>
        <p:grpSpPr>
          <a:xfrm>
            <a:off x="8469607" y="4311563"/>
            <a:ext cx="1578591" cy="1577864"/>
            <a:chOff x="757825" y="1120500"/>
            <a:chExt cx="1302575" cy="1301975"/>
          </a:xfrm>
        </p:grpSpPr>
        <p:sp>
          <p:nvSpPr>
            <p:cNvPr id="5381" name="Google Shape;5381;p3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3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3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3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3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3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3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3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3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3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3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3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3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3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3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3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3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3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3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3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3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3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3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3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3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3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3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3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3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3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3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3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3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3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3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3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3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3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3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3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3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3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3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3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3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3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3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3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3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3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3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3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3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3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3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3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3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3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3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3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3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3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3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3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3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3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3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3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3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3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3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3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3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3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3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3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3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3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3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3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3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3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3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3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3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3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3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3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3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3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3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3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3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3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3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3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3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3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3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3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3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3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3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3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3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3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3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3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3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3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3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3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3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3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3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3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3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3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3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3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3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3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3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3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3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3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3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3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3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3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3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3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3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3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3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3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3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3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3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3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3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3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3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3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3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3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3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3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3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3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3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3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3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3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3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3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3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3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3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3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3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3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3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3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3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3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3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3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3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3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3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3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3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3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3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3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3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3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3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3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3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3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3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3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3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3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3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3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3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3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3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3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3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3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3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3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3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3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3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3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3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3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3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3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3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3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3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3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3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3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3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3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3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3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3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3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3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3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3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3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3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3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3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3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3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3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3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3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3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3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3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3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3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3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3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3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3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3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3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3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3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3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3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3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3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3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3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3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3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3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3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3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3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3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3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3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3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3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3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3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3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3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3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3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3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3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3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3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3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3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3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2"/>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2"/>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2"/>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2"/>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2"/>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2"/>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2"/>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2"/>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2"/>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2"/>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2"/>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2"/>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2"/>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2"/>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2"/>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2"/>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2"/>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2"/>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2"/>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2"/>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2"/>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2"/>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2"/>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2"/>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2"/>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2"/>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2"/>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2"/>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2"/>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2"/>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2"/>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2"/>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2"/>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2"/>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2"/>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2"/>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2"/>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2"/>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2"/>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2"/>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2"/>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2"/>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2"/>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2"/>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2"/>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2"/>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2"/>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2"/>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2"/>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2"/>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2"/>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2"/>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2"/>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2"/>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2"/>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2"/>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2"/>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2"/>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2"/>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2"/>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2"/>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2"/>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2"/>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2"/>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2"/>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2"/>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2"/>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2"/>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2"/>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2"/>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2"/>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2"/>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2"/>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2"/>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2"/>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2"/>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2"/>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2"/>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2"/>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2"/>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2"/>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2"/>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2"/>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2"/>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2"/>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2"/>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2"/>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2"/>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2"/>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2"/>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2"/>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2"/>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2"/>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2"/>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2"/>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2"/>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2"/>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2"/>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2"/>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2"/>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2"/>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2"/>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2"/>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2"/>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2"/>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2"/>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2"/>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2"/>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2"/>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2"/>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2"/>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5892"/>
        <p:cNvGrpSpPr/>
        <p:nvPr/>
      </p:nvGrpSpPr>
      <p:grpSpPr>
        <a:xfrm>
          <a:off x="0" y="0"/>
          <a:ext cx="0" cy="0"/>
          <a:chOff x="0" y="0"/>
          <a:chExt cx="0" cy="0"/>
        </a:xfrm>
      </p:grpSpPr>
      <p:sp>
        <p:nvSpPr>
          <p:cNvPr id="5893" name="Google Shape;5893;p3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894" name="Google Shape;5894;p33"/>
          <p:cNvSpPr txBox="1">
            <a:spLocks noGrp="1"/>
          </p:cNvSpPr>
          <p:nvPr>
            <p:ph type="title" hasCustomPrompt="1"/>
          </p:nvPr>
        </p:nvSpPr>
        <p:spPr>
          <a:xfrm>
            <a:off x="715100" y="2986825"/>
            <a:ext cx="2331900" cy="48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8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895" name="Google Shape;5895;p33"/>
          <p:cNvSpPr txBox="1">
            <a:spLocks noGrp="1"/>
          </p:cNvSpPr>
          <p:nvPr>
            <p:ph type="subTitle" idx="1"/>
          </p:nvPr>
        </p:nvSpPr>
        <p:spPr>
          <a:xfrm>
            <a:off x="715100" y="1972882"/>
            <a:ext cx="23319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96" name="Google Shape;5896;p33"/>
          <p:cNvSpPr txBox="1">
            <a:spLocks noGrp="1"/>
          </p:cNvSpPr>
          <p:nvPr>
            <p:ph type="title" idx="2" hasCustomPrompt="1"/>
          </p:nvPr>
        </p:nvSpPr>
        <p:spPr>
          <a:xfrm>
            <a:off x="3406050" y="2986825"/>
            <a:ext cx="2331900" cy="48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8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897" name="Google Shape;5897;p33"/>
          <p:cNvSpPr txBox="1">
            <a:spLocks noGrp="1"/>
          </p:cNvSpPr>
          <p:nvPr>
            <p:ph type="subTitle" idx="3"/>
          </p:nvPr>
        </p:nvSpPr>
        <p:spPr>
          <a:xfrm>
            <a:off x="3403513" y="1972874"/>
            <a:ext cx="23370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98" name="Google Shape;5898;p33"/>
          <p:cNvSpPr txBox="1">
            <a:spLocks noGrp="1"/>
          </p:cNvSpPr>
          <p:nvPr>
            <p:ph type="title" idx="4" hasCustomPrompt="1"/>
          </p:nvPr>
        </p:nvSpPr>
        <p:spPr>
          <a:xfrm>
            <a:off x="6091975" y="2986825"/>
            <a:ext cx="2337000" cy="48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8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899" name="Google Shape;5899;p33"/>
          <p:cNvSpPr txBox="1">
            <a:spLocks noGrp="1"/>
          </p:cNvSpPr>
          <p:nvPr>
            <p:ph type="subTitle" idx="5"/>
          </p:nvPr>
        </p:nvSpPr>
        <p:spPr>
          <a:xfrm>
            <a:off x="6091966" y="1972881"/>
            <a:ext cx="23370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00" name="Google Shape;5900;p33"/>
          <p:cNvSpPr txBox="1">
            <a:spLocks noGrp="1"/>
          </p:cNvSpPr>
          <p:nvPr>
            <p:ph type="title" idx="6"/>
          </p:nvPr>
        </p:nvSpPr>
        <p:spPr>
          <a:xfrm>
            <a:off x="720308" y="1445175"/>
            <a:ext cx="23319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01" name="Google Shape;5901;p33"/>
          <p:cNvSpPr txBox="1">
            <a:spLocks noGrp="1"/>
          </p:cNvSpPr>
          <p:nvPr>
            <p:ph type="title" idx="7"/>
          </p:nvPr>
        </p:nvSpPr>
        <p:spPr>
          <a:xfrm>
            <a:off x="3403539" y="1445175"/>
            <a:ext cx="23370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02" name="Google Shape;5902;p33"/>
          <p:cNvSpPr txBox="1">
            <a:spLocks noGrp="1"/>
          </p:cNvSpPr>
          <p:nvPr>
            <p:ph type="title" idx="8"/>
          </p:nvPr>
        </p:nvSpPr>
        <p:spPr>
          <a:xfrm>
            <a:off x="6086800" y="1445175"/>
            <a:ext cx="23370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03" name="Google Shape;5903;p33"/>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904" name="Google Shape;5904;p33"/>
          <p:cNvGrpSpPr/>
          <p:nvPr/>
        </p:nvGrpSpPr>
        <p:grpSpPr>
          <a:xfrm>
            <a:off x="198287" y="-730327"/>
            <a:ext cx="1970562" cy="1970987"/>
            <a:chOff x="1350750" y="2943950"/>
            <a:chExt cx="1389775" cy="1390075"/>
          </a:xfrm>
        </p:grpSpPr>
        <p:sp>
          <p:nvSpPr>
            <p:cNvPr id="5905" name="Google Shape;5905;p33"/>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3"/>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3"/>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3"/>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3"/>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3"/>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3"/>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3"/>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33"/>
          <p:cNvGrpSpPr/>
          <p:nvPr/>
        </p:nvGrpSpPr>
        <p:grpSpPr>
          <a:xfrm>
            <a:off x="8321758" y="107885"/>
            <a:ext cx="1682960" cy="1820168"/>
            <a:chOff x="7558975" y="-466725"/>
            <a:chExt cx="2111619" cy="2283774"/>
          </a:xfrm>
        </p:grpSpPr>
        <p:sp>
          <p:nvSpPr>
            <p:cNvPr id="5914" name="Google Shape;5914;p33"/>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3"/>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3"/>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33"/>
          <p:cNvGrpSpPr/>
          <p:nvPr/>
        </p:nvGrpSpPr>
        <p:grpSpPr>
          <a:xfrm>
            <a:off x="8471191" y="412280"/>
            <a:ext cx="1337354" cy="1336738"/>
            <a:chOff x="757825" y="1120500"/>
            <a:chExt cx="1302575" cy="1301975"/>
          </a:xfrm>
        </p:grpSpPr>
        <p:sp>
          <p:nvSpPr>
            <p:cNvPr id="5924" name="Google Shape;5924;p33"/>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3"/>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3"/>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3"/>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3"/>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3"/>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3"/>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3"/>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3"/>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3"/>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3"/>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3"/>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3"/>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3"/>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3"/>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3"/>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3"/>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3"/>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3"/>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3"/>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3"/>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3"/>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3"/>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3"/>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3"/>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3"/>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3"/>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3"/>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3"/>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3"/>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3"/>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3"/>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3"/>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3"/>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3"/>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3"/>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3"/>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3"/>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3"/>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3"/>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3"/>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3"/>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3"/>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3"/>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3"/>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3"/>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3"/>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33"/>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33"/>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3"/>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3"/>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3"/>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3"/>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3"/>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3"/>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3"/>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3"/>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3"/>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3"/>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3"/>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3"/>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3"/>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3"/>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3"/>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3"/>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3"/>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3"/>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3"/>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3"/>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3"/>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3"/>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3"/>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3"/>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3"/>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3"/>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3"/>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3"/>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3"/>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3"/>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3"/>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3"/>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3"/>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3"/>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3"/>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3"/>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3"/>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3"/>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3"/>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3"/>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3"/>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3"/>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3"/>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3"/>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3"/>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3"/>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3"/>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3"/>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3"/>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3"/>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3"/>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3"/>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3"/>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3"/>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3"/>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3"/>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3"/>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3"/>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3"/>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3"/>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3"/>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3"/>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3"/>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3"/>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3"/>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3"/>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3"/>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3"/>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3"/>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3"/>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3"/>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3"/>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3"/>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33"/>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33"/>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33"/>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33"/>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33"/>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33"/>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33"/>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33"/>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33"/>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33"/>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33"/>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33"/>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33"/>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33"/>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33"/>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33"/>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33"/>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3"/>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3"/>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3"/>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3"/>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3"/>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3"/>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3"/>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3"/>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33"/>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33"/>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3"/>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3"/>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3"/>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3"/>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3"/>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3"/>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3"/>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3"/>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3"/>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3"/>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3"/>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3"/>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3"/>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3"/>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3"/>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3"/>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3"/>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3"/>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3"/>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3"/>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3"/>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3"/>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3"/>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3"/>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3"/>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3"/>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3"/>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3"/>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3"/>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3"/>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3"/>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3"/>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3"/>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3"/>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3"/>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3"/>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3"/>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3"/>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3"/>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3"/>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3"/>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3"/>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3"/>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3"/>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3"/>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3"/>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3"/>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3"/>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3"/>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3"/>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3"/>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3"/>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3"/>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3"/>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3"/>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3"/>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33"/>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33"/>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33"/>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33"/>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33"/>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33"/>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33"/>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33"/>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33"/>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33"/>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33"/>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33"/>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33"/>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33"/>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33"/>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33"/>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33"/>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33"/>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33"/>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33"/>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33"/>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33"/>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33"/>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33"/>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33"/>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33"/>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33"/>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33"/>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33"/>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33"/>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33"/>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33"/>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33"/>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33"/>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33"/>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33"/>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33"/>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33"/>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33"/>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33"/>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33"/>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33"/>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33"/>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33"/>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33"/>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33"/>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33"/>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33"/>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33"/>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33"/>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33"/>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33"/>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33"/>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33"/>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33"/>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33"/>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33"/>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33"/>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33"/>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33"/>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33"/>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33"/>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33"/>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33"/>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33"/>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33"/>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33"/>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33"/>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33"/>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33"/>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33"/>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33"/>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33"/>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33"/>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33"/>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33"/>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3"/>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3"/>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3"/>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3"/>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3"/>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3"/>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3"/>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3"/>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3"/>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3"/>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3"/>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3"/>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3"/>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3"/>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3"/>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3"/>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3"/>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3"/>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3"/>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3"/>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3"/>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3"/>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3"/>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3"/>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3"/>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3"/>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3"/>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3"/>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3"/>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3"/>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3"/>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3"/>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3"/>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3"/>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3"/>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3"/>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3"/>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3"/>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3"/>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3"/>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3"/>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3"/>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3"/>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3"/>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3"/>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3"/>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3"/>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3"/>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3"/>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3"/>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3"/>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3"/>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3"/>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3"/>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3"/>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3"/>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3"/>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3"/>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3"/>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3"/>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3"/>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3"/>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3"/>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3"/>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3"/>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3"/>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3"/>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3"/>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3"/>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3"/>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3"/>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3"/>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3"/>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3"/>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3"/>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3"/>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3"/>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3"/>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3"/>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3"/>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3"/>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3"/>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3"/>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3"/>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3"/>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3"/>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3"/>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3"/>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3"/>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3"/>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3"/>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3"/>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3"/>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3"/>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3"/>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3"/>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3"/>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3"/>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3"/>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3"/>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3"/>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3"/>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3"/>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3"/>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3"/>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3"/>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3"/>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3"/>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3"/>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3"/>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3"/>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3"/>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3"/>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3"/>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3"/>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3"/>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3"/>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3"/>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3"/>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3"/>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3"/>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3"/>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3"/>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3"/>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3"/>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3"/>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3"/>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3"/>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3"/>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3"/>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3"/>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3"/>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3"/>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3"/>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3"/>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3"/>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3"/>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3"/>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3"/>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3"/>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3"/>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3"/>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3"/>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3"/>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3"/>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3"/>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3"/>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3"/>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3"/>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3"/>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3"/>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3"/>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3"/>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3"/>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3"/>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3"/>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3"/>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3"/>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3"/>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3"/>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3"/>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3"/>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3"/>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3"/>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3"/>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3"/>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3"/>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3"/>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3"/>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3"/>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3"/>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3"/>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3"/>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3"/>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3"/>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3"/>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3"/>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3"/>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3"/>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3"/>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3"/>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3"/>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3"/>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3"/>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3"/>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3"/>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3"/>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3"/>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3"/>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3"/>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3"/>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3"/>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3"/>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3"/>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3"/>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3"/>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3"/>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3"/>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3"/>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3"/>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3"/>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3"/>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3"/>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3"/>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3"/>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3"/>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3"/>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3"/>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3"/>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3"/>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3"/>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3"/>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3"/>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3"/>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3"/>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3"/>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3"/>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3"/>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3"/>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3"/>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3"/>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3"/>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3"/>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3"/>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33"/>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33"/>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3"/>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3"/>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3"/>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3"/>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33"/>
          <p:cNvGrpSpPr/>
          <p:nvPr/>
        </p:nvGrpSpPr>
        <p:grpSpPr>
          <a:xfrm>
            <a:off x="701645" y="-244270"/>
            <a:ext cx="963976" cy="963976"/>
            <a:chOff x="-455722" y="-330189"/>
            <a:chExt cx="1469700" cy="1469700"/>
          </a:xfrm>
        </p:grpSpPr>
        <p:sp>
          <p:nvSpPr>
            <p:cNvPr id="6436" name="Google Shape;6436;p33"/>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3"/>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438"/>
        <p:cNvGrpSpPr/>
        <p:nvPr/>
      </p:nvGrpSpPr>
      <p:grpSpPr>
        <a:xfrm>
          <a:off x="0" y="0"/>
          <a:ext cx="0" cy="0"/>
          <a:chOff x="0" y="0"/>
          <a:chExt cx="0" cy="0"/>
        </a:xfrm>
      </p:grpSpPr>
      <p:sp>
        <p:nvSpPr>
          <p:cNvPr id="6439" name="Google Shape;6439;p3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440" name="Google Shape;6440;p34"/>
          <p:cNvSpPr txBox="1">
            <a:spLocks noGrp="1"/>
          </p:cNvSpPr>
          <p:nvPr>
            <p:ph type="ctrTitle"/>
          </p:nvPr>
        </p:nvSpPr>
        <p:spPr>
          <a:xfrm>
            <a:off x="2429950" y="563125"/>
            <a:ext cx="4284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441" name="Google Shape;6441;p34"/>
          <p:cNvSpPr txBox="1">
            <a:spLocks noGrp="1"/>
          </p:cNvSpPr>
          <p:nvPr>
            <p:ph type="subTitle" idx="1"/>
          </p:nvPr>
        </p:nvSpPr>
        <p:spPr>
          <a:xfrm>
            <a:off x="2425075" y="1560925"/>
            <a:ext cx="4293900" cy="120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442" name="Google Shape;6442;p34"/>
          <p:cNvSpPr txBox="1"/>
          <p:nvPr/>
        </p:nvSpPr>
        <p:spPr>
          <a:xfrm>
            <a:off x="1891975" y="3585075"/>
            <a:ext cx="53601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a:solidFill>
                  <a:schemeClr val="lt1"/>
                </a:solidFill>
                <a:latin typeface="Exo"/>
                <a:ea typeface="Exo"/>
                <a:cs typeface="Exo"/>
                <a:sym typeface="Exo"/>
              </a:rPr>
              <a:t>CREDITS: This presentation template was created by </a:t>
            </a:r>
            <a:r>
              <a:rPr lang="en" sz="1200" b="1">
                <a:solidFill>
                  <a:schemeClr val="lt1"/>
                </a:solidFill>
                <a:uFill>
                  <a:noFill/>
                </a:uFill>
                <a:latin typeface="Exo"/>
                <a:ea typeface="Exo"/>
                <a:cs typeface="Exo"/>
                <a:sym typeface="Exo"/>
                <a:hlinkClick r:id="rId2">
                  <a:extLst>
                    <a:ext uri="{A12FA001-AC4F-418D-AE19-62706E023703}">
                      <ahyp:hlinkClr xmlns:ahyp="http://schemas.microsoft.com/office/drawing/2018/hyperlinkcolor" val="tx"/>
                    </a:ext>
                  </a:extLst>
                </a:hlinkClick>
              </a:rPr>
              <a:t>Slidesgo</a:t>
            </a:r>
            <a:r>
              <a:rPr lang="en" sz="1200">
                <a:solidFill>
                  <a:schemeClr val="lt1"/>
                </a:solidFill>
                <a:latin typeface="Exo"/>
                <a:ea typeface="Exo"/>
                <a:cs typeface="Exo"/>
                <a:sym typeface="Exo"/>
              </a:rPr>
              <a:t>, including icons by </a:t>
            </a:r>
            <a:r>
              <a:rPr lang="en" sz="1200" b="1">
                <a:solidFill>
                  <a:schemeClr val="lt1"/>
                </a:solidFill>
                <a:uFill>
                  <a:noFill/>
                </a:uFill>
                <a:latin typeface="Exo"/>
                <a:ea typeface="Exo"/>
                <a:cs typeface="Exo"/>
                <a:sym typeface="Exo"/>
                <a:hlinkClick r:id="rId3">
                  <a:extLst>
                    <a:ext uri="{A12FA001-AC4F-418D-AE19-62706E023703}">
                      <ahyp:hlinkClr xmlns:ahyp="http://schemas.microsoft.com/office/drawing/2018/hyperlinkcolor" val="tx"/>
                    </a:ext>
                  </a:extLst>
                </a:hlinkClick>
              </a:rPr>
              <a:t>Flaticon</a:t>
            </a:r>
            <a:r>
              <a:rPr lang="en" sz="1200" b="1">
                <a:solidFill>
                  <a:schemeClr val="lt1"/>
                </a:solidFill>
                <a:latin typeface="Exo"/>
                <a:ea typeface="Exo"/>
                <a:cs typeface="Exo"/>
                <a:sym typeface="Exo"/>
              </a:rPr>
              <a:t> </a:t>
            </a:r>
            <a:r>
              <a:rPr lang="en" sz="1200">
                <a:solidFill>
                  <a:schemeClr val="lt1"/>
                </a:solidFill>
                <a:latin typeface="Exo"/>
                <a:ea typeface="Exo"/>
                <a:cs typeface="Exo"/>
                <a:sym typeface="Exo"/>
              </a:rPr>
              <a:t>and infographics &amp; images by </a:t>
            </a:r>
            <a:r>
              <a:rPr lang="en" sz="1200" b="1">
                <a:solidFill>
                  <a:schemeClr val="lt1"/>
                </a:solidFill>
                <a:uFill>
                  <a:noFill/>
                </a:uFill>
                <a:latin typeface="Exo"/>
                <a:ea typeface="Exo"/>
                <a:cs typeface="Exo"/>
                <a:sym typeface="Exo"/>
                <a:hlinkClick r:id="rId4">
                  <a:extLst>
                    <a:ext uri="{A12FA001-AC4F-418D-AE19-62706E023703}">
                      <ahyp:hlinkClr xmlns:ahyp="http://schemas.microsoft.com/office/drawing/2018/hyperlinkcolor" val="tx"/>
                    </a:ext>
                  </a:extLst>
                </a:hlinkClick>
              </a:rPr>
              <a:t>Freepik</a:t>
            </a:r>
            <a:endParaRPr sz="1200" b="1">
              <a:solidFill>
                <a:schemeClr val="lt1"/>
              </a:solidFill>
              <a:latin typeface="Exo"/>
              <a:ea typeface="Exo"/>
              <a:cs typeface="Exo"/>
              <a:sym typeface="Exo"/>
            </a:endParaRPr>
          </a:p>
        </p:txBody>
      </p:sp>
      <p:grpSp>
        <p:nvGrpSpPr>
          <p:cNvPr id="6443" name="Google Shape;6443;p34"/>
          <p:cNvGrpSpPr/>
          <p:nvPr/>
        </p:nvGrpSpPr>
        <p:grpSpPr>
          <a:xfrm>
            <a:off x="-1270797" y="-221560"/>
            <a:ext cx="3695829" cy="3696626"/>
            <a:chOff x="1350750" y="2943950"/>
            <a:chExt cx="1389775" cy="1390075"/>
          </a:xfrm>
        </p:grpSpPr>
        <p:sp>
          <p:nvSpPr>
            <p:cNvPr id="6444" name="Google Shape;6444;p34"/>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4"/>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4"/>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4"/>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4"/>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4"/>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4"/>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4"/>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34"/>
          <p:cNvGrpSpPr/>
          <p:nvPr/>
        </p:nvGrpSpPr>
        <p:grpSpPr>
          <a:xfrm>
            <a:off x="-326812" y="689851"/>
            <a:ext cx="1807878" cy="1807878"/>
            <a:chOff x="-455722" y="-330189"/>
            <a:chExt cx="1469700" cy="1469700"/>
          </a:xfrm>
        </p:grpSpPr>
        <p:sp>
          <p:nvSpPr>
            <p:cNvPr id="6453" name="Google Shape;6453;p34"/>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4"/>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34"/>
          <p:cNvGrpSpPr/>
          <p:nvPr/>
        </p:nvGrpSpPr>
        <p:grpSpPr>
          <a:xfrm>
            <a:off x="7258064" y="-1103790"/>
            <a:ext cx="2857232" cy="3090174"/>
            <a:chOff x="7558975" y="-466725"/>
            <a:chExt cx="2111619" cy="2283774"/>
          </a:xfrm>
        </p:grpSpPr>
        <p:sp>
          <p:nvSpPr>
            <p:cNvPr id="6456" name="Google Shape;6456;p3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34"/>
          <p:cNvGrpSpPr/>
          <p:nvPr/>
        </p:nvGrpSpPr>
        <p:grpSpPr>
          <a:xfrm>
            <a:off x="7587376" y="-747635"/>
            <a:ext cx="2198618" cy="2377865"/>
            <a:chOff x="7558975" y="-466725"/>
            <a:chExt cx="2111619" cy="2283774"/>
          </a:xfrm>
        </p:grpSpPr>
        <p:sp>
          <p:nvSpPr>
            <p:cNvPr id="6466" name="Google Shape;6466;p3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34"/>
          <p:cNvGrpSpPr/>
          <p:nvPr/>
        </p:nvGrpSpPr>
        <p:grpSpPr>
          <a:xfrm>
            <a:off x="8069559" y="3342609"/>
            <a:ext cx="2045737" cy="2212520"/>
            <a:chOff x="7558975" y="-466725"/>
            <a:chExt cx="2111619" cy="2283774"/>
          </a:xfrm>
        </p:grpSpPr>
        <p:sp>
          <p:nvSpPr>
            <p:cNvPr id="6476" name="Google Shape;6476;p3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34"/>
          <p:cNvGrpSpPr/>
          <p:nvPr/>
        </p:nvGrpSpPr>
        <p:grpSpPr>
          <a:xfrm>
            <a:off x="8251125" y="3712618"/>
            <a:ext cx="1625614" cy="1624865"/>
            <a:chOff x="757825" y="1120500"/>
            <a:chExt cx="1302575" cy="1301975"/>
          </a:xfrm>
        </p:grpSpPr>
        <p:sp>
          <p:nvSpPr>
            <p:cNvPr id="6486" name="Google Shape;6486;p3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3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3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3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3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3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3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3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3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3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3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3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3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3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3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3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3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3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3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3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3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3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3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3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3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3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3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3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3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3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3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3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3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3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3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3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3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3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3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3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3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3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3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3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3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3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3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3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3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3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3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3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3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3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3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3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3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3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3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3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3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3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3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3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3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3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3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3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3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3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3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3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3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3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3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3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3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3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3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3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3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3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3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3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3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3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3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3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3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3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3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3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3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3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3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3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3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3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3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3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3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3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3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3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3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3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3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3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3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3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3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3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3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3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3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3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3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3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3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3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3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3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3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3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3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3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3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3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3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3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3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3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3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3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3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3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3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3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3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4"/>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4"/>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4"/>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4"/>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4"/>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4"/>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4"/>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4"/>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4"/>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4"/>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4"/>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4"/>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4"/>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4"/>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4"/>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4"/>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4"/>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4"/>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4"/>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4"/>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4"/>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4"/>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4"/>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4"/>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4"/>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4"/>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4"/>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4"/>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4"/>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4"/>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4"/>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4"/>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4"/>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4"/>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4"/>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34"/>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34"/>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34"/>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34"/>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34"/>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34"/>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34"/>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34"/>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34"/>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34"/>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34"/>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34"/>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34"/>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34"/>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34"/>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34"/>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34"/>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34"/>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34"/>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34"/>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34"/>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34"/>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34"/>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34"/>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34"/>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34"/>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4"/>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34"/>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34"/>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34"/>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34"/>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34"/>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34"/>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34"/>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34"/>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34"/>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34"/>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34"/>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34"/>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34"/>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34"/>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34"/>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34"/>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34"/>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34"/>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34"/>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34"/>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34"/>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34"/>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34"/>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34"/>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34"/>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34"/>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34"/>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34"/>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34"/>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34"/>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34"/>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34"/>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4"/>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4"/>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4"/>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4"/>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4"/>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34"/>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34"/>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4"/>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4"/>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34"/>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34"/>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34"/>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34"/>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34"/>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34"/>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34"/>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34"/>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997"/>
        <p:cNvGrpSpPr/>
        <p:nvPr/>
      </p:nvGrpSpPr>
      <p:grpSpPr>
        <a:xfrm>
          <a:off x="0" y="0"/>
          <a:ext cx="0" cy="0"/>
          <a:chOff x="0" y="0"/>
          <a:chExt cx="0" cy="0"/>
        </a:xfrm>
      </p:grpSpPr>
      <p:sp>
        <p:nvSpPr>
          <p:cNvPr id="6998" name="Google Shape;6998;p3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6999"/>
        <p:cNvGrpSpPr/>
        <p:nvPr/>
      </p:nvGrpSpPr>
      <p:grpSpPr>
        <a:xfrm>
          <a:off x="0" y="0"/>
          <a:ext cx="0" cy="0"/>
          <a:chOff x="0" y="0"/>
          <a:chExt cx="0" cy="0"/>
        </a:xfrm>
      </p:grpSpPr>
      <p:sp>
        <p:nvSpPr>
          <p:cNvPr id="7000" name="Google Shape;7000;p3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grpSp>
        <p:nvGrpSpPr>
          <p:cNvPr id="7001" name="Google Shape;7001;p36"/>
          <p:cNvGrpSpPr/>
          <p:nvPr/>
        </p:nvGrpSpPr>
        <p:grpSpPr>
          <a:xfrm>
            <a:off x="-516786" y="3870370"/>
            <a:ext cx="1986611" cy="2148575"/>
            <a:chOff x="7558975" y="-466725"/>
            <a:chExt cx="2111619" cy="2283774"/>
          </a:xfrm>
        </p:grpSpPr>
        <p:sp>
          <p:nvSpPr>
            <p:cNvPr id="7002" name="Google Shape;7002;p3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36"/>
          <p:cNvGrpSpPr/>
          <p:nvPr/>
        </p:nvGrpSpPr>
        <p:grpSpPr>
          <a:xfrm>
            <a:off x="-341068" y="4229763"/>
            <a:ext cx="1578591" cy="1577864"/>
            <a:chOff x="757825" y="1120500"/>
            <a:chExt cx="1302575" cy="1301975"/>
          </a:xfrm>
        </p:grpSpPr>
        <p:sp>
          <p:nvSpPr>
            <p:cNvPr id="7012" name="Google Shape;7012;p36"/>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6"/>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6"/>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6"/>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6"/>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6"/>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6"/>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6"/>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6"/>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6"/>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6"/>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6"/>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6"/>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6"/>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6"/>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6"/>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6"/>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6"/>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6"/>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6"/>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6"/>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6"/>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6"/>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6"/>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6"/>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6"/>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6"/>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6"/>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6"/>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6"/>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6"/>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6"/>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6"/>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6"/>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6"/>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6"/>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6"/>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6"/>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6"/>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6"/>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6"/>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6"/>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6"/>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6"/>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6"/>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6"/>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6"/>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6"/>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6"/>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6"/>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6"/>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6"/>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6"/>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6"/>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6"/>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6"/>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6"/>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6"/>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6"/>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6"/>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6"/>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6"/>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6"/>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6"/>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6"/>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6"/>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36"/>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36"/>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36"/>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36"/>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6"/>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36"/>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36"/>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36"/>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36"/>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36"/>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36"/>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36"/>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6"/>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6"/>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36"/>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36"/>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6"/>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6"/>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6"/>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6"/>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6"/>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6"/>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6"/>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6"/>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6"/>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6"/>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6"/>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36"/>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36"/>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6"/>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6"/>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6"/>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6"/>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6"/>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6"/>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6"/>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6"/>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6"/>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6"/>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6"/>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6"/>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36"/>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36"/>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36"/>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36"/>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36"/>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36"/>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36"/>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36"/>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36"/>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36"/>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36"/>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36"/>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36"/>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36"/>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36"/>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36"/>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36"/>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36"/>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36"/>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36"/>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36"/>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36"/>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36"/>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36"/>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36"/>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36"/>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36"/>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36"/>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36"/>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36"/>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36"/>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36"/>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36"/>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36"/>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36"/>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36"/>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36"/>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36"/>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36"/>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36"/>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36"/>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36"/>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36"/>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36"/>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36"/>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36"/>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36"/>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36"/>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36"/>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36"/>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36"/>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36"/>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6"/>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6"/>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6"/>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6"/>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6"/>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36"/>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36"/>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36"/>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36"/>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36"/>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36"/>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36"/>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36"/>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36"/>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36"/>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36"/>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36"/>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36"/>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36"/>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36"/>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36"/>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36"/>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36"/>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6"/>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6"/>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6"/>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36"/>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36"/>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36"/>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36"/>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6"/>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36"/>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36"/>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36"/>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6"/>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36"/>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36"/>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36"/>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6"/>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36"/>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36"/>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36"/>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6"/>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36"/>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36"/>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6"/>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36"/>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6"/>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36"/>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36"/>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36"/>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36"/>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36"/>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36"/>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36"/>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36"/>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36"/>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36"/>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36"/>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36"/>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36"/>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36"/>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36"/>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36"/>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36"/>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36"/>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36"/>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36"/>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36"/>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36"/>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36"/>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36"/>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36"/>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6"/>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6"/>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6"/>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36"/>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36"/>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36"/>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36"/>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36"/>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36"/>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36"/>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36"/>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36"/>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36"/>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36"/>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36"/>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36"/>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36"/>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36"/>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36"/>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36"/>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36"/>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36"/>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36"/>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6"/>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6"/>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6"/>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6"/>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36"/>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36"/>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6"/>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6"/>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6"/>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36"/>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36"/>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6"/>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6"/>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6"/>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36"/>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36"/>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6"/>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6"/>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6"/>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36"/>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36"/>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6"/>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6"/>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6"/>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36"/>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36"/>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6"/>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6"/>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6"/>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36"/>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6"/>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6"/>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6"/>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36"/>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36"/>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6"/>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6"/>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36"/>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36"/>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36"/>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36"/>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36"/>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36"/>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36"/>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36"/>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36"/>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36"/>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36"/>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36"/>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36"/>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36"/>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36"/>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36"/>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36"/>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36"/>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36"/>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36"/>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36"/>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36"/>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36"/>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36"/>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36"/>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36"/>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36"/>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36"/>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36"/>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36"/>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36"/>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36"/>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36"/>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36"/>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36"/>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36"/>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36"/>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36"/>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36"/>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36"/>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36"/>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36"/>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36"/>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36"/>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36"/>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36"/>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36"/>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36"/>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36"/>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36"/>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36"/>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36"/>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36"/>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36"/>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36"/>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36"/>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36"/>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36"/>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36"/>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36"/>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36"/>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36"/>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36"/>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36"/>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36"/>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36"/>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36"/>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36"/>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36"/>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36"/>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36"/>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36"/>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36"/>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36"/>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36"/>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36"/>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36"/>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36"/>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36"/>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36"/>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36"/>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36"/>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36"/>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36"/>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36"/>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36"/>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36"/>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36"/>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36"/>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36"/>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36"/>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36"/>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36"/>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36"/>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36"/>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36"/>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36"/>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36"/>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36"/>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36"/>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36"/>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36"/>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36"/>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36"/>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36"/>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36"/>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36"/>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36"/>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36"/>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36"/>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36"/>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36"/>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36"/>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36"/>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36"/>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36"/>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36"/>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36"/>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36"/>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36"/>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36"/>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36"/>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36"/>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36"/>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36"/>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36"/>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36"/>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36"/>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36"/>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36"/>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36"/>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36"/>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36"/>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36"/>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36"/>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36"/>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36"/>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36"/>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36"/>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36"/>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36"/>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36"/>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36"/>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36"/>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36"/>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36"/>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36"/>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36"/>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36"/>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36"/>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36"/>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36"/>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36"/>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36"/>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36"/>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36"/>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36"/>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36"/>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36"/>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36"/>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36"/>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36"/>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36"/>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36"/>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36"/>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36"/>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36"/>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36"/>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36"/>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36"/>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36"/>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36"/>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36"/>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36"/>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36"/>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36"/>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36"/>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36"/>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36"/>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36"/>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36"/>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36"/>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36"/>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36"/>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36"/>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36"/>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36"/>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36"/>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36"/>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36"/>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36"/>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36"/>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36"/>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36"/>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36"/>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36"/>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36"/>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36"/>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36"/>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36"/>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36"/>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36"/>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36"/>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36"/>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36"/>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36"/>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36"/>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36"/>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36"/>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36"/>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36"/>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36"/>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36"/>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36"/>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36"/>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36"/>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36"/>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36"/>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36"/>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36"/>
          <p:cNvGrpSpPr/>
          <p:nvPr/>
        </p:nvGrpSpPr>
        <p:grpSpPr>
          <a:xfrm>
            <a:off x="8293899" y="-373476"/>
            <a:ext cx="1230229" cy="1330527"/>
            <a:chOff x="-703051" y="-1"/>
            <a:chExt cx="1230229" cy="1330527"/>
          </a:xfrm>
        </p:grpSpPr>
        <p:grpSp>
          <p:nvGrpSpPr>
            <p:cNvPr id="7524" name="Google Shape;7524;p36"/>
            <p:cNvGrpSpPr/>
            <p:nvPr/>
          </p:nvGrpSpPr>
          <p:grpSpPr>
            <a:xfrm>
              <a:off x="-703051" y="-1"/>
              <a:ext cx="1230229" cy="1330527"/>
              <a:chOff x="7558975" y="-466725"/>
              <a:chExt cx="2111619" cy="2283774"/>
            </a:xfrm>
          </p:grpSpPr>
          <p:sp>
            <p:nvSpPr>
              <p:cNvPr id="7525" name="Google Shape;7525;p3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3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3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36"/>
            <p:cNvGrpSpPr/>
            <p:nvPr/>
          </p:nvGrpSpPr>
          <p:grpSpPr>
            <a:xfrm>
              <a:off x="-561342" y="153348"/>
              <a:ext cx="946639" cy="1023816"/>
              <a:chOff x="7558975" y="-466725"/>
              <a:chExt cx="2111619" cy="2283774"/>
            </a:xfrm>
          </p:grpSpPr>
          <p:sp>
            <p:nvSpPr>
              <p:cNvPr id="7535" name="Google Shape;7535;p3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3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3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7544"/>
        <p:cNvGrpSpPr/>
        <p:nvPr/>
      </p:nvGrpSpPr>
      <p:grpSpPr>
        <a:xfrm>
          <a:off x="0" y="0"/>
          <a:ext cx="0" cy="0"/>
          <a:chOff x="0" y="0"/>
          <a:chExt cx="0" cy="0"/>
        </a:xfrm>
      </p:grpSpPr>
      <p:sp>
        <p:nvSpPr>
          <p:cNvPr id="7545" name="Google Shape;7545;p3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grpSp>
        <p:nvGrpSpPr>
          <p:cNvPr id="7546" name="Google Shape;7546;p37"/>
          <p:cNvGrpSpPr/>
          <p:nvPr/>
        </p:nvGrpSpPr>
        <p:grpSpPr>
          <a:xfrm>
            <a:off x="626487" y="-831024"/>
            <a:ext cx="1429777" cy="1546115"/>
            <a:chOff x="7558975" y="-466725"/>
            <a:chExt cx="2111619" cy="2283774"/>
          </a:xfrm>
        </p:grpSpPr>
        <p:sp>
          <p:nvSpPr>
            <p:cNvPr id="7547" name="Google Shape;7547;p3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3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3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37"/>
          <p:cNvGrpSpPr/>
          <p:nvPr/>
        </p:nvGrpSpPr>
        <p:grpSpPr>
          <a:xfrm>
            <a:off x="790996" y="-652846"/>
            <a:ext cx="1100154" cy="1189846"/>
            <a:chOff x="7558975" y="-466725"/>
            <a:chExt cx="2111619" cy="2283774"/>
          </a:xfrm>
        </p:grpSpPr>
        <p:sp>
          <p:nvSpPr>
            <p:cNvPr id="7557" name="Google Shape;7557;p3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3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3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37"/>
          <p:cNvGrpSpPr/>
          <p:nvPr/>
        </p:nvGrpSpPr>
        <p:grpSpPr>
          <a:xfrm>
            <a:off x="8027249" y="-552106"/>
            <a:ext cx="1722348" cy="1722720"/>
            <a:chOff x="1350750" y="2943950"/>
            <a:chExt cx="1389775" cy="1390075"/>
          </a:xfrm>
        </p:grpSpPr>
        <p:sp>
          <p:nvSpPr>
            <p:cNvPr id="7567" name="Google Shape;7567;p37"/>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37"/>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37"/>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37"/>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37"/>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37"/>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37"/>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37"/>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37"/>
          <p:cNvGrpSpPr/>
          <p:nvPr/>
        </p:nvGrpSpPr>
        <p:grpSpPr>
          <a:xfrm>
            <a:off x="8467199" y="-127331"/>
            <a:ext cx="842432" cy="842432"/>
            <a:chOff x="-455722" y="-330189"/>
            <a:chExt cx="1469700" cy="1469700"/>
          </a:xfrm>
        </p:grpSpPr>
        <p:sp>
          <p:nvSpPr>
            <p:cNvPr id="7576" name="Google Shape;7576;p37"/>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37"/>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581"/>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582"/>
        <p:cNvGrpSpPr/>
        <p:nvPr/>
      </p:nvGrpSpPr>
      <p:grpSpPr>
        <a:xfrm>
          <a:off x="0" y="0"/>
          <a:ext cx="0" cy="0"/>
          <a:chOff x="0" y="0"/>
          <a:chExt cx="0" cy="0"/>
        </a:xfrm>
      </p:grpSpPr>
      <p:sp>
        <p:nvSpPr>
          <p:cNvPr id="7583" name="Google Shape;7583;p4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8"/>
        <p:cNvGrpSpPr/>
        <p:nvPr/>
      </p:nvGrpSpPr>
      <p:grpSpPr>
        <a:xfrm>
          <a:off x="0" y="0"/>
          <a:ext cx="0" cy="0"/>
          <a:chOff x="0" y="0"/>
          <a:chExt cx="0" cy="0"/>
        </a:xfrm>
      </p:grpSpPr>
      <p:sp>
        <p:nvSpPr>
          <p:cNvPr id="609" name="Google Shape;609;p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10" name="Google Shape;610;p5"/>
          <p:cNvSpPr txBox="1">
            <a:spLocks noGrp="1"/>
          </p:cNvSpPr>
          <p:nvPr>
            <p:ph type="subTitle" idx="1"/>
          </p:nvPr>
        </p:nvSpPr>
        <p:spPr>
          <a:xfrm>
            <a:off x="1348113" y="2089300"/>
            <a:ext cx="2799900" cy="527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11" name="Google Shape;611;p5"/>
          <p:cNvSpPr txBox="1">
            <a:spLocks noGrp="1"/>
          </p:cNvSpPr>
          <p:nvPr>
            <p:ph type="subTitle" idx="2"/>
          </p:nvPr>
        </p:nvSpPr>
        <p:spPr>
          <a:xfrm>
            <a:off x="4995988" y="2089300"/>
            <a:ext cx="27999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12" name="Google Shape;612;p5"/>
          <p:cNvSpPr txBox="1">
            <a:spLocks noGrp="1"/>
          </p:cNvSpPr>
          <p:nvPr>
            <p:ph type="subTitle" idx="3"/>
          </p:nvPr>
        </p:nvSpPr>
        <p:spPr>
          <a:xfrm>
            <a:off x="1348113" y="2605700"/>
            <a:ext cx="2799900" cy="120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3" name="Google Shape;613;p5"/>
          <p:cNvSpPr txBox="1">
            <a:spLocks noGrp="1"/>
          </p:cNvSpPr>
          <p:nvPr>
            <p:ph type="subTitle" idx="4"/>
          </p:nvPr>
        </p:nvSpPr>
        <p:spPr>
          <a:xfrm>
            <a:off x="4995988" y="2605700"/>
            <a:ext cx="2799900" cy="120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4" name="Google Shape;614;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15" name="Google Shape;615;p5"/>
          <p:cNvGrpSpPr/>
          <p:nvPr/>
        </p:nvGrpSpPr>
        <p:grpSpPr>
          <a:xfrm>
            <a:off x="1269830" y="3677091"/>
            <a:ext cx="2956478" cy="3197512"/>
            <a:chOff x="7558975" y="-466725"/>
            <a:chExt cx="2111619" cy="2283774"/>
          </a:xfrm>
        </p:grpSpPr>
        <p:sp>
          <p:nvSpPr>
            <p:cNvPr id="616" name="Google Shape;616;p5"/>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5"/>
          <p:cNvGrpSpPr/>
          <p:nvPr/>
        </p:nvGrpSpPr>
        <p:grpSpPr>
          <a:xfrm>
            <a:off x="4917718" y="3677091"/>
            <a:ext cx="2956478" cy="3197512"/>
            <a:chOff x="7558975" y="-466725"/>
            <a:chExt cx="2111619" cy="2283774"/>
          </a:xfrm>
        </p:grpSpPr>
        <p:sp>
          <p:nvSpPr>
            <p:cNvPr id="626" name="Google Shape;626;p5"/>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5"/>
        <p:cNvGrpSpPr/>
        <p:nvPr/>
      </p:nvGrpSpPr>
      <p:grpSpPr>
        <a:xfrm>
          <a:off x="0" y="0"/>
          <a:ext cx="0" cy="0"/>
          <a:chOff x="0" y="0"/>
          <a:chExt cx="0" cy="0"/>
        </a:xfrm>
      </p:grpSpPr>
      <p:sp>
        <p:nvSpPr>
          <p:cNvPr id="636" name="Google Shape;636;p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37" name="Google Shape;637;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38" name="Google Shape;638;p6"/>
          <p:cNvGrpSpPr/>
          <p:nvPr/>
        </p:nvGrpSpPr>
        <p:grpSpPr>
          <a:xfrm>
            <a:off x="7682978" y="-744236"/>
            <a:ext cx="1842388" cy="1992593"/>
            <a:chOff x="7558975" y="-466725"/>
            <a:chExt cx="2111619" cy="2283774"/>
          </a:xfrm>
        </p:grpSpPr>
        <p:sp>
          <p:nvSpPr>
            <p:cNvPr id="639" name="Google Shape;639;p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6"/>
          <p:cNvGrpSpPr/>
          <p:nvPr/>
        </p:nvGrpSpPr>
        <p:grpSpPr>
          <a:xfrm>
            <a:off x="-759960" y="4069816"/>
            <a:ext cx="1881616" cy="1882023"/>
            <a:chOff x="1350750" y="2943950"/>
            <a:chExt cx="1389775" cy="1390075"/>
          </a:xfrm>
        </p:grpSpPr>
        <p:sp>
          <p:nvSpPr>
            <p:cNvPr id="649" name="Google Shape;649;p6"/>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6"/>
          <p:cNvGrpSpPr/>
          <p:nvPr/>
        </p:nvGrpSpPr>
        <p:grpSpPr>
          <a:xfrm>
            <a:off x="-279412" y="4533754"/>
            <a:ext cx="920473" cy="920473"/>
            <a:chOff x="-455722" y="-330189"/>
            <a:chExt cx="1469700" cy="1469700"/>
          </a:xfrm>
        </p:grpSpPr>
        <p:sp>
          <p:nvSpPr>
            <p:cNvPr id="658" name="Google Shape;658;p6"/>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6"/>
          <p:cNvGrpSpPr/>
          <p:nvPr/>
        </p:nvGrpSpPr>
        <p:grpSpPr>
          <a:xfrm>
            <a:off x="7896271" y="-514633"/>
            <a:ext cx="1417952" cy="1533554"/>
            <a:chOff x="7558975" y="-466725"/>
            <a:chExt cx="2111619" cy="2283774"/>
          </a:xfrm>
        </p:grpSpPr>
        <p:sp>
          <p:nvSpPr>
            <p:cNvPr id="661" name="Google Shape;661;p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70"/>
        <p:cNvGrpSpPr/>
        <p:nvPr/>
      </p:nvGrpSpPr>
      <p:grpSpPr>
        <a:xfrm>
          <a:off x="0" y="0"/>
          <a:ext cx="0" cy="0"/>
          <a:chOff x="0" y="0"/>
          <a:chExt cx="0" cy="0"/>
        </a:xfrm>
      </p:grpSpPr>
      <p:sp>
        <p:nvSpPr>
          <p:cNvPr id="671" name="Google Shape;671;p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72" name="Google Shape;672;p7"/>
          <p:cNvSpPr txBox="1">
            <a:spLocks noGrp="1"/>
          </p:cNvSpPr>
          <p:nvPr>
            <p:ph type="body" idx="1"/>
          </p:nvPr>
        </p:nvSpPr>
        <p:spPr>
          <a:xfrm>
            <a:off x="720000" y="1539525"/>
            <a:ext cx="3765000" cy="27144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chemeClr val="lt1"/>
              </a:buClr>
              <a:buSzPts val="1000"/>
              <a:buFont typeface="Anaheim"/>
              <a:buChar char="●"/>
              <a:defRPr sz="1400">
                <a:solidFill>
                  <a:schemeClr val="lt1"/>
                </a:solidFill>
              </a:defRPr>
            </a:lvl1pPr>
            <a:lvl2pPr marL="914400" lvl="1" indent="-317500" rtl="0">
              <a:lnSpc>
                <a:spcPct val="115000"/>
              </a:lnSpc>
              <a:spcBef>
                <a:spcPts val="0"/>
              </a:spcBef>
              <a:spcAft>
                <a:spcPts val="0"/>
              </a:spcAft>
              <a:buClr>
                <a:schemeClr val="lt1"/>
              </a:buClr>
              <a:buSzPts val="1400"/>
              <a:buFont typeface="Anaheim"/>
              <a:buChar char="○"/>
              <a:defRPr>
                <a:solidFill>
                  <a:schemeClr val="lt1"/>
                </a:solidFill>
              </a:defRPr>
            </a:lvl2pPr>
            <a:lvl3pPr marL="1371600" lvl="2" indent="-317500" rtl="0">
              <a:lnSpc>
                <a:spcPct val="115000"/>
              </a:lnSpc>
              <a:spcBef>
                <a:spcPts val="0"/>
              </a:spcBef>
              <a:spcAft>
                <a:spcPts val="0"/>
              </a:spcAft>
              <a:buClr>
                <a:schemeClr val="lt1"/>
              </a:buClr>
              <a:buSzPts val="1400"/>
              <a:buFont typeface="Anaheim"/>
              <a:buChar char="■"/>
              <a:defRPr>
                <a:solidFill>
                  <a:schemeClr val="lt1"/>
                </a:solidFill>
              </a:defRPr>
            </a:lvl3pPr>
            <a:lvl4pPr marL="1828800" lvl="3" indent="-317500" rtl="0">
              <a:lnSpc>
                <a:spcPct val="115000"/>
              </a:lnSpc>
              <a:spcBef>
                <a:spcPts val="0"/>
              </a:spcBef>
              <a:spcAft>
                <a:spcPts val="0"/>
              </a:spcAft>
              <a:buClr>
                <a:schemeClr val="lt1"/>
              </a:buClr>
              <a:buSzPts val="1400"/>
              <a:buFont typeface="Anaheim"/>
              <a:buChar char="●"/>
              <a:defRPr>
                <a:solidFill>
                  <a:schemeClr val="lt1"/>
                </a:solidFill>
              </a:defRPr>
            </a:lvl4pPr>
            <a:lvl5pPr marL="2286000" lvl="4" indent="-317500" rtl="0">
              <a:lnSpc>
                <a:spcPct val="115000"/>
              </a:lnSpc>
              <a:spcBef>
                <a:spcPts val="0"/>
              </a:spcBef>
              <a:spcAft>
                <a:spcPts val="0"/>
              </a:spcAft>
              <a:buClr>
                <a:schemeClr val="lt1"/>
              </a:buClr>
              <a:buSzPts val="1400"/>
              <a:buFont typeface="Anaheim"/>
              <a:buChar char="○"/>
              <a:defRPr>
                <a:solidFill>
                  <a:schemeClr val="lt1"/>
                </a:solidFill>
              </a:defRPr>
            </a:lvl5pPr>
            <a:lvl6pPr marL="2743200" lvl="5" indent="-317500" rtl="0">
              <a:lnSpc>
                <a:spcPct val="115000"/>
              </a:lnSpc>
              <a:spcBef>
                <a:spcPts val="0"/>
              </a:spcBef>
              <a:spcAft>
                <a:spcPts val="0"/>
              </a:spcAft>
              <a:buClr>
                <a:schemeClr val="lt1"/>
              </a:buClr>
              <a:buSzPts val="1400"/>
              <a:buFont typeface="Anaheim"/>
              <a:buChar char="■"/>
              <a:defRPr>
                <a:solidFill>
                  <a:schemeClr val="lt1"/>
                </a:solidFill>
              </a:defRPr>
            </a:lvl6pPr>
            <a:lvl7pPr marL="3200400" lvl="6" indent="-317500" rtl="0">
              <a:lnSpc>
                <a:spcPct val="115000"/>
              </a:lnSpc>
              <a:spcBef>
                <a:spcPts val="0"/>
              </a:spcBef>
              <a:spcAft>
                <a:spcPts val="0"/>
              </a:spcAft>
              <a:buClr>
                <a:schemeClr val="lt1"/>
              </a:buClr>
              <a:buSzPts val="1400"/>
              <a:buFont typeface="Anaheim"/>
              <a:buChar char="●"/>
              <a:defRPr>
                <a:solidFill>
                  <a:schemeClr val="lt1"/>
                </a:solidFill>
              </a:defRPr>
            </a:lvl7pPr>
            <a:lvl8pPr marL="3657600" lvl="7" indent="-317500" rtl="0">
              <a:lnSpc>
                <a:spcPct val="115000"/>
              </a:lnSpc>
              <a:spcBef>
                <a:spcPts val="0"/>
              </a:spcBef>
              <a:spcAft>
                <a:spcPts val="0"/>
              </a:spcAft>
              <a:buClr>
                <a:schemeClr val="lt1"/>
              </a:buClr>
              <a:buSzPts val="1400"/>
              <a:buFont typeface="Anaheim"/>
              <a:buChar char="○"/>
              <a:defRPr>
                <a:solidFill>
                  <a:schemeClr val="lt1"/>
                </a:solidFill>
              </a:defRPr>
            </a:lvl8pPr>
            <a:lvl9pPr marL="4114800" lvl="8" indent="-317500" rtl="0">
              <a:lnSpc>
                <a:spcPct val="115000"/>
              </a:lnSpc>
              <a:spcBef>
                <a:spcPts val="0"/>
              </a:spcBef>
              <a:spcAft>
                <a:spcPts val="0"/>
              </a:spcAft>
              <a:buClr>
                <a:schemeClr val="lt1"/>
              </a:buClr>
              <a:buSzPts val="1400"/>
              <a:buFont typeface="Anaheim"/>
              <a:buChar char="■"/>
              <a:defRPr>
                <a:solidFill>
                  <a:schemeClr val="lt1"/>
                </a:solidFill>
              </a:defRPr>
            </a:lvl9pPr>
          </a:lstStyle>
          <a:p>
            <a:endParaRPr/>
          </a:p>
        </p:txBody>
      </p:sp>
      <p:sp>
        <p:nvSpPr>
          <p:cNvPr id="673" name="Google Shape;673;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74"/>
        <p:cNvGrpSpPr/>
        <p:nvPr/>
      </p:nvGrpSpPr>
      <p:grpSpPr>
        <a:xfrm>
          <a:off x="0" y="0"/>
          <a:ext cx="0" cy="0"/>
          <a:chOff x="0" y="0"/>
          <a:chExt cx="0" cy="0"/>
        </a:xfrm>
      </p:grpSpPr>
      <p:sp>
        <p:nvSpPr>
          <p:cNvPr id="675" name="Google Shape;675;p8"/>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76" name="Google Shape;676;p8"/>
          <p:cNvSpPr txBox="1">
            <a:spLocks noGrp="1"/>
          </p:cNvSpPr>
          <p:nvPr>
            <p:ph type="title"/>
          </p:nvPr>
        </p:nvSpPr>
        <p:spPr>
          <a:xfrm>
            <a:off x="3770500" y="1307100"/>
            <a:ext cx="4359300" cy="25293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677" name="Google Shape;677;p8"/>
          <p:cNvGrpSpPr/>
          <p:nvPr/>
        </p:nvGrpSpPr>
        <p:grpSpPr>
          <a:xfrm>
            <a:off x="7489996" y="-960202"/>
            <a:ext cx="2377472" cy="2571301"/>
            <a:chOff x="7558975" y="-466725"/>
            <a:chExt cx="2111619" cy="2283774"/>
          </a:xfrm>
        </p:grpSpPr>
        <p:sp>
          <p:nvSpPr>
            <p:cNvPr id="678" name="Google Shape;678;p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8"/>
          <p:cNvGrpSpPr/>
          <p:nvPr/>
        </p:nvGrpSpPr>
        <p:grpSpPr>
          <a:xfrm>
            <a:off x="7765910" y="-663943"/>
            <a:ext cx="1829929" cy="1979118"/>
            <a:chOff x="7558975" y="-466725"/>
            <a:chExt cx="2111619" cy="2283774"/>
          </a:xfrm>
        </p:grpSpPr>
        <p:sp>
          <p:nvSpPr>
            <p:cNvPr id="688" name="Google Shape;688;p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697;p8"/>
          <p:cNvGrpSpPr/>
          <p:nvPr/>
        </p:nvGrpSpPr>
        <p:grpSpPr>
          <a:xfrm>
            <a:off x="-996229" y="3672180"/>
            <a:ext cx="2528696" cy="2529241"/>
            <a:chOff x="1350750" y="2943950"/>
            <a:chExt cx="1389775" cy="1390075"/>
          </a:xfrm>
        </p:grpSpPr>
        <p:sp>
          <p:nvSpPr>
            <p:cNvPr id="698" name="Google Shape;698;p8"/>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8"/>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8"/>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8"/>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8"/>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8"/>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8"/>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8"/>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8"/>
          <p:cNvGrpSpPr/>
          <p:nvPr/>
        </p:nvGrpSpPr>
        <p:grpSpPr>
          <a:xfrm>
            <a:off x="-350385" y="4295803"/>
            <a:ext cx="1237046" cy="1237046"/>
            <a:chOff x="-455722" y="-330189"/>
            <a:chExt cx="1469700" cy="1469700"/>
          </a:xfrm>
        </p:grpSpPr>
        <p:sp>
          <p:nvSpPr>
            <p:cNvPr id="707" name="Google Shape;707;p8"/>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8"/>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09"/>
        <p:cNvGrpSpPr/>
        <p:nvPr/>
      </p:nvGrpSpPr>
      <p:grpSpPr>
        <a:xfrm>
          <a:off x="0" y="0"/>
          <a:ext cx="0" cy="0"/>
          <a:chOff x="0" y="0"/>
          <a:chExt cx="0" cy="0"/>
        </a:xfrm>
      </p:grpSpPr>
      <p:sp>
        <p:nvSpPr>
          <p:cNvPr id="710" name="Google Shape;710;p9"/>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711" name="Google Shape;711;p9"/>
          <p:cNvSpPr txBox="1">
            <a:spLocks noGrp="1"/>
          </p:cNvSpPr>
          <p:nvPr>
            <p:ph type="title"/>
          </p:nvPr>
        </p:nvSpPr>
        <p:spPr>
          <a:xfrm>
            <a:off x="720000" y="1240186"/>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12" name="Google Shape;712;p9"/>
          <p:cNvSpPr txBox="1">
            <a:spLocks noGrp="1"/>
          </p:cNvSpPr>
          <p:nvPr>
            <p:ph type="subTitle" idx="1"/>
          </p:nvPr>
        </p:nvSpPr>
        <p:spPr>
          <a:xfrm>
            <a:off x="2241550" y="2221513"/>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713" name="Google Shape;713;p9"/>
          <p:cNvGrpSpPr/>
          <p:nvPr/>
        </p:nvGrpSpPr>
        <p:grpSpPr>
          <a:xfrm>
            <a:off x="-981807" y="2822596"/>
            <a:ext cx="3479948" cy="3763659"/>
            <a:chOff x="7558975" y="-466725"/>
            <a:chExt cx="2111619" cy="2283774"/>
          </a:xfrm>
        </p:grpSpPr>
        <p:sp>
          <p:nvSpPr>
            <p:cNvPr id="714" name="Google Shape;714;p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9"/>
          <p:cNvGrpSpPr/>
          <p:nvPr/>
        </p:nvGrpSpPr>
        <p:grpSpPr>
          <a:xfrm>
            <a:off x="-580966" y="3256378"/>
            <a:ext cx="2677744" cy="2896054"/>
            <a:chOff x="7558975" y="-466725"/>
            <a:chExt cx="2111619" cy="2283774"/>
          </a:xfrm>
        </p:grpSpPr>
        <p:sp>
          <p:nvSpPr>
            <p:cNvPr id="724" name="Google Shape;724;p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9"/>
          <p:cNvGrpSpPr/>
          <p:nvPr/>
        </p:nvGrpSpPr>
        <p:grpSpPr>
          <a:xfrm>
            <a:off x="6902640" y="-979380"/>
            <a:ext cx="2855635" cy="2854190"/>
            <a:chOff x="757825" y="1120500"/>
            <a:chExt cx="1302575" cy="1301975"/>
          </a:xfrm>
        </p:grpSpPr>
        <p:sp>
          <p:nvSpPr>
            <p:cNvPr id="734" name="Google Shape;734;p9"/>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9"/>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9"/>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9"/>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9"/>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9"/>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9"/>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9"/>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9"/>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9"/>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9"/>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9"/>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9"/>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9"/>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9"/>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9"/>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9"/>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9"/>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9"/>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9"/>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9"/>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9"/>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9"/>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9"/>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9"/>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9"/>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9"/>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9"/>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9"/>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9"/>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9"/>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9"/>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9"/>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9"/>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9"/>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9"/>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9"/>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9"/>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9"/>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9"/>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9"/>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9"/>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9"/>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9"/>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9"/>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9"/>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9"/>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9"/>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9"/>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9"/>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9"/>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9"/>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9"/>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9"/>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9"/>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9"/>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9"/>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9"/>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9"/>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9"/>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9"/>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9"/>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9"/>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9"/>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9"/>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9"/>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9"/>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9"/>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9"/>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9"/>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9"/>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9"/>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9"/>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9"/>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9"/>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9"/>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9"/>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9"/>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9"/>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9"/>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9"/>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9"/>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9"/>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9"/>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9"/>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9"/>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9"/>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9"/>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9"/>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9"/>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9"/>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9"/>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9"/>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9"/>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9"/>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9"/>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9"/>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9"/>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9"/>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9"/>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9"/>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9"/>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9"/>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9"/>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9"/>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9"/>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9"/>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9"/>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9"/>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9"/>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9"/>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9"/>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9"/>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9"/>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9"/>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9"/>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9"/>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9"/>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9"/>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9"/>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9"/>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9"/>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9"/>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9"/>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9"/>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9"/>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9"/>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9"/>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9"/>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9"/>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9"/>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9"/>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9"/>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9"/>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9"/>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9"/>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9"/>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9"/>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9"/>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9"/>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9"/>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9"/>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9"/>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9"/>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9"/>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9"/>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9"/>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9"/>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9"/>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9"/>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9"/>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9"/>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9"/>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9"/>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9"/>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9"/>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9"/>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9"/>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9"/>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9"/>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9"/>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9"/>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9"/>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9"/>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9"/>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9"/>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9"/>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9"/>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9"/>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9"/>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9"/>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9"/>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9"/>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9"/>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9"/>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9"/>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9"/>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9"/>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9"/>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9"/>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9"/>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9"/>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9"/>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9"/>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9"/>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9"/>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9"/>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9"/>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9"/>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9"/>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9"/>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9"/>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9"/>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9"/>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9"/>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9"/>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9"/>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9"/>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9"/>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9"/>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9"/>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9"/>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9"/>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9"/>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9"/>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9"/>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9"/>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9"/>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9"/>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9"/>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9"/>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9"/>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9"/>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9"/>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9"/>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9"/>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9"/>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9"/>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9"/>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9"/>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9"/>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9"/>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9"/>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9"/>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9"/>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9"/>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9"/>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9"/>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9"/>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9"/>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9"/>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9"/>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9"/>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9"/>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9"/>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9"/>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9"/>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9"/>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9"/>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9"/>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9"/>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9"/>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9"/>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9"/>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9"/>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9"/>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9"/>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9"/>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9"/>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9"/>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9"/>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9"/>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9"/>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9"/>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9"/>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9"/>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9"/>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9"/>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9"/>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9"/>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9"/>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9"/>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9"/>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9"/>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9"/>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9"/>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9"/>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9"/>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9"/>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9"/>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9"/>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9"/>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9"/>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9"/>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9"/>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9"/>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9"/>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9"/>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9"/>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9"/>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9"/>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9"/>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9"/>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9"/>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9"/>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9"/>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9"/>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9"/>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9"/>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9"/>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9"/>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9"/>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9"/>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9"/>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9"/>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9"/>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9"/>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9"/>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9"/>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9"/>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9"/>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9"/>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9"/>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9"/>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9"/>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9"/>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9"/>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9"/>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9"/>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9"/>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9"/>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9"/>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9"/>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9"/>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9"/>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9"/>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9"/>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9"/>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9"/>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9"/>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9"/>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9"/>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9"/>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9"/>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9"/>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9"/>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9"/>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9"/>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9"/>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9"/>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9"/>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9"/>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9"/>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9"/>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9"/>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9"/>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9"/>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9"/>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9"/>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9"/>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9"/>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9"/>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9"/>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9"/>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9"/>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9"/>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9"/>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9"/>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9"/>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9"/>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9"/>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9"/>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9"/>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9"/>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9"/>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9"/>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9"/>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9"/>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9"/>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9"/>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9"/>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9"/>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9"/>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9"/>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9"/>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9"/>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9"/>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9"/>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9"/>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9"/>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9"/>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9"/>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9"/>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9"/>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9"/>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9"/>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9"/>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9"/>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9"/>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9"/>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9"/>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9"/>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9"/>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9"/>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9"/>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9"/>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9"/>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9"/>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9"/>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9"/>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9"/>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9"/>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9"/>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9"/>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9"/>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9"/>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9"/>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9"/>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9"/>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9"/>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9"/>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9"/>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9"/>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9"/>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9"/>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9"/>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9"/>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9"/>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9"/>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9"/>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9"/>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9"/>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9"/>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9"/>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9"/>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9"/>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9"/>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9"/>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9"/>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9"/>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9"/>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9"/>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9"/>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9"/>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9"/>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9"/>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9"/>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9"/>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9"/>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9"/>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9"/>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9"/>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9"/>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9"/>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9"/>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9"/>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9"/>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9"/>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9"/>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9"/>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9"/>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9"/>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9"/>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9"/>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9"/>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9"/>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9"/>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9"/>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9"/>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9"/>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9"/>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9"/>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9"/>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9"/>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9"/>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9"/>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9"/>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9"/>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9"/>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9"/>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9"/>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9"/>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9"/>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9"/>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9"/>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9"/>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9"/>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9"/>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9"/>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9"/>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9"/>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9"/>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9"/>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9"/>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9"/>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9"/>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9"/>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9"/>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9"/>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9"/>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9"/>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9"/>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9"/>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9"/>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9"/>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9"/>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9"/>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9"/>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9"/>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9"/>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9"/>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9"/>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9"/>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9"/>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9"/>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9"/>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9"/>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9"/>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noFill/>
        <a:effectLst/>
      </p:bgPr>
    </p:bg>
    <p:spTree>
      <p:nvGrpSpPr>
        <p:cNvPr id="1" name="Shape 1245"/>
        <p:cNvGrpSpPr/>
        <p:nvPr/>
      </p:nvGrpSpPr>
      <p:grpSpPr>
        <a:xfrm>
          <a:off x="0" y="0"/>
          <a:ext cx="0" cy="0"/>
          <a:chOff x="0" y="0"/>
          <a:chExt cx="0" cy="0"/>
        </a:xfrm>
      </p:grpSpPr>
      <p:sp>
        <p:nvSpPr>
          <p:cNvPr id="1246" name="Google Shape;1246;p10"/>
          <p:cNvSpPr txBox="1">
            <a:spLocks noGrp="1"/>
          </p:cNvSpPr>
          <p:nvPr>
            <p:ph type="title"/>
          </p:nvPr>
        </p:nvSpPr>
        <p:spPr>
          <a:xfrm>
            <a:off x="720000" y="40358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500"/>
              <a:buNone/>
              <a:defRPr>
                <a:solidFill>
                  <a:schemeClr val="dk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8.xml"/><Relationship Id="rId1"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3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1pPr>
            <a:lvl2pPr lvl="1"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2pPr>
            <a:lvl3pPr lvl="2"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3pPr>
            <a:lvl4pPr lvl="3"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4pPr>
            <a:lvl5pPr lvl="4"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5pPr>
            <a:lvl6pPr lvl="5"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6pPr>
            <a:lvl7pPr lvl="6"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7pPr>
            <a:lvl8pPr lvl="7"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8pPr>
            <a:lvl9pPr lvl="8"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Exo"/>
              <a:buChar char="●"/>
              <a:defRPr>
                <a:solidFill>
                  <a:schemeClr val="dk2"/>
                </a:solidFill>
                <a:latin typeface="Exo"/>
                <a:ea typeface="Exo"/>
                <a:cs typeface="Exo"/>
                <a:sym typeface="Exo"/>
              </a:defRPr>
            </a:lvl1pPr>
            <a:lvl2pPr marL="914400" lvl="1"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2pPr>
            <a:lvl3pPr marL="1371600" lvl="2"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3pPr>
            <a:lvl4pPr marL="1828800" lvl="3"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4pPr>
            <a:lvl5pPr marL="2286000" lvl="4"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5pPr>
            <a:lvl6pPr marL="2743200" lvl="5"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6pPr>
            <a:lvl7pPr marL="3200400" lvl="6"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7pPr>
            <a:lvl8pPr marL="3657600" lvl="7"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8pPr>
            <a:lvl9pPr marL="4114800" lvl="8" indent="-317500">
              <a:lnSpc>
                <a:spcPct val="115000"/>
              </a:lnSpc>
              <a:spcBef>
                <a:spcPts val="1600"/>
              </a:spcBef>
              <a:spcAft>
                <a:spcPts val="1600"/>
              </a:spcAft>
              <a:buClr>
                <a:schemeClr val="dk2"/>
              </a:buClr>
              <a:buSzPts val="1400"/>
              <a:buFont typeface="Exo"/>
              <a:buChar char="■"/>
              <a:defRPr>
                <a:solidFill>
                  <a:schemeClr val="dk2"/>
                </a:solidFill>
                <a:latin typeface="Exo"/>
                <a:ea typeface="Exo"/>
                <a:cs typeface="Exo"/>
                <a:sym typeface="Ex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578"/>
        <p:cNvGrpSpPr/>
        <p:nvPr/>
      </p:nvGrpSpPr>
      <p:grpSpPr>
        <a:xfrm>
          <a:off x="0" y="0"/>
          <a:ext cx="0" cy="0"/>
          <a:chOff x="0" y="0"/>
          <a:chExt cx="0" cy="0"/>
        </a:xfrm>
      </p:grpSpPr>
      <p:sp>
        <p:nvSpPr>
          <p:cNvPr id="7579" name="Google Shape;7579;p3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580" name="Google Shape;7580;p3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5UJCpLg6dm9EamsmXKN2cqO-wviz3CTflt707KsOuQs/copy" TargetMode="External"/><Relationship Id="rId2" Type="http://schemas.openxmlformats.org/officeDocument/2006/relationships/notesSlide" Target="../notesSlides/notesSlide12.xml"/><Relationship Id="rId1" Type="http://schemas.openxmlformats.org/officeDocument/2006/relationships/slideLayout" Target="../slideLayouts/slideLayout19.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5UJCpLg6dm9EamsmXKN2cqO-wviz3CTflt707KsOuQs/copy" TargetMode="External"/><Relationship Id="rId2" Type="http://schemas.openxmlformats.org/officeDocument/2006/relationships/notesSlide" Target="../notesSlides/notesSlide19.xml"/><Relationship Id="rId1" Type="http://schemas.openxmlformats.org/officeDocument/2006/relationships/slideLayout" Target="../slideLayouts/slideLayout19.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0.xml"/><Relationship Id="rId1" Type="http://schemas.openxmlformats.org/officeDocument/2006/relationships/slideLayout" Target="../slideLayouts/slideLayout25.xml"/><Relationship Id="rId4" Type="http://schemas.openxmlformats.org/officeDocument/2006/relationships/image" Target="../media/image13.jp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3" Type="http://schemas.openxmlformats.org/officeDocument/2006/relationships/hyperlink" Target="https://docs.google.com/spreadsheets/d/15UJCpLg6dm9EamsmXKN2cqO-wviz3CTflt707KsOuQs/copy" TargetMode="External"/><Relationship Id="rId2" Type="http://schemas.openxmlformats.org/officeDocument/2006/relationships/notesSlide" Target="../notesSlides/notesSlide37.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8" Type="http://schemas.openxmlformats.org/officeDocument/2006/relationships/hyperlink" Target="https://www.freepik.com/free-photo/men-exchanging-bitcoin-with-copy-space_11621168.htm/?utm_source=slidesgo_template&amp;utm_medium=referral-link&amp;utm_campaign=sg_resources&amp;utm_content=freepik" TargetMode="External"/><Relationship Id="rId3" Type="http://schemas.openxmlformats.org/officeDocument/2006/relationships/hyperlink" Target="https://www.freepik.com/free-photo/flat-lay-abstract-innovation-assortment-with-bitcoins_13295931.htm/?utm_source=slidesgo_template&amp;utm_medium=referral-link&amp;utm_campaign=sg_resources&amp;utm_content=freepik" TargetMode="External"/><Relationship Id="rId7" Type="http://schemas.openxmlformats.org/officeDocument/2006/relationships/hyperlink" Target="https://www.freepik.com/free-photo/close-up-bitcoin-pile-top-banknotes_5481185.htm/?utm_source=slidesgo_template&amp;utm_medium=referral-link&amp;utm_campaign=sg_resources&amp;utm_content=freepik" TargetMode="External"/><Relationship Id="rId2" Type="http://schemas.openxmlformats.org/officeDocument/2006/relationships/notesSlide" Target="../notesSlides/notesSlide42.xml"/><Relationship Id="rId1" Type="http://schemas.openxmlformats.org/officeDocument/2006/relationships/slideLayout" Target="../slideLayouts/slideLayout17.xml"/><Relationship Id="rId6" Type="http://schemas.openxmlformats.org/officeDocument/2006/relationships/hyperlink" Target="https://www.freepik.com/free-photo/man-inserting-bitcoin-piggy-bank_11621143.htm/?utm_source=slidesgo_template&amp;utm_medium=referral-link&amp;utm_campaign=sg_resources&amp;utm_content=freepik" TargetMode="External"/><Relationship Id="rId5" Type="http://schemas.openxmlformats.org/officeDocument/2006/relationships/hyperlink" Target="https://www.freepik.com/free-photo/different-colored-bitcoin-top-dollar-bills_5481245.htm/?utm_source=slidesgo_template&amp;utm_medium=referral-link&amp;utm_campaign=sg_resources&amp;utm_content=freepik" TargetMode="External"/><Relationship Id="rId4" Type="http://schemas.openxmlformats.org/officeDocument/2006/relationships/hyperlink" Target="https://www.freepik.com/free-photo/copper-bitcoin-top-dollar-bills_5481219.htm/?utm_source=slidesgo_template&amp;utm_medium=referral-link&amp;utm_campaign=sg_resources&amp;utm_content=freepik" TargetMode="External"/><Relationship Id="rId9" Type="http://schemas.openxmlformats.org/officeDocument/2006/relationships/hyperlink" Target="https://www.freepik.com/free-photo/flat-lay-abstract-innovation-assortment-with-bitcoins_13295921.htm/?utm_source=slidesgo_template&amp;utm_medium=referral-link&amp;utm_campaign=sg_resources&amp;utm_content=freepik"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s://www.freepik.com/free-vector/realistic-luxury-background-design_17752831.htm/?utm_source=slidesgo_template&amp;utm_medium=referral-link&amp;utm_campaign=sg_resources&amp;utm_content=freepik" TargetMode="External"/><Relationship Id="rId13" Type="http://schemas.openxmlformats.org/officeDocument/2006/relationships/hyperlink" Target="https://www.freepik.com/free-vector/cryptocurrency-exchange-landing-page-template_4688166.htm/?utm_source=slidesgo_template&amp;utm_medium=referral-link&amp;utm_campaign=sg_resources&amp;utm_content=freepik" TargetMode="External"/><Relationship Id="rId3" Type="http://schemas.openxmlformats.org/officeDocument/2006/relationships/hyperlink" Target="https://www.freepik.com/free-photo/bitcoin-pile-top-dolar-bills_5481215.htm/?utm_source=slidesgo_template&amp;utm_medium=referral-link&amp;utm_campaign=sg_resources&amp;utm_content=freepik" TargetMode="External"/><Relationship Id="rId7" Type="http://schemas.openxmlformats.org/officeDocument/2006/relationships/hyperlink" Target="https://www.freepik.com/free-photo/bitcoin-various-colors-with-copy-space_5481283.htm/?utm_source=slidesgo_template&amp;utm_medium=referral-link&amp;utm_campaign=sg_resources&amp;utm_content=freepik" TargetMode="External"/><Relationship Id="rId12" Type="http://schemas.openxmlformats.org/officeDocument/2006/relationships/hyperlink" Target="https://www.freepik.com/free-vector/cryptocurrency-landing-page_4621841.htm/?utm_source=slidesgo_template&amp;utm_medium=referral-link&amp;utm_campaign=sg_resources&amp;utm_content=freepik" TargetMode="External"/><Relationship Id="rId2" Type="http://schemas.openxmlformats.org/officeDocument/2006/relationships/notesSlide" Target="../notesSlides/notesSlide43.xml"/><Relationship Id="rId16" Type="http://schemas.openxmlformats.org/officeDocument/2006/relationships/hyperlink" Target="https://www.flaticon.com/packs/cryptocurrency-105?word=bitcoin/?utm_source=slidesgo_template&amp;utm_medium=referral-link&amp;utm_campaign=sg_resources&amp;utm_content=flaticon" TargetMode="External"/><Relationship Id="rId1" Type="http://schemas.openxmlformats.org/officeDocument/2006/relationships/slideLayout" Target="../slideLayouts/slideLayout18.xml"/><Relationship Id="rId6" Type="http://schemas.openxmlformats.org/officeDocument/2006/relationships/hyperlink" Target="https://www.freepik.com/free-photo/person-working-as-part-company-team_19534512.htm/?utm_source=slidesgo_template&amp;utm_medium=referral-link&amp;utm_campaign=sg_resources&amp;utm_content=freepik" TargetMode="External"/><Relationship Id="rId11" Type="http://schemas.openxmlformats.org/officeDocument/2006/relationships/hyperlink" Target="https://www.freepik.com/free-vector/cryptocurrency-exchange-landing-page-template_4688178.htm/?utm_source=slidesgo_template&amp;utm_medium=referral-link&amp;utm_campaign=sg_resources&amp;utm_content=freepik" TargetMode="External"/><Relationship Id="rId5" Type="http://schemas.openxmlformats.org/officeDocument/2006/relationships/hyperlink" Target="https://www.freepik.com/free-photo/people-working-as-team-company_19534497.htm/?utm_source=slidesgo_template&amp;utm_medium=referral-link&amp;utm_campaign=sg_resources&amp;utm_content=freepik" TargetMode="External"/><Relationship Id="rId15" Type="http://schemas.openxmlformats.org/officeDocument/2006/relationships/hyperlink" Target="https://www.freepik.com/free-vector/cryptocurrency-exchange-landing-page-template_4688161.htm/?utm_source=slidesgo_template&amp;utm_medium=referral-link&amp;utm_campaign=sg_resources&amp;utm_content=freepik" TargetMode="External"/><Relationship Id="rId10" Type="http://schemas.openxmlformats.org/officeDocument/2006/relationships/hyperlink" Target="https://www.freepik.com/free-vector/modern-bitcoin-design_2082418.htm/?utm_source=slidesgo_template&amp;utm_medium=referral-link&amp;utm_campaign=sg_resources&amp;utm_content=freepik" TargetMode="External"/><Relationship Id="rId4" Type="http://schemas.openxmlformats.org/officeDocument/2006/relationships/hyperlink" Target="https://www.freepik.com/free-photo/businessman-holding-bitcoin-close-up_11621133.htm/?utm_source=slidesgo_template&amp;utm_medium=referral-link&amp;utm_campaign=sg_resources&amp;utm_content=freepik" TargetMode="External"/><Relationship Id="rId9" Type="http://schemas.openxmlformats.org/officeDocument/2006/relationships/hyperlink" Target="https://www.freepik.com/free-vector/cryptocurrency-exchange-landing-page-template_4688183.htm/?utm_source=slidesgo_template&amp;utm_medium=referral-link&amp;utm_campaign=sg_resources&amp;utm_content=freepik" TargetMode="External"/><Relationship Id="rId14" Type="http://schemas.openxmlformats.org/officeDocument/2006/relationships/hyperlink" Target="https://www.freepik.com/free-vector/cryptocurrency-exchange-landing-page-template_4688163.htm/?utm_source=slidesgo_template&amp;utm_medium=referral-link&amp;utm_campaign=sg_resources&amp;utm_content=freepik"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3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2.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38.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fonts.google.com/specimen/Abhaya+Libre" TargetMode="External"/><Relationship Id="rId2" Type="http://schemas.openxmlformats.org/officeDocument/2006/relationships/notesSlide" Target="../notesSlides/notesSlide46.xml"/><Relationship Id="rId1" Type="http://schemas.openxmlformats.org/officeDocument/2006/relationships/slideLayout" Target="../slideLayouts/slideLayout38.xml"/><Relationship Id="rId4" Type="http://schemas.openxmlformats.org/officeDocument/2006/relationships/hyperlink" Target="https://fonts.google.com/specimen/Exo"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2.gif"/><Relationship Id="rId2" Type="http://schemas.openxmlformats.org/officeDocument/2006/relationships/notesSlide" Target="../notesSlides/notesSlide47.xml"/><Relationship Id="rId1" Type="http://schemas.openxmlformats.org/officeDocument/2006/relationships/slideLayout" Target="../slideLayouts/slideLayout3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1.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0.gif"/><Relationship Id="rId4" Type="http://schemas.openxmlformats.org/officeDocument/2006/relationships/image" Target="../media/image18.gif"/><Relationship Id="rId9" Type="http://schemas.openxmlformats.org/officeDocument/2006/relationships/image" Target="../media/image1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8.xml"/><Relationship Id="rId1" Type="http://schemas.openxmlformats.org/officeDocument/2006/relationships/slideLayout" Target="../slideLayouts/slideLayout3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7.xml"/></Relationships>
</file>

<file path=ppt/slides/_rels/slide5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4.xml"/><Relationship Id="rId1" Type="http://schemas.openxmlformats.org/officeDocument/2006/relationships/slideLayout" Target="../slideLayouts/slideLayout3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8" Type="http://schemas.openxmlformats.org/officeDocument/2006/relationships/slide" Target="slide42.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3" Type="http://schemas.openxmlformats.org/officeDocument/2006/relationships/image" Target="../media/image1.jpg"/><Relationship Id="rId7" Type="http://schemas.openxmlformats.org/officeDocument/2006/relationships/slide" Target="slide44.xml"/><Relationship Id="rId12" Type="http://schemas.openxmlformats.org/officeDocument/2006/relationships/slide" Target="slide49.xm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bit.ly/33VAFh3" TargetMode="External"/><Relationship Id="rId11" Type="http://schemas.openxmlformats.org/officeDocument/2006/relationships/slide" Target="slide48.xml"/><Relationship Id="rId5" Type="http://schemas.openxmlformats.org/officeDocument/2006/relationships/hyperlink" Target="http://bit.ly/30B07Gq" TargetMode="External"/><Relationship Id="rId15" Type="http://schemas.openxmlformats.org/officeDocument/2006/relationships/slide" Target="slide56.xml"/><Relationship Id="rId10" Type="http://schemas.openxmlformats.org/officeDocument/2006/relationships/slide" Target="slide46.xml"/><Relationship Id="rId4" Type="http://schemas.openxmlformats.org/officeDocument/2006/relationships/hyperlink" Target="http://bit.ly/2Tynxth" TargetMode="External"/><Relationship Id="rId9" Type="http://schemas.openxmlformats.org/officeDocument/2006/relationships/slide" Target="slide45.xml"/><Relationship Id="rId14" Type="http://schemas.openxmlformats.org/officeDocument/2006/relationships/slide" Target="slide50.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7.xml"/></Relationships>
</file>

<file path=ppt/slides/_rels/slide6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1.xml"/><Relationship Id="rId1" Type="http://schemas.openxmlformats.org/officeDocument/2006/relationships/slideLayout" Target="../slideLayouts/slideLayout37.xml"/><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90CCF-E34B-0885-3A86-360692599D8A}"/>
              </a:ext>
            </a:extLst>
          </p:cNvPr>
          <p:cNvSpPr>
            <a:spLocks noGrp="1"/>
          </p:cNvSpPr>
          <p:nvPr>
            <p:ph type="ctrTitle"/>
          </p:nvPr>
        </p:nvSpPr>
        <p:spPr/>
        <p:txBody>
          <a:bodyPr/>
          <a:lstStyle/>
          <a:p>
            <a:endParaRPr lang="de-DE"/>
          </a:p>
        </p:txBody>
      </p:sp>
      <p:sp>
        <p:nvSpPr>
          <p:cNvPr id="3" name="Subtitle 2">
            <a:extLst>
              <a:ext uri="{FF2B5EF4-FFF2-40B4-BE49-F238E27FC236}">
                <a16:creationId xmlns:a16="http://schemas.microsoft.com/office/drawing/2014/main" id="{B85622D8-B8DD-4FD4-C080-E0D2734A9163}"/>
              </a:ext>
            </a:extLst>
          </p:cNvPr>
          <p:cNvSpPr>
            <a:spLocks noGrp="1"/>
          </p:cNvSpPr>
          <p:nvPr>
            <p:ph type="subTitle" idx="1"/>
          </p:nvPr>
        </p:nvSpPr>
        <p:spPr/>
        <p:txBody>
          <a:bodyPr/>
          <a:lstStyle/>
          <a:p>
            <a:endParaRPr lang="de-DE"/>
          </a:p>
        </p:txBody>
      </p:sp>
    </p:spTree>
    <p:extLst>
      <p:ext uri="{BB962C8B-B14F-4D97-AF65-F5344CB8AC3E}">
        <p14:creationId xmlns:p14="http://schemas.microsoft.com/office/powerpoint/2010/main" val="2588675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39"/>
        <p:cNvGrpSpPr/>
        <p:nvPr/>
      </p:nvGrpSpPr>
      <p:grpSpPr>
        <a:xfrm>
          <a:off x="0" y="0"/>
          <a:ext cx="0" cy="0"/>
          <a:chOff x="0" y="0"/>
          <a:chExt cx="0" cy="0"/>
        </a:xfrm>
      </p:grpSpPr>
      <p:sp>
        <p:nvSpPr>
          <p:cNvPr id="7640" name="Google Shape;7640;p46"/>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10</a:t>
            </a:fld>
            <a:endParaRPr/>
          </a:p>
        </p:txBody>
      </p:sp>
      <p:sp>
        <p:nvSpPr>
          <p:cNvPr id="7641" name="Google Shape;7641;p46"/>
          <p:cNvSpPr txBox="1">
            <a:spLocks noGrp="1"/>
          </p:cNvSpPr>
          <p:nvPr>
            <p:ph type="title"/>
          </p:nvPr>
        </p:nvSpPr>
        <p:spPr>
          <a:xfrm>
            <a:off x="4485100" y="2006725"/>
            <a:ext cx="3801000" cy="138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overview</a:t>
            </a:r>
            <a:endParaRPr/>
          </a:p>
        </p:txBody>
      </p:sp>
      <p:sp>
        <p:nvSpPr>
          <p:cNvPr id="7642" name="Google Shape;7642;p46"/>
          <p:cNvSpPr txBox="1">
            <a:spLocks noGrp="1"/>
          </p:cNvSpPr>
          <p:nvPr>
            <p:ph type="subTitle" idx="1"/>
          </p:nvPr>
        </p:nvSpPr>
        <p:spPr>
          <a:xfrm>
            <a:off x="4485100" y="3710625"/>
            <a:ext cx="3801000" cy="43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7643" name="Google Shape;7643;p46"/>
          <p:cNvSpPr txBox="1">
            <a:spLocks noGrp="1"/>
          </p:cNvSpPr>
          <p:nvPr>
            <p:ph type="title" idx="2"/>
          </p:nvPr>
        </p:nvSpPr>
        <p:spPr>
          <a:xfrm>
            <a:off x="4810150" y="998775"/>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7644" name="Google Shape;7644;p46"/>
          <p:cNvPicPr preferRelativeResize="0"/>
          <p:nvPr/>
        </p:nvPicPr>
        <p:blipFill rotWithShape="1">
          <a:blip r:embed="rId4">
            <a:alphaModFix/>
          </a:blip>
          <a:srcRect l="9553" r="9553"/>
          <a:stretch/>
        </p:blipFill>
        <p:spPr>
          <a:xfrm>
            <a:off x="223100" y="32925"/>
            <a:ext cx="4162401" cy="46407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48"/>
        <p:cNvGrpSpPr/>
        <p:nvPr/>
      </p:nvGrpSpPr>
      <p:grpSpPr>
        <a:xfrm>
          <a:off x="0" y="0"/>
          <a:ext cx="0" cy="0"/>
          <a:chOff x="0" y="0"/>
          <a:chExt cx="0" cy="0"/>
        </a:xfrm>
      </p:grpSpPr>
      <p:sp>
        <p:nvSpPr>
          <p:cNvPr id="7649" name="Google Shape;7649;p47"/>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Competitors</a:t>
            </a:r>
            <a:endParaRPr/>
          </a:p>
        </p:txBody>
      </p:sp>
      <p:sp>
        <p:nvSpPr>
          <p:cNvPr id="7650" name="Google Shape;7650;p47"/>
          <p:cNvSpPr txBox="1">
            <a:spLocks noGrp="1"/>
          </p:cNvSpPr>
          <p:nvPr>
            <p:ph type="title"/>
          </p:nvPr>
        </p:nvSpPr>
        <p:spPr>
          <a:xfrm>
            <a:off x="720000" y="26957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651" name="Google Shape;7651;p47"/>
          <p:cNvSpPr txBox="1">
            <a:spLocks noGrp="1"/>
          </p:cNvSpPr>
          <p:nvPr>
            <p:ph type="subTitle" idx="1"/>
          </p:nvPr>
        </p:nvSpPr>
        <p:spPr>
          <a:xfrm>
            <a:off x="720000" y="3223511"/>
            <a:ext cx="2336400" cy="9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7652" name="Google Shape;7652;p47"/>
          <p:cNvSpPr txBox="1">
            <a:spLocks noGrp="1"/>
          </p:cNvSpPr>
          <p:nvPr>
            <p:ph type="title" idx="2"/>
          </p:nvPr>
        </p:nvSpPr>
        <p:spPr>
          <a:xfrm>
            <a:off x="3403800" y="26957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653" name="Google Shape;7653;p47"/>
          <p:cNvSpPr txBox="1">
            <a:spLocks noGrp="1"/>
          </p:cNvSpPr>
          <p:nvPr>
            <p:ph type="subTitle" idx="3"/>
          </p:nvPr>
        </p:nvSpPr>
        <p:spPr>
          <a:xfrm>
            <a:off x="3403800" y="3223511"/>
            <a:ext cx="2336400" cy="9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7654" name="Google Shape;7654;p47"/>
          <p:cNvSpPr txBox="1">
            <a:spLocks noGrp="1"/>
          </p:cNvSpPr>
          <p:nvPr>
            <p:ph type="title" idx="4"/>
          </p:nvPr>
        </p:nvSpPr>
        <p:spPr>
          <a:xfrm>
            <a:off x="6087600" y="26957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655" name="Google Shape;7655;p47"/>
          <p:cNvSpPr txBox="1">
            <a:spLocks noGrp="1"/>
          </p:cNvSpPr>
          <p:nvPr>
            <p:ph type="subTitle" idx="5"/>
          </p:nvPr>
        </p:nvSpPr>
        <p:spPr>
          <a:xfrm>
            <a:off x="6087600" y="3223511"/>
            <a:ext cx="2336400" cy="9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7656" name="Google Shape;7656;p47"/>
          <p:cNvGrpSpPr/>
          <p:nvPr/>
        </p:nvGrpSpPr>
        <p:grpSpPr>
          <a:xfrm>
            <a:off x="1434098" y="1483275"/>
            <a:ext cx="907736" cy="907736"/>
            <a:chOff x="7477811" y="3692150"/>
            <a:chExt cx="1582800" cy="1582800"/>
          </a:xfrm>
        </p:grpSpPr>
        <p:sp>
          <p:nvSpPr>
            <p:cNvPr id="7657" name="Google Shape;7657;p47"/>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47"/>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A</a:t>
              </a:r>
              <a:endParaRPr sz="2400" b="1">
                <a:solidFill>
                  <a:schemeClr val="dk1"/>
                </a:solidFill>
                <a:latin typeface="Abhaya Libre"/>
                <a:ea typeface="Abhaya Libre"/>
                <a:cs typeface="Abhaya Libre"/>
                <a:sym typeface="Abhaya Libre"/>
              </a:endParaRPr>
            </a:p>
          </p:txBody>
        </p:sp>
      </p:grpSp>
      <p:grpSp>
        <p:nvGrpSpPr>
          <p:cNvPr id="7659" name="Google Shape;7659;p47"/>
          <p:cNvGrpSpPr/>
          <p:nvPr/>
        </p:nvGrpSpPr>
        <p:grpSpPr>
          <a:xfrm>
            <a:off x="4118135" y="1483275"/>
            <a:ext cx="907736" cy="907736"/>
            <a:chOff x="7477811" y="3692150"/>
            <a:chExt cx="1582800" cy="1582800"/>
          </a:xfrm>
        </p:grpSpPr>
        <p:sp>
          <p:nvSpPr>
            <p:cNvPr id="7660" name="Google Shape;7660;p47"/>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47"/>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B</a:t>
              </a:r>
              <a:endParaRPr sz="2400" b="1">
                <a:solidFill>
                  <a:schemeClr val="dk1"/>
                </a:solidFill>
                <a:latin typeface="Abhaya Libre"/>
                <a:ea typeface="Abhaya Libre"/>
                <a:cs typeface="Abhaya Libre"/>
                <a:sym typeface="Abhaya Libre"/>
              </a:endParaRPr>
            </a:p>
          </p:txBody>
        </p:sp>
      </p:grpSp>
      <p:grpSp>
        <p:nvGrpSpPr>
          <p:cNvPr id="7662" name="Google Shape;7662;p47"/>
          <p:cNvGrpSpPr/>
          <p:nvPr/>
        </p:nvGrpSpPr>
        <p:grpSpPr>
          <a:xfrm>
            <a:off x="6802173" y="1483275"/>
            <a:ext cx="907736" cy="907736"/>
            <a:chOff x="7477811" y="3692150"/>
            <a:chExt cx="1582800" cy="1582800"/>
          </a:xfrm>
        </p:grpSpPr>
        <p:sp>
          <p:nvSpPr>
            <p:cNvPr id="7663" name="Google Shape;7663;p47"/>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47"/>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C</a:t>
              </a:r>
              <a:endParaRPr sz="2400" b="1">
                <a:solidFill>
                  <a:schemeClr val="dk1"/>
                </a:solidFill>
                <a:latin typeface="Abhaya Libre"/>
                <a:ea typeface="Abhaya Libre"/>
                <a:cs typeface="Abhaya Libre"/>
                <a:sym typeface="Abhaya Libre"/>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668"/>
        <p:cNvGrpSpPr/>
        <p:nvPr/>
      </p:nvGrpSpPr>
      <p:grpSpPr>
        <a:xfrm>
          <a:off x="0" y="0"/>
          <a:ext cx="0" cy="0"/>
          <a:chOff x="0" y="0"/>
          <a:chExt cx="0" cy="0"/>
        </a:xfrm>
      </p:grpSpPr>
      <p:sp>
        <p:nvSpPr>
          <p:cNvPr id="7669" name="Google Shape;7669;p4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crypto banking?</a:t>
            </a:r>
            <a:endParaRPr/>
          </a:p>
        </p:txBody>
      </p:sp>
      <p:sp>
        <p:nvSpPr>
          <p:cNvPr id="7670" name="Google Shape;7670;p48"/>
          <p:cNvSpPr txBox="1">
            <a:spLocks noGrp="1"/>
          </p:cNvSpPr>
          <p:nvPr>
            <p:ph type="body" idx="1"/>
          </p:nvPr>
        </p:nvSpPr>
        <p:spPr>
          <a:xfrm>
            <a:off x="720000" y="1539525"/>
            <a:ext cx="3765000" cy="27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Do you know what helps you make your point clear?</a:t>
            </a:r>
            <a:endParaRPr>
              <a:solidFill>
                <a:schemeClr val="lt1"/>
              </a:solidFill>
            </a:endParaRPr>
          </a:p>
          <a:p>
            <a:pPr marL="0" lvl="0" indent="0" algn="l" rtl="0">
              <a:spcBef>
                <a:spcPts val="0"/>
              </a:spcBef>
              <a:spcAft>
                <a:spcPts val="0"/>
              </a:spcAft>
              <a:buNone/>
            </a:pPr>
            <a:r>
              <a:rPr lang="en">
                <a:solidFill>
                  <a:schemeClr val="lt1"/>
                </a:solidFill>
              </a:rPr>
              <a:t>Lists like this one:</a:t>
            </a:r>
            <a:endParaRPr>
              <a:solidFill>
                <a:schemeClr val="lt1"/>
              </a:solidFill>
            </a:endParaRPr>
          </a:p>
          <a:p>
            <a:pPr marL="457200" lvl="0" indent="-292100" algn="l" rtl="0">
              <a:spcBef>
                <a:spcPts val="1600"/>
              </a:spcBef>
              <a:spcAft>
                <a:spcPts val="0"/>
              </a:spcAft>
              <a:buClr>
                <a:schemeClr val="lt1"/>
              </a:buClr>
              <a:buSzPts val="1000"/>
              <a:buFont typeface="Exo"/>
              <a:buChar char="●"/>
            </a:pPr>
            <a:r>
              <a:rPr lang="en">
                <a:solidFill>
                  <a:schemeClr val="lt1"/>
                </a:solidFill>
              </a:rPr>
              <a:t>They’re simple </a:t>
            </a:r>
            <a:endParaRPr>
              <a:solidFill>
                <a:schemeClr val="lt1"/>
              </a:solidFill>
            </a:endParaRPr>
          </a:p>
          <a:p>
            <a:pPr marL="457200" lvl="0" indent="-292100" algn="l" rtl="0">
              <a:spcBef>
                <a:spcPts val="0"/>
              </a:spcBef>
              <a:spcAft>
                <a:spcPts val="0"/>
              </a:spcAft>
              <a:buClr>
                <a:schemeClr val="lt1"/>
              </a:buClr>
              <a:buSzPts val="1000"/>
              <a:buFont typeface="Exo"/>
              <a:buChar char="●"/>
            </a:pPr>
            <a:r>
              <a:rPr lang="en">
                <a:solidFill>
                  <a:schemeClr val="lt1"/>
                </a:solidFill>
              </a:rPr>
              <a:t>You can organize your ideas clearly</a:t>
            </a:r>
            <a:endParaRPr>
              <a:solidFill>
                <a:schemeClr val="lt1"/>
              </a:solidFill>
            </a:endParaRPr>
          </a:p>
          <a:p>
            <a:pPr marL="457200" lvl="0" indent="-292100" algn="l" rtl="0">
              <a:spcBef>
                <a:spcPts val="0"/>
              </a:spcBef>
              <a:spcAft>
                <a:spcPts val="0"/>
              </a:spcAft>
              <a:buClr>
                <a:schemeClr val="lt1"/>
              </a:buClr>
              <a:buSzPts val="1000"/>
              <a:buFont typeface="Exo"/>
              <a:buChar char="●"/>
            </a:pPr>
            <a:r>
              <a:rPr lang="en">
                <a:solidFill>
                  <a:schemeClr val="lt1"/>
                </a:solidFill>
              </a:rPr>
              <a:t>You’ll never forget to buy milk!</a:t>
            </a:r>
            <a:endParaRPr>
              <a:solidFill>
                <a:schemeClr val="lt1"/>
              </a:solidFill>
            </a:endParaRPr>
          </a:p>
          <a:p>
            <a:pPr marL="0" lvl="0" indent="0" algn="l" rtl="0">
              <a:spcBef>
                <a:spcPts val="1600"/>
              </a:spcBef>
              <a:spcAft>
                <a:spcPts val="0"/>
              </a:spcAft>
              <a:buNone/>
            </a:pPr>
            <a:r>
              <a:rPr lang="en">
                <a:solidFill>
                  <a:schemeClr val="lt1"/>
                </a:solidFill>
              </a:rPr>
              <a:t>And the most important thing: the audience won’t miss the point of your presentation</a:t>
            </a:r>
            <a:endParaRPr>
              <a:solidFill>
                <a:schemeClr val="lt1"/>
              </a:solidFill>
            </a:endParaRPr>
          </a:p>
        </p:txBody>
      </p:sp>
      <p:pic>
        <p:nvPicPr>
          <p:cNvPr id="7671" name="Google Shape;7671;p48"/>
          <p:cNvPicPr preferRelativeResize="0"/>
          <p:nvPr/>
        </p:nvPicPr>
        <p:blipFill rotWithShape="1">
          <a:blip r:embed="rId3">
            <a:alphaModFix/>
          </a:blip>
          <a:srcRect r="33297"/>
          <a:stretch/>
        </p:blipFill>
        <p:spPr>
          <a:xfrm>
            <a:off x="5070417" y="1357367"/>
            <a:ext cx="2952000" cy="2950200"/>
          </a:xfrm>
          <a:prstGeom prst="ellipse">
            <a:avLst/>
          </a:prstGeom>
          <a:noFill/>
          <a:ln>
            <a:noFill/>
          </a:ln>
        </p:spPr>
      </p:pic>
      <p:grpSp>
        <p:nvGrpSpPr>
          <p:cNvPr id="7672" name="Google Shape;7672;p48"/>
          <p:cNvGrpSpPr/>
          <p:nvPr/>
        </p:nvGrpSpPr>
        <p:grpSpPr>
          <a:xfrm>
            <a:off x="4663817" y="950694"/>
            <a:ext cx="3765093" cy="3763489"/>
            <a:chOff x="757825" y="1120500"/>
            <a:chExt cx="1302575" cy="1301975"/>
          </a:xfrm>
        </p:grpSpPr>
        <p:sp>
          <p:nvSpPr>
            <p:cNvPr id="7673" name="Google Shape;7673;p4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4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4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4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4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4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4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4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4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4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4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4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4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4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4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4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4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4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4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4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4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4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4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4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4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4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4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4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4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4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4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4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4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4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4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4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4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4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4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4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4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4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4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4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4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4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4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4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4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4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4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4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4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4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4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4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4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4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4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4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4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4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4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4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4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4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4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4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4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4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4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4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4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4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4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4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4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4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4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4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4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4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4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4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4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4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4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4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4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4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4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4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4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4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4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4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4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4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4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4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4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4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4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4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4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4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4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4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4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4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4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4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4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4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4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4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4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4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4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4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4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4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4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4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4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4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4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4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4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4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4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4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4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4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4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4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4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4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4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4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4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4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4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4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4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4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4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4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4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4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4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4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4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4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4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4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4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4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4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4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4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4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4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4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4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4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4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4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4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4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4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4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4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4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4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4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4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4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4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4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4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4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4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4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4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4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4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4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4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4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4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4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4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4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4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4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4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4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4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4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4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4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4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4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4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4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4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4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4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4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4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4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4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4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4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4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4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4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4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4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4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4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4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4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4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4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4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4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4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4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4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4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4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4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4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4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4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4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4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4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4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4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4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4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4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4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4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4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4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4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4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4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4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4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4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4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4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4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4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4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4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4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4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4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4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4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4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4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4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4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4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4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4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4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4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4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4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4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4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4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4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4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4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4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4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4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4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4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4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4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4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4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4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4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4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4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4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4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4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4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4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4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4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4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4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4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4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4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4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4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4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4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4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4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4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4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4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4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4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4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4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4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4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4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4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4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4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4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4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4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4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4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4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4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4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4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4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4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4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4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4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4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4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4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4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4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4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4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4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4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4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4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4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4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4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4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4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4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4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4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4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4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4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4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4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4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4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4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4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4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4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4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4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48"/>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48"/>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48"/>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48"/>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48"/>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48"/>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48"/>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48"/>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48"/>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48"/>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48"/>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48"/>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48"/>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48"/>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48"/>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48"/>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48"/>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48"/>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48"/>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48"/>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48"/>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48"/>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48"/>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48"/>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48"/>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48"/>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48"/>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48"/>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48"/>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48"/>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48"/>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48"/>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48"/>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48"/>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48"/>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48"/>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48"/>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48"/>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48"/>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48"/>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48"/>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48"/>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48"/>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48"/>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48"/>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48"/>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48"/>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48"/>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48"/>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48"/>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48"/>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48"/>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48"/>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48"/>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48"/>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48"/>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48"/>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48"/>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48"/>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48"/>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48"/>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48"/>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48"/>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48"/>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48"/>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48"/>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48"/>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48"/>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48"/>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48"/>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48"/>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48"/>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48"/>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48"/>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48"/>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48"/>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48"/>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48"/>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48"/>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48"/>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48"/>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48"/>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48"/>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48"/>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48"/>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48"/>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48"/>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48"/>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48"/>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48"/>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48"/>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48"/>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48"/>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48"/>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48"/>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48"/>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48"/>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48"/>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48"/>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48"/>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48"/>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48"/>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48"/>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48"/>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48"/>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48"/>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48"/>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48"/>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48"/>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48"/>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48"/>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187"/>
        <p:cNvGrpSpPr/>
        <p:nvPr/>
      </p:nvGrpSpPr>
      <p:grpSpPr>
        <a:xfrm>
          <a:off x="0" y="0"/>
          <a:ext cx="0" cy="0"/>
          <a:chOff x="0" y="0"/>
          <a:chExt cx="0" cy="0"/>
        </a:xfrm>
      </p:grpSpPr>
      <p:sp>
        <p:nvSpPr>
          <p:cNvPr id="8188" name="Google Shape;8188;p49"/>
          <p:cNvSpPr txBox="1">
            <a:spLocks noGrp="1"/>
          </p:cNvSpPr>
          <p:nvPr>
            <p:ph type="title"/>
          </p:nvPr>
        </p:nvSpPr>
        <p:spPr>
          <a:xfrm>
            <a:off x="3770500" y="1307100"/>
            <a:ext cx="4359300" cy="252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sp>
        <p:nvSpPr>
          <p:cNvPr id="8189" name="Google Shape;8189;p4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13</a:t>
            </a:fld>
            <a:endParaRPr/>
          </a:p>
        </p:txBody>
      </p:sp>
      <p:pic>
        <p:nvPicPr>
          <p:cNvPr id="8190" name="Google Shape;8190;p49"/>
          <p:cNvPicPr preferRelativeResize="0"/>
          <p:nvPr/>
        </p:nvPicPr>
        <p:blipFill rotWithShape="1">
          <a:blip r:embed="rId4">
            <a:alphaModFix/>
          </a:blip>
          <a:srcRect l="24837" t="8974" r="24832" b="5555"/>
          <a:stretch/>
        </p:blipFill>
        <p:spPr>
          <a:xfrm>
            <a:off x="323850" y="959150"/>
            <a:ext cx="3206600" cy="3225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194"/>
        <p:cNvGrpSpPr/>
        <p:nvPr/>
      </p:nvGrpSpPr>
      <p:grpSpPr>
        <a:xfrm>
          <a:off x="0" y="0"/>
          <a:ext cx="0" cy="0"/>
          <a:chOff x="0" y="0"/>
          <a:chExt cx="0" cy="0"/>
        </a:xfrm>
      </p:grpSpPr>
      <p:sp>
        <p:nvSpPr>
          <p:cNvPr id="8195" name="Google Shape;8195;p5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trends </a:t>
            </a:r>
            <a:endParaRPr/>
          </a:p>
        </p:txBody>
      </p:sp>
      <p:pic>
        <p:nvPicPr>
          <p:cNvPr id="8196" name="Google Shape;8196;p50" title="Points scored">
            <a:hlinkClick r:id="rId3"/>
          </p:cNvPr>
          <p:cNvPicPr preferRelativeResize="0"/>
          <p:nvPr/>
        </p:nvPicPr>
        <p:blipFill>
          <a:blip r:embed="rId4">
            <a:alphaModFix/>
          </a:blip>
          <a:stretch>
            <a:fillRect/>
          </a:stretch>
        </p:blipFill>
        <p:spPr>
          <a:xfrm>
            <a:off x="4049225" y="1217700"/>
            <a:ext cx="4379676" cy="2708100"/>
          </a:xfrm>
          <a:prstGeom prst="rect">
            <a:avLst/>
          </a:prstGeom>
          <a:noFill/>
          <a:ln>
            <a:noFill/>
          </a:ln>
        </p:spPr>
      </p:pic>
      <p:sp>
        <p:nvSpPr>
          <p:cNvPr id="8197" name="Google Shape;8197;p50"/>
          <p:cNvSpPr txBox="1"/>
          <p:nvPr/>
        </p:nvSpPr>
        <p:spPr>
          <a:xfrm>
            <a:off x="1873525" y="101772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Venus</a:t>
            </a:r>
            <a:endParaRPr sz="2400" b="1">
              <a:solidFill>
                <a:srgbClr val="EEC47C"/>
              </a:solidFill>
              <a:latin typeface="Abhaya Libre"/>
              <a:ea typeface="Abhaya Libre"/>
              <a:cs typeface="Abhaya Libre"/>
              <a:sym typeface="Abhaya Libre"/>
            </a:endParaRPr>
          </a:p>
        </p:txBody>
      </p:sp>
      <p:sp>
        <p:nvSpPr>
          <p:cNvPr id="8198" name="Google Shape;8198;p50"/>
          <p:cNvSpPr txBox="1"/>
          <p:nvPr/>
        </p:nvSpPr>
        <p:spPr>
          <a:xfrm>
            <a:off x="1873525" y="154544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Venus is the second planet from the Sun</a:t>
            </a:r>
            <a:endParaRPr>
              <a:solidFill>
                <a:srgbClr val="FFFFFF"/>
              </a:solidFill>
              <a:latin typeface="Exo"/>
              <a:ea typeface="Exo"/>
              <a:cs typeface="Exo"/>
              <a:sym typeface="Exo"/>
            </a:endParaRPr>
          </a:p>
        </p:txBody>
      </p:sp>
      <p:sp>
        <p:nvSpPr>
          <p:cNvPr id="8199" name="Google Shape;8199;p50"/>
          <p:cNvSpPr/>
          <p:nvPr/>
        </p:nvSpPr>
        <p:spPr>
          <a:xfrm>
            <a:off x="817225" y="1133375"/>
            <a:ext cx="296400" cy="296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0"/>
          <p:cNvSpPr txBox="1"/>
          <p:nvPr/>
        </p:nvSpPr>
        <p:spPr>
          <a:xfrm>
            <a:off x="1873525" y="222437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Mars</a:t>
            </a:r>
            <a:endParaRPr sz="2400" b="1">
              <a:solidFill>
                <a:srgbClr val="EEC47C"/>
              </a:solidFill>
              <a:latin typeface="Abhaya Libre"/>
              <a:ea typeface="Abhaya Libre"/>
              <a:cs typeface="Abhaya Libre"/>
              <a:sym typeface="Abhaya Libre"/>
            </a:endParaRPr>
          </a:p>
        </p:txBody>
      </p:sp>
      <p:sp>
        <p:nvSpPr>
          <p:cNvPr id="8201" name="Google Shape;8201;p50"/>
          <p:cNvSpPr txBox="1"/>
          <p:nvPr/>
        </p:nvSpPr>
        <p:spPr>
          <a:xfrm>
            <a:off x="1873525" y="275209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Mars is actually a very cold place</a:t>
            </a:r>
            <a:endParaRPr>
              <a:solidFill>
                <a:srgbClr val="FFFFFF"/>
              </a:solidFill>
              <a:latin typeface="Exo"/>
              <a:ea typeface="Exo"/>
              <a:cs typeface="Exo"/>
              <a:sym typeface="Exo"/>
            </a:endParaRPr>
          </a:p>
        </p:txBody>
      </p:sp>
      <p:sp>
        <p:nvSpPr>
          <p:cNvPr id="8202" name="Google Shape;8202;p50"/>
          <p:cNvSpPr/>
          <p:nvPr/>
        </p:nvSpPr>
        <p:spPr>
          <a:xfrm>
            <a:off x="817225" y="2340025"/>
            <a:ext cx="296400" cy="29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0"/>
          <p:cNvSpPr txBox="1"/>
          <p:nvPr/>
        </p:nvSpPr>
        <p:spPr>
          <a:xfrm>
            <a:off x="1873525" y="343102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Mercury</a:t>
            </a:r>
            <a:endParaRPr sz="2400" b="1">
              <a:solidFill>
                <a:srgbClr val="EEC47C"/>
              </a:solidFill>
              <a:latin typeface="Abhaya Libre"/>
              <a:ea typeface="Abhaya Libre"/>
              <a:cs typeface="Abhaya Libre"/>
              <a:sym typeface="Abhaya Libre"/>
            </a:endParaRPr>
          </a:p>
        </p:txBody>
      </p:sp>
      <p:sp>
        <p:nvSpPr>
          <p:cNvPr id="8204" name="Google Shape;8204;p50"/>
          <p:cNvSpPr txBox="1"/>
          <p:nvPr/>
        </p:nvSpPr>
        <p:spPr>
          <a:xfrm>
            <a:off x="1873525" y="395874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It’s the closest planet to the Sun</a:t>
            </a:r>
            <a:endParaRPr>
              <a:solidFill>
                <a:srgbClr val="FFFFFF"/>
              </a:solidFill>
              <a:latin typeface="Exo"/>
              <a:ea typeface="Exo"/>
              <a:cs typeface="Exo"/>
              <a:sym typeface="Exo"/>
            </a:endParaRPr>
          </a:p>
        </p:txBody>
      </p:sp>
      <p:sp>
        <p:nvSpPr>
          <p:cNvPr id="8205" name="Google Shape;8205;p50"/>
          <p:cNvSpPr/>
          <p:nvPr/>
        </p:nvSpPr>
        <p:spPr>
          <a:xfrm>
            <a:off x="817225" y="3546675"/>
            <a:ext cx="296400" cy="29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0"/>
          <p:cNvSpPr txBox="1"/>
          <p:nvPr/>
        </p:nvSpPr>
        <p:spPr>
          <a:xfrm>
            <a:off x="4049875" y="4246400"/>
            <a:ext cx="4379700" cy="36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Exo"/>
                <a:ea typeface="Exo"/>
                <a:cs typeface="Exo"/>
                <a:sym typeface="Exo"/>
              </a:rPr>
              <a:t>Follow the link in the graph to modify its data and then paste the new one here. </a:t>
            </a:r>
            <a:r>
              <a:rPr lang="en" sz="1200" b="1">
                <a:solidFill>
                  <a:schemeClr val="lt1"/>
                </a:solidFill>
                <a:uFill>
                  <a:noFill/>
                </a:uFill>
                <a:latin typeface="Exo"/>
                <a:ea typeface="Exo"/>
                <a:cs typeface="Exo"/>
                <a:sym typeface="Exo"/>
                <a:hlinkClick r:id="rId5">
                  <a:extLst>
                    <a:ext uri="{A12FA001-AC4F-418D-AE19-62706E023703}">
                      <ahyp:hlinkClr xmlns:ahyp="http://schemas.microsoft.com/office/drawing/2018/hyperlinkcolor" val="tx"/>
                    </a:ext>
                  </a:extLst>
                </a:hlinkClick>
              </a:rPr>
              <a:t>For more info, click here</a:t>
            </a:r>
            <a:endParaRPr sz="1200" b="1">
              <a:solidFill>
                <a:schemeClr val="lt1"/>
              </a:solidFill>
              <a:latin typeface="Exo"/>
              <a:ea typeface="Exo"/>
              <a:cs typeface="Exo"/>
              <a:sym typeface="Exo"/>
            </a:endParaRPr>
          </a:p>
        </p:txBody>
      </p:sp>
      <p:sp>
        <p:nvSpPr>
          <p:cNvPr id="8207" name="Google Shape;8207;p50"/>
          <p:cNvSpPr txBox="1"/>
          <p:nvPr/>
        </p:nvSpPr>
        <p:spPr>
          <a:xfrm>
            <a:off x="1113625" y="1017725"/>
            <a:ext cx="7599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59%</a:t>
            </a:r>
            <a:endParaRPr sz="2400" b="1">
              <a:solidFill>
                <a:schemeClr val="lt1"/>
              </a:solidFill>
              <a:latin typeface="Abhaya Libre"/>
              <a:ea typeface="Abhaya Libre"/>
              <a:cs typeface="Abhaya Libre"/>
              <a:sym typeface="Abhaya Libre"/>
            </a:endParaRPr>
          </a:p>
        </p:txBody>
      </p:sp>
      <p:sp>
        <p:nvSpPr>
          <p:cNvPr id="8208" name="Google Shape;8208;p50"/>
          <p:cNvSpPr txBox="1"/>
          <p:nvPr/>
        </p:nvSpPr>
        <p:spPr>
          <a:xfrm>
            <a:off x="1113625" y="2224375"/>
            <a:ext cx="7599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63%</a:t>
            </a:r>
            <a:endParaRPr sz="2400" b="1">
              <a:solidFill>
                <a:schemeClr val="lt1"/>
              </a:solidFill>
              <a:latin typeface="Abhaya Libre"/>
              <a:ea typeface="Abhaya Libre"/>
              <a:cs typeface="Abhaya Libre"/>
              <a:sym typeface="Abhaya Libre"/>
            </a:endParaRPr>
          </a:p>
        </p:txBody>
      </p:sp>
      <p:sp>
        <p:nvSpPr>
          <p:cNvPr id="8209" name="Google Shape;8209;p50"/>
          <p:cNvSpPr txBox="1"/>
          <p:nvPr/>
        </p:nvSpPr>
        <p:spPr>
          <a:xfrm>
            <a:off x="1113625" y="3431025"/>
            <a:ext cx="7599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88%</a:t>
            </a:r>
            <a:endParaRPr sz="2400" b="1">
              <a:solidFill>
                <a:schemeClr val="lt1"/>
              </a:solidFill>
              <a:latin typeface="Abhaya Libre"/>
              <a:ea typeface="Abhaya Libre"/>
              <a:cs typeface="Abhaya Libre"/>
              <a:sym typeface="Abhaya Libr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213"/>
        <p:cNvGrpSpPr/>
        <p:nvPr/>
      </p:nvGrpSpPr>
      <p:grpSpPr>
        <a:xfrm>
          <a:off x="0" y="0"/>
          <a:ext cx="0" cy="0"/>
          <a:chOff x="0" y="0"/>
          <a:chExt cx="0" cy="0"/>
        </a:xfrm>
      </p:grpSpPr>
      <p:sp>
        <p:nvSpPr>
          <p:cNvPr id="8214" name="Google Shape;8214;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vs. solution</a:t>
            </a:r>
            <a:endParaRPr/>
          </a:p>
        </p:txBody>
      </p:sp>
      <p:sp>
        <p:nvSpPr>
          <p:cNvPr id="8215" name="Google Shape;8215;p51"/>
          <p:cNvSpPr txBox="1">
            <a:spLocks noGrp="1"/>
          </p:cNvSpPr>
          <p:nvPr>
            <p:ph type="subTitle" idx="1"/>
          </p:nvPr>
        </p:nvSpPr>
        <p:spPr>
          <a:xfrm>
            <a:off x="1348113" y="2089300"/>
            <a:ext cx="27999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a:t>
            </a:r>
            <a:endParaRPr/>
          </a:p>
        </p:txBody>
      </p:sp>
      <p:sp>
        <p:nvSpPr>
          <p:cNvPr id="8216" name="Google Shape;8216;p51"/>
          <p:cNvSpPr txBox="1">
            <a:spLocks noGrp="1"/>
          </p:cNvSpPr>
          <p:nvPr>
            <p:ph type="subTitle" idx="2"/>
          </p:nvPr>
        </p:nvSpPr>
        <p:spPr>
          <a:xfrm>
            <a:off x="4995988" y="2089300"/>
            <a:ext cx="27999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8217" name="Google Shape;8217;p51"/>
          <p:cNvSpPr txBox="1">
            <a:spLocks noGrp="1"/>
          </p:cNvSpPr>
          <p:nvPr>
            <p:ph type="subTitle" idx="3"/>
          </p:nvPr>
        </p:nvSpPr>
        <p:spPr>
          <a:xfrm>
            <a:off x="1348113" y="2605700"/>
            <a:ext cx="2799900" cy="120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8218" name="Google Shape;8218;p51"/>
          <p:cNvSpPr txBox="1">
            <a:spLocks noGrp="1"/>
          </p:cNvSpPr>
          <p:nvPr>
            <p:ph type="subTitle" idx="4"/>
          </p:nvPr>
        </p:nvSpPr>
        <p:spPr>
          <a:xfrm>
            <a:off x="4995988" y="2605700"/>
            <a:ext cx="2799900" cy="120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grpSp>
        <p:nvGrpSpPr>
          <p:cNvPr id="8219" name="Google Shape;8219;p51"/>
          <p:cNvGrpSpPr/>
          <p:nvPr/>
        </p:nvGrpSpPr>
        <p:grpSpPr>
          <a:xfrm>
            <a:off x="2453581" y="1505444"/>
            <a:ext cx="588977" cy="398845"/>
            <a:chOff x="980425" y="4196875"/>
            <a:chExt cx="370100" cy="250625"/>
          </a:xfrm>
        </p:grpSpPr>
        <p:sp>
          <p:nvSpPr>
            <p:cNvPr id="8220" name="Google Shape;8220;p51"/>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1"/>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1"/>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1"/>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51"/>
          <p:cNvGrpSpPr/>
          <p:nvPr/>
        </p:nvGrpSpPr>
        <p:grpSpPr>
          <a:xfrm>
            <a:off x="6157705" y="1416306"/>
            <a:ext cx="476465" cy="577121"/>
            <a:chOff x="6260100" y="4141325"/>
            <a:chExt cx="299400" cy="362650"/>
          </a:xfrm>
        </p:grpSpPr>
        <p:sp>
          <p:nvSpPr>
            <p:cNvPr id="8225" name="Google Shape;8225;p51"/>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6" name="Google Shape;8226;p51"/>
            <p:cNvGrpSpPr/>
            <p:nvPr/>
          </p:nvGrpSpPr>
          <p:grpSpPr>
            <a:xfrm>
              <a:off x="6355250" y="4215575"/>
              <a:ext cx="152075" cy="146425"/>
              <a:chOff x="6355250" y="4215575"/>
              <a:chExt cx="152075" cy="146425"/>
            </a:xfrm>
          </p:grpSpPr>
          <p:sp>
            <p:nvSpPr>
              <p:cNvPr id="8227" name="Google Shape;8227;p51"/>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1"/>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1"/>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1"/>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1"/>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1"/>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236"/>
        <p:cNvGrpSpPr/>
        <p:nvPr/>
      </p:nvGrpSpPr>
      <p:grpSpPr>
        <a:xfrm>
          <a:off x="0" y="0"/>
          <a:ext cx="0" cy="0"/>
          <a:chOff x="0" y="0"/>
          <a:chExt cx="0" cy="0"/>
        </a:xfrm>
      </p:grpSpPr>
      <p:sp>
        <p:nvSpPr>
          <p:cNvPr id="8237" name="Google Shape;8237;p52"/>
          <p:cNvSpPr txBox="1">
            <a:spLocks noGrp="1"/>
          </p:cNvSpPr>
          <p:nvPr>
            <p:ph type="subTitle" idx="1"/>
          </p:nvPr>
        </p:nvSpPr>
        <p:spPr>
          <a:xfrm>
            <a:off x="2074326" y="1762125"/>
            <a:ext cx="16791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8238" name="Google Shape;8238;p52"/>
          <p:cNvSpPr txBox="1">
            <a:spLocks noGrp="1"/>
          </p:cNvSpPr>
          <p:nvPr>
            <p:ph type="subTitle" idx="2"/>
          </p:nvPr>
        </p:nvSpPr>
        <p:spPr>
          <a:xfrm>
            <a:off x="2074326" y="3304225"/>
            <a:ext cx="16791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sp>
        <p:nvSpPr>
          <p:cNvPr id="8239" name="Google Shape;8239;p52"/>
          <p:cNvSpPr txBox="1">
            <a:spLocks noGrp="1"/>
          </p:cNvSpPr>
          <p:nvPr>
            <p:ph type="subTitle" idx="3"/>
          </p:nvPr>
        </p:nvSpPr>
        <p:spPr>
          <a:xfrm>
            <a:off x="3753551" y="1656825"/>
            <a:ext cx="3905100"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8240" name="Google Shape;8240;p52"/>
          <p:cNvSpPr txBox="1">
            <a:spLocks noGrp="1"/>
          </p:cNvSpPr>
          <p:nvPr>
            <p:ph type="subTitle" idx="4"/>
          </p:nvPr>
        </p:nvSpPr>
        <p:spPr>
          <a:xfrm>
            <a:off x="3753551" y="3198925"/>
            <a:ext cx="3905100"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8241" name="Google Shape;8241;p5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Them Vs. us</a:t>
            </a:r>
            <a:endParaRPr/>
          </a:p>
        </p:txBody>
      </p:sp>
      <p:grpSp>
        <p:nvGrpSpPr>
          <p:cNvPr id="8242" name="Google Shape;8242;p52"/>
          <p:cNvGrpSpPr/>
          <p:nvPr/>
        </p:nvGrpSpPr>
        <p:grpSpPr>
          <a:xfrm>
            <a:off x="1496120" y="1745235"/>
            <a:ext cx="567422" cy="561488"/>
            <a:chOff x="5504000" y="3563425"/>
            <a:chExt cx="365725" cy="361900"/>
          </a:xfrm>
        </p:grpSpPr>
        <p:sp>
          <p:nvSpPr>
            <p:cNvPr id="8243" name="Google Shape;8243;p52"/>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2"/>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52"/>
          <p:cNvGrpSpPr/>
          <p:nvPr/>
        </p:nvGrpSpPr>
        <p:grpSpPr>
          <a:xfrm>
            <a:off x="1496136" y="3349933"/>
            <a:ext cx="567408" cy="436281"/>
            <a:chOff x="1781317" y="3391400"/>
            <a:chExt cx="367255" cy="282364"/>
          </a:xfrm>
        </p:grpSpPr>
        <p:sp>
          <p:nvSpPr>
            <p:cNvPr id="8250" name="Google Shape;8250;p5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259"/>
        <p:cNvGrpSpPr/>
        <p:nvPr/>
      </p:nvGrpSpPr>
      <p:grpSpPr>
        <a:xfrm>
          <a:off x="0" y="0"/>
          <a:ext cx="0" cy="0"/>
          <a:chOff x="0" y="0"/>
          <a:chExt cx="0" cy="0"/>
        </a:xfrm>
      </p:grpSpPr>
      <p:sp>
        <p:nvSpPr>
          <p:cNvPr id="8260" name="Google Shape;8260;p53"/>
          <p:cNvSpPr txBox="1">
            <a:spLocks noGrp="1"/>
          </p:cNvSpPr>
          <p:nvPr>
            <p:ph type="subTitle" idx="1"/>
          </p:nvPr>
        </p:nvSpPr>
        <p:spPr>
          <a:xfrm>
            <a:off x="2391925" y="3109172"/>
            <a:ext cx="43602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8261" name="Google Shape;8261;p53"/>
          <p:cNvSpPr txBox="1">
            <a:spLocks noGrp="1"/>
          </p:cNvSpPr>
          <p:nvPr>
            <p:ph type="title"/>
          </p:nvPr>
        </p:nvSpPr>
        <p:spPr>
          <a:xfrm>
            <a:off x="720000" y="2218113"/>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analysis</a:t>
            </a:r>
            <a:endParaRPr/>
          </a:p>
        </p:txBody>
      </p:sp>
      <p:sp>
        <p:nvSpPr>
          <p:cNvPr id="8262" name="Google Shape;8262;p53"/>
          <p:cNvSpPr txBox="1">
            <a:spLocks noGrp="1"/>
          </p:cNvSpPr>
          <p:nvPr>
            <p:ph type="title" idx="2"/>
          </p:nvPr>
        </p:nvSpPr>
        <p:spPr>
          <a:xfrm>
            <a:off x="2996550" y="1320938"/>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266"/>
        <p:cNvGrpSpPr/>
        <p:nvPr/>
      </p:nvGrpSpPr>
      <p:grpSpPr>
        <a:xfrm>
          <a:off x="0" y="0"/>
          <a:ext cx="0" cy="0"/>
          <a:chOff x="0" y="0"/>
          <a:chExt cx="0" cy="0"/>
        </a:xfrm>
      </p:grpSpPr>
      <p:sp>
        <p:nvSpPr>
          <p:cNvPr id="8267" name="Google Shape;8267;p5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Target</a:t>
            </a:r>
            <a:endParaRPr/>
          </a:p>
        </p:txBody>
      </p:sp>
      <p:grpSp>
        <p:nvGrpSpPr>
          <p:cNvPr id="8268" name="Google Shape;8268;p54"/>
          <p:cNvGrpSpPr/>
          <p:nvPr/>
        </p:nvGrpSpPr>
        <p:grpSpPr>
          <a:xfrm>
            <a:off x="719988" y="1654513"/>
            <a:ext cx="444716" cy="570529"/>
            <a:chOff x="6974158" y="2789537"/>
            <a:chExt cx="255247" cy="327458"/>
          </a:xfrm>
        </p:grpSpPr>
        <p:sp>
          <p:nvSpPr>
            <p:cNvPr id="8269" name="Google Shape;8269;p5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54"/>
          <p:cNvGrpSpPr/>
          <p:nvPr/>
        </p:nvGrpSpPr>
        <p:grpSpPr>
          <a:xfrm>
            <a:off x="729507" y="2393089"/>
            <a:ext cx="425629" cy="568538"/>
            <a:chOff x="7530697" y="2790299"/>
            <a:chExt cx="244291" cy="326314"/>
          </a:xfrm>
        </p:grpSpPr>
        <p:sp>
          <p:nvSpPr>
            <p:cNvPr id="8276" name="Google Shape;8276;p5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2" name="Google Shape;8282;p54"/>
          <p:cNvSpPr txBox="1"/>
          <p:nvPr/>
        </p:nvSpPr>
        <p:spPr>
          <a:xfrm>
            <a:off x="729500" y="1027711"/>
            <a:ext cx="36618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Gender</a:t>
            </a:r>
            <a:endParaRPr sz="2400" b="1">
              <a:solidFill>
                <a:schemeClr val="dk2"/>
              </a:solidFill>
              <a:latin typeface="Abhaya Libre"/>
              <a:ea typeface="Abhaya Libre"/>
              <a:cs typeface="Abhaya Libre"/>
              <a:sym typeface="Abhaya Libre"/>
            </a:endParaRPr>
          </a:p>
        </p:txBody>
      </p:sp>
      <p:sp>
        <p:nvSpPr>
          <p:cNvPr id="8283" name="Google Shape;8283;p54"/>
          <p:cNvSpPr txBox="1"/>
          <p:nvPr/>
        </p:nvSpPr>
        <p:spPr>
          <a:xfrm>
            <a:off x="3738350" y="1789325"/>
            <a:ext cx="747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FFFFFF"/>
                </a:solidFill>
                <a:latin typeface="Abhaya Libre"/>
                <a:ea typeface="Abhaya Libre"/>
                <a:cs typeface="Abhaya Libre"/>
                <a:sym typeface="Abhaya Libre"/>
              </a:rPr>
              <a:t>9/10</a:t>
            </a:r>
            <a:endParaRPr sz="2400">
              <a:solidFill>
                <a:srgbClr val="FFFFFF"/>
              </a:solidFill>
              <a:latin typeface="Abhaya Libre"/>
              <a:ea typeface="Abhaya Libre"/>
              <a:cs typeface="Abhaya Libre"/>
              <a:sym typeface="Abhaya Libre"/>
            </a:endParaRPr>
          </a:p>
        </p:txBody>
      </p:sp>
      <p:sp>
        <p:nvSpPr>
          <p:cNvPr id="8284" name="Google Shape;8284;p54"/>
          <p:cNvSpPr txBox="1"/>
          <p:nvPr/>
        </p:nvSpPr>
        <p:spPr>
          <a:xfrm>
            <a:off x="3738350" y="2526900"/>
            <a:ext cx="747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FFFFFF"/>
                </a:solidFill>
                <a:latin typeface="Abhaya Libre"/>
                <a:ea typeface="Abhaya Libre"/>
                <a:cs typeface="Abhaya Libre"/>
                <a:sym typeface="Abhaya Libre"/>
              </a:rPr>
              <a:t>1/10</a:t>
            </a:r>
            <a:endParaRPr sz="2400">
              <a:solidFill>
                <a:srgbClr val="FFFFFF"/>
              </a:solidFill>
              <a:latin typeface="Abhaya Libre"/>
              <a:ea typeface="Abhaya Libre"/>
              <a:cs typeface="Abhaya Libre"/>
              <a:sym typeface="Abhaya Libre"/>
            </a:endParaRPr>
          </a:p>
        </p:txBody>
      </p:sp>
      <p:grpSp>
        <p:nvGrpSpPr>
          <p:cNvPr id="8285" name="Google Shape;8285;p54"/>
          <p:cNvGrpSpPr/>
          <p:nvPr/>
        </p:nvGrpSpPr>
        <p:grpSpPr>
          <a:xfrm>
            <a:off x="4659629" y="1627530"/>
            <a:ext cx="1366958" cy="1366958"/>
            <a:chOff x="4684650" y="1318300"/>
            <a:chExt cx="1705500" cy="1705500"/>
          </a:xfrm>
        </p:grpSpPr>
        <p:sp>
          <p:nvSpPr>
            <p:cNvPr id="8286" name="Google Shape;8286;p54"/>
            <p:cNvSpPr/>
            <p:nvPr/>
          </p:nvSpPr>
          <p:spPr>
            <a:xfrm>
              <a:off x="4684650" y="1318300"/>
              <a:ext cx="1705500" cy="1705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4"/>
            <p:cNvSpPr/>
            <p:nvPr/>
          </p:nvSpPr>
          <p:spPr>
            <a:xfrm flipH="1">
              <a:off x="4684650" y="1318300"/>
              <a:ext cx="1705500" cy="1705500"/>
            </a:xfrm>
            <a:prstGeom prst="pie">
              <a:avLst>
                <a:gd name="adj1" fmla="val 8613660"/>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4"/>
            <p:cNvSpPr/>
            <p:nvPr/>
          </p:nvSpPr>
          <p:spPr>
            <a:xfrm flipH="1">
              <a:off x="4684650" y="1318300"/>
              <a:ext cx="1705500" cy="1705500"/>
            </a:xfrm>
            <a:prstGeom prst="pie">
              <a:avLst>
                <a:gd name="adj1" fmla="val 21022695"/>
                <a:gd name="adj2" fmla="val 858529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9" name="Google Shape;8289;p54"/>
          <p:cNvSpPr txBox="1"/>
          <p:nvPr/>
        </p:nvSpPr>
        <p:spPr>
          <a:xfrm>
            <a:off x="4659625" y="1027711"/>
            <a:ext cx="37692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Income</a:t>
            </a:r>
            <a:endParaRPr sz="2400" b="1">
              <a:solidFill>
                <a:schemeClr val="dk2"/>
              </a:solidFill>
              <a:latin typeface="Abhaya Libre"/>
              <a:ea typeface="Abhaya Libre"/>
              <a:cs typeface="Abhaya Libre"/>
              <a:sym typeface="Abhaya Libre"/>
            </a:endParaRPr>
          </a:p>
        </p:txBody>
      </p:sp>
      <p:sp>
        <p:nvSpPr>
          <p:cNvPr id="8290" name="Google Shape;8290;p54"/>
          <p:cNvSpPr txBox="1"/>
          <p:nvPr/>
        </p:nvSpPr>
        <p:spPr>
          <a:xfrm>
            <a:off x="6058800" y="1654500"/>
            <a:ext cx="747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FFFFFF"/>
                </a:solidFill>
                <a:latin typeface="Abhaya Libre"/>
                <a:ea typeface="Abhaya Libre"/>
                <a:cs typeface="Abhaya Libre"/>
                <a:sym typeface="Abhaya Libre"/>
              </a:rPr>
              <a:t>35%</a:t>
            </a:r>
            <a:endParaRPr sz="2400">
              <a:solidFill>
                <a:srgbClr val="FFFFFF"/>
              </a:solidFill>
              <a:latin typeface="Abhaya Libre"/>
              <a:ea typeface="Abhaya Libre"/>
              <a:cs typeface="Abhaya Libre"/>
              <a:sym typeface="Abhaya Libre"/>
            </a:endParaRPr>
          </a:p>
        </p:txBody>
      </p:sp>
      <p:sp>
        <p:nvSpPr>
          <p:cNvPr id="8291" name="Google Shape;8291;p54"/>
          <p:cNvSpPr txBox="1"/>
          <p:nvPr/>
        </p:nvSpPr>
        <p:spPr>
          <a:xfrm>
            <a:off x="6058800" y="2198275"/>
            <a:ext cx="747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FFFFFF"/>
                </a:solidFill>
                <a:latin typeface="Abhaya Libre"/>
                <a:ea typeface="Abhaya Libre"/>
                <a:cs typeface="Abhaya Libre"/>
                <a:sym typeface="Abhaya Libre"/>
              </a:rPr>
              <a:t>43%</a:t>
            </a:r>
            <a:endParaRPr sz="2400">
              <a:solidFill>
                <a:srgbClr val="FFFFFF"/>
              </a:solidFill>
              <a:latin typeface="Abhaya Libre"/>
              <a:ea typeface="Abhaya Libre"/>
              <a:cs typeface="Abhaya Libre"/>
              <a:sym typeface="Abhaya Libre"/>
            </a:endParaRPr>
          </a:p>
        </p:txBody>
      </p:sp>
      <p:sp>
        <p:nvSpPr>
          <p:cNvPr id="8292" name="Google Shape;8292;p54"/>
          <p:cNvSpPr txBox="1"/>
          <p:nvPr/>
        </p:nvSpPr>
        <p:spPr>
          <a:xfrm>
            <a:off x="6058800" y="2660725"/>
            <a:ext cx="747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FFFFFF"/>
                </a:solidFill>
                <a:latin typeface="Abhaya Libre"/>
                <a:ea typeface="Abhaya Libre"/>
                <a:cs typeface="Abhaya Libre"/>
                <a:sym typeface="Abhaya Libre"/>
              </a:rPr>
              <a:t>22%</a:t>
            </a:r>
            <a:endParaRPr sz="2400">
              <a:solidFill>
                <a:srgbClr val="FFFFFF"/>
              </a:solidFill>
              <a:latin typeface="Abhaya Libre"/>
              <a:ea typeface="Abhaya Libre"/>
              <a:cs typeface="Abhaya Libre"/>
              <a:sym typeface="Abhaya Libre"/>
            </a:endParaRPr>
          </a:p>
        </p:txBody>
      </p:sp>
      <p:sp>
        <p:nvSpPr>
          <p:cNvPr id="8293" name="Google Shape;8293;p54"/>
          <p:cNvSpPr txBox="1"/>
          <p:nvPr/>
        </p:nvSpPr>
        <p:spPr>
          <a:xfrm>
            <a:off x="6805900" y="1654511"/>
            <a:ext cx="1623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&lt;12,000$</a:t>
            </a:r>
            <a:endParaRPr>
              <a:solidFill>
                <a:srgbClr val="FFFFFF"/>
              </a:solidFill>
              <a:latin typeface="Exo"/>
              <a:ea typeface="Exo"/>
              <a:cs typeface="Exo"/>
              <a:sym typeface="Exo"/>
            </a:endParaRPr>
          </a:p>
        </p:txBody>
      </p:sp>
      <p:sp>
        <p:nvSpPr>
          <p:cNvPr id="8294" name="Google Shape;8294;p54"/>
          <p:cNvSpPr txBox="1"/>
          <p:nvPr/>
        </p:nvSpPr>
        <p:spPr>
          <a:xfrm>
            <a:off x="6805900" y="2198286"/>
            <a:ext cx="1623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Exo"/>
                <a:ea typeface="Exo"/>
                <a:cs typeface="Exo"/>
                <a:sym typeface="Exo"/>
              </a:rPr>
              <a:t>12,000$-18,000$</a:t>
            </a:r>
            <a:endParaRPr>
              <a:solidFill>
                <a:srgbClr val="FFFFFF"/>
              </a:solidFill>
              <a:latin typeface="Exo"/>
              <a:ea typeface="Exo"/>
              <a:cs typeface="Exo"/>
              <a:sym typeface="Exo"/>
            </a:endParaRPr>
          </a:p>
        </p:txBody>
      </p:sp>
      <p:sp>
        <p:nvSpPr>
          <p:cNvPr id="8295" name="Google Shape;8295;p54"/>
          <p:cNvSpPr txBox="1"/>
          <p:nvPr/>
        </p:nvSpPr>
        <p:spPr>
          <a:xfrm>
            <a:off x="6805900" y="2660736"/>
            <a:ext cx="1623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Exo"/>
                <a:ea typeface="Exo"/>
                <a:cs typeface="Exo"/>
                <a:sym typeface="Exo"/>
              </a:rPr>
              <a:t>&gt;18,000$</a:t>
            </a:r>
            <a:endParaRPr>
              <a:solidFill>
                <a:srgbClr val="FFFFFF"/>
              </a:solidFill>
              <a:latin typeface="Exo"/>
              <a:ea typeface="Exo"/>
              <a:cs typeface="Exo"/>
              <a:sym typeface="Exo"/>
            </a:endParaRPr>
          </a:p>
        </p:txBody>
      </p:sp>
      <p:sp>
        <p:nvSpPr>
          <p:cNvPr id="8296" name="Google Shape;8296;p54"/>
          <p:cNvSpPr txBox="1"/>
          <p:nvPr/>
        </p:nvSpPr>
        <p:spPr>
          <a:xfrm>
            <a:off x="5158525" y="3621913"/>
            <a:ext cx="2771400" cy="572700"/>
          </a:xfrm>
          <a:prstGeom prst="rect">
            <a:avLst/>
          </a:prstGeom>
          <a:noFill/>
          <a:ln w="19050" cap="flat" cmpd="sng">
            <a:solidFill>
              <a:schemeClr val="dk2"/>
            </a:solidFill>
            <a:prstDash val="solid"/>
            <a:round/>
            <a:headEnd type="none" w="sm" len="sm"/>
            <a:tailEnd type="none" w="sm" len="sm"/>
          </a:ln>
        </p:spPr>
        <p:txBody>
          <a:bodyPr spcFirstLastPara="1" wrap="square" lIns="91425" tIns="0" rIns="91425" bIns="91425" anchor="ctr"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25-34 y/o</a:t>
            </a:r>
            <a:endParaRPr sz="2400" b="1">
              <a:solidFill>
                <a:srgbClr val="EEC47C"/>
              </a:solidFill>
              <a:latin typeface="Abhaya Libre"/>
              <a:ea typeface="Abhaya Libre"/>
              <a:cs typeface="Abhaya Libre"/>
              <a:sym typeface="Abhaya Libre"/>
            </a:endParaRPr>
          </a:p>
        </p:txBody>
      </p:sp>
      <p:grpSp>
        <p:nvGrpSpPr>
          <p:cNvPr id="8297" name="Google Shape;8297;p54"/>
          <p:cNvGrpSpPr/>
          <p:nvPr/>
        </p:nvGrpSpPr>
        <p:grpSpPr>
          <a:xfrm>
            <a:off x="1312925" y="1845435"/>
            <a:ext cx="2408482" cy="188700"/>
            <a:chOff x="1467975" y="1883349"/>
            <a:chExt cx="2408482" cy="188700"/>
          </a:xfrm>
        </p:grpSpPr>
        <p:sp>
          <p:nvSpPr>
            <p:cNvPr id="8298" name="Google Shape;8298;p54"/>
            <p:cNvSpPr/>
            <p:nvPr/>
          </p:nvSpPr>
          <p:spPr>
            <a:xfrm>
              <a:off x="1467975"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4"/>
            <p:cNvSpPr/>
            <p:nvPr/>
          </p:nvSpPr>
          <p:spPr>
            <a:xfrm>
              <a:off x="1714617"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4"/>
            <p:cNvSpPr/>
            <p:nvPr/>
          </p:nvSpPr>
          <p:spPr>
            <a:xfrm>
              <a:off x="1961260"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4"/>
            <p:cNvSpPr/>
            <p:nvPr/>
          </p:nvSpPr>
          <p:spPr>
            <a:xfrm>
              <a:off x="2207902"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4"/>
            <p:cNvSpPr/>
            <p:nvPr/>
          </p:nvSpPr>
          <p:spPr>
            <a:xfrm>
              <a:off x="2454545"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4"/>
            <p:cNvSpPr/>
            <p:nvPr/>
          </p:nvSpPr>
          <p:spPr>
            <a:xfrm>
              <a:off x="2701187"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4"/>
            <p:cNvSpPr/>
            <p:nvPr/>
          </p:nvSpPr>
          <p:spPr>
            <a:xfrm>
              <a:off x="2947830"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4"/>
            <p:cNvSpPr/>
            <p:nvPr/>
          </p:nvSpPr>
          <p:spPr>
            <a:xfrm>
              <a:off x="3194472"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4"/>
            <p:cNvSpPr/>
            <p:nvPr/>
          </p:nvSpPr>
          <p:spPr>
            <a:xfrm>
              <a:off x="3441115"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4"/>
            <p:cNvSpPr/>
            <p:nvPr/>
          </p:nvSpPr>
          <p:spPr>
            <a:xfrm>
              <a:off x="3687757"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8" name="Google Shape;8308;p54"/>
          <p:cNvSpPr txBox="1"/>
          <p:nvPr/>
        </p:nvSpPr>
        <p:spPr>
          <a:xfrm>
            <a:off x="729500" y="3083575"/>
            <a:ext cx="36618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Occupation</a:t>
            </a:r>
            <a:endParaRPr sz="2400" b="1">
              <a:solidFill>
                <a:srgbClr val="EEC47C"/>
              </a:solidFill>
              <a:latin typeface="Abhaya Libre"/>
              <a:ea typeface="Abhaya Libre"/>
              <a:cs typeface="Abhaya Libre"/>
              <a:sym typeface="Abhaya Libre"/>
            </a:endParaRPr>
          </a:p>
        </p:txBody>
      </p:sp>
      <p:grpSp>
        <p:nvGrpSpPr>
          <p:cNvPr id="8309" name="Google Shape;8309;p54"/>
          <p:cNvGrpSpPr/>
          <p:nvPr/>
        </p:nvGrpSpPr>
        <p:grpSpPr>
          <a:xfrm>
            <a:off x="1312925" y="2583010"/>
            <a:ext cx="2408482" cy="188700"/>
            <a:chOff x="1467975" y="1883349"/>
            <a:chExt cx="2408482" cy="188700"/>
          </a:xfrm>
        </p:grpSpPr>
        <p:sp>
          <p:nvSpPr>
            <p:cNvPr id="8310" name="Google Shape;8310;p54"/>
            <p:cNvSpPr/>
            <p:nvPr/>
          </p:nvSpPr>
          <p:spPr>
            <a:xfrm>
              <a:off x="1467975"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4"/>
            <p:cNvSpPr/>
            <p:nvPr/>
          </p:nvSpPr>
          <p:spPr>
            <a:xfrm>
              <a:off x="1714617"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4"/>
            <p:cNvSpPr/>
            <p:nvPr/>
          </p:nvSpPr>
          <p:spPr>
            <a:xfrm>
              <a:off x="1961260"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4"/>
            <p:cNvSpPr/>
            <p:nvPr/>
          </p:nvSpPr>
          <p:spPr>
            <a:xfrm>
              <a:off x="2207902"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4"/>
            <p:cNvSpPr/>
            <p:nvPr/>
          </p:nvSpPr>
          <p:spPr>
            <a:xfrm>
              <a:off x="2454545"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4"/>
            <p:cNvSpPr/>
            <p:nvPr/>
          </p:nvSpPr>
          <p:spPr>
            <a:xfrm>
              <a:off x="2701187"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4"/>
            <p:cNvSpPr/>
            <p:nvPr/>
          </p:nvSpPr>
          <p:spPr>
            <a:xfrm>
              <a:off x="2947830"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4"/>
            <p:cNvSpPr/>
            <p:nvPr/>
          </p:nvSpPr>
          <p:spPr>
            <a:xfrm>
              <a:off x="3194472"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4"/>
            <p:cNvSpPr/>
            <p:nvPr/>
          </p:nvSpPr>
          <p:spPr>
            <a:xfrm>
              <a:off x="3441115"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4"/>
            <p:cNvSpPr/>
            <p:nvPr/>
          </p:nvSpPr>
          <p:spPr>
            <a:xfrm>
              <a:off x="3687757"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54"/>
          <p:cNvGrpSpPr/>
          <p:nvPr/>
        </p:nvGrpSpPr>
        <p:grpSpPr>
          <a:xfrm>
            <a:off x="1127032" y="3695304"/>
            <a:ext cx="425626" cy="425921"/>
            <a:chOff x="4206763" y="2450951"/>
            <a:chExt cx="322151" cy="322374"/>
          </a:xfrm>
        </p:grpSpPr>
        <p:sp>
          <p:nvSpPr>
            <p:cNvPr id="8321" name="Google Shape;8321;p5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3" name="Google Shape;8323;p54"/>
          <p:cNvSpPr txBox="1"/>
          <p:nvPr/>
        </p:nvSpPr>
        <p:spPr>
          <a:xfrm>
            <a:off x="729500" y="4307600"/>
            <a:ext cx="1220700" cy="30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Business</a:t>
            </a:r>
            <a:endParaRPr>
              <a:solidFill>
                <a:srgbClr val="FFFFFF"/>
              </a:solidFill>
              <a:latin typeface="Exo"/>
              <a:ea typeface="Exo"/>
              <a:cs typeface="Exo"/>
              <a:sym typeface="Exo"/>
            </a:endParaRPr>
          </a:p>
        </p:txBody>
      </p:sp>
      <p:sp>
        <p:nvSpPr>
          <p:cNvPr id="8324" name="Google Shape;8324;p54"/>
          <p:cNvSpPr txBox="1"/>
          <p:nvPr/>
        </p:nvSpPr>
        <p:spPr>
          <a:xfrm>
            <a:off x="1950050" y="4307600"/>
            <a:ext cx="1220700" cy="30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Law</a:t>
            </a:r>
            <a:endParaRPr>
              <a:solidFill>
                <a:srgbClr val="FFFFFF"/>
              </a:solidFill>
              <a:latin typeface="Exo"/>
              <a:ea typeface="Exo"/>
              <a:cs typeface="Exo"/>
              <a:sym typeface="Exo"/>
            </a:endParaRPr>
          </a:p>
        </p:txBody>
      </p:sp>
      <p:sp>
        <p:nvSpPr>
          <p:cNvPr id="8325" name="Google Shape;8325;p54"/>
          <p:cNvSpPr txBox="1"/>
          <p:nvPr/>
        </p:nvSpPr>
        <p:spPr>
          <a:xfrm>
            <a:off x="3170600" y="4307600"/>
            <a:ext cx="1220700" cy="30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Technology</a:t>
            </a:r>
            <a:endParaRPr>
              <a:solidFill>
                <a:srgbClr val="FFFFFF"/>
              </a:solidFill>
              <a:latin typeface="Exo"/>
              <a:ea typeface="Exo"/>
              <a:cs typeface="Exo"/>
              <a:sym typeface="Exo"/>
            </a:endParaRPr>
          </a:p>
        </p:txBody>
      </p:sp>
      <p:sp>
        <p:nvSpPr>
          <p:cNvPr id="8326" name="Google Shape;8326;p54"/>
          <p:cNvSpPr/>
          <p:nvPr/>
        </p:nvSpPr>
        <p:spPr>
          <a:xfrm>
            <a:off x="2327202" y="3695301"/>
            <a:ext cx="466402" cy="425913"/>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7" name="Google Shape;8327;p54"/>
          <p:cNvGrpSpPr/>
          <p:nvPr/>
        </p:nvGrpSpPr>
        <p:grpSpPr>
          <a:xfrm>
            <a:off x="3568146" y="3694934"/>
            <a:ext cx="444695" cy="434535"/>
            <a:chOff x="3567142" y="2905757"/>
            <a:chExt cx="348288" cy="340331"/>
          </a:xfrm>
        </p:grpSpPr>
        <p:sp>
          <p:nvSpPr>
            <p:cNvPr id="8328" name="Google Shape;8328;p5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36"/>
        <p:cNvGrpSpPr/>
        <p:nvPr/>
      </p:nvGrpSpPr>
      <p:grpSpPr>
        <a:xfrm>
          <a:off x="0" y="0"/>
          <a:ext cx="0" cy="0"/>
          <a:chOff x="0" y="0"/>
          <a:chExt cx="0" cy="0"/>
        </a:xfrm>
      </p:grpSpPr>
      <p:sp>
        <p:nvSpPr>
          <p:cNvPr id="8337" name="Google Shape;8337;p55"/>
          <p:cNvSpPr txBox="1">
            <a:spLocks noGrp="1"/>
          </p:cNvSpPr>
          <p:nvPr>
            <p:ph type="title"/>
          </p:nvPr>
        </p:nvSpPr>
        <p:spPr>
          <a:xfrm>
            <a:off x="720000" y="40358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 picture is worth a thousand words</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87"/>
        <p:cNvGrpSpPr/>
        <p:nvPr/>
      </p:nvGrpSpPr>
      <p:grpSpPr>
        <a:xfrm>
          <a:off x="0" y="0"/>
          <a:ext cx="0" cy="0"/>
          <a:chOff x="0" y="0"/>
          <a:chExt cx="0" cy="0"/>
        </a:xfrm>
      </p:grpSpPr>
      <p:sp>
        <p:nvSpPr>
          <p:cNvPr id="7588" name="Google Shape;7588;p41"/>
          <p:cNvSpPr txBox="1">
            <a:spLocks noGrp="1"/>
          </p:cNvSpPr>
          <p:nvPr>
            <p:ph type="ctrTitle"/>
          </p:nvPr>
        </p:nvSpPr>
        <p:spPr>
          <a:xfrm>
            <a:off x="715075" y="1421450"/>
            <a:ext cx="7713900" cy="21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DE" sz="5500" b="0" dirty="0">
                <a:solidFill>
                  <a:schemeClr val="lt1"/>
                </a:solidFill>
              </a:rPr>
              <a:t>DAFT 2022/23</a:t>
            </a:r>
            <a:endParaRPr sz="7000" b="0" dirty="0">
              <a:solidFill>
                <a:schemeClr val="lt1"/>
              </a:solidFill>
            </a:endParaRPr>
          </a:p>
          <a:p>
            <a:pPr marL="0" lvl="0" indent="0" algn="ctr" rtl="0">
              <a:spcBef>
                <a:spcPts val="0"/>
              </a:spcBef>
              <a:spcAft>
                <a:spcPts val="0"/>
              </a:spcAft>
              <a:buNone/>
            </a:pPr>
            <a:r>
              <a:rPr lang="en" sz="7500" dirty="0">
                <a:solidFill>
                  <a:schemeClr val="dk2"/>
                </a:solidFill>
              </a:rPr>
              <a:t>Corporate credit Ratings</a:t>
            </a:r>
            <a:endParaRPr dirty="0"/>
          </a:p>
        </p:txBody>
      </p:sp>
      <p:sp>
        <p:nvSpPr>
          <p:cNvPr id="7589" name="Google Shape;7589;p41"/>
          <p:cNvSpPr txBox="1">
            <a:spLocks noGrp="1"/>
          </p:cNvSpPr>
          <p:nvPr>
            <p:ph type="subTitle" idx="1"/>
          </p:nvPr>
        </p:nvSpPr>
        <p:spPr>
          <a:xfrm>
            <a:off x="2392500" y="3647550"/>
            <a:ext cx="4359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Giancarlo Sanna</a:t>
            </a:r>
            <a:endParaRPr dirty="0"/>
          </a:p>
        </p:txBody>
      </p:sp>
      <p:pic>
        <p:nvPicPr>
          <p:cNvPr id="3" name="Picture 2">
            <a:extLst>
              <a:ext uri="{FF2B5EF4-FFF2-40B4-BE49-F238E27FC236}">
                <a16:creationId xmlns:a16="http://schemas.microsoft.com/office/drawing/2014/main" id="{D72DAB94-D9D1-76A7-37C6-FDB64279F6B6}"/>
              </a:ext>
            </a:extLst>
          </p:cNvPr>
          <p:cNvPicPr>
            <a:picLocks noChangeAspect="1"/>
          </p:cNvPicPr>
          <p:nvPr/>
        </p:nvPicPr>
        <p:blipFill>
          <a:blip r:embed="rId4"/>
          <a:stretch>
            <a:fillRect/>
          </a:stretch>
        </p:blipFill>
        <p:spPr>
          <a:xfrm>
            <a:off x="-81058" y="-86811"/>
            <a:ext cx="749598" cy="74959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341"/>
        <p:cNvGrpSpPr/>
        <p:nvPr/>
      </p:nvGrpSpPr>
      <p:grpSpPr>
        <a:xfrm>
          <a:off x="0" y="0"/>
          <a:ext cx="0" cy="0"/>
          <a:chOff x="0" y="0"/>
          <a:chExt cx="0" cy="0"/>
        </a:xfrm>
      </p:grpSpPr>
      <p:sp>
        <p:nvSpPr>
          <p:cNvPr id="8342" name="Google Shape;8342;p5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Size</a:t>
            </a:r>
            <a:endParaRPr/>
          </a:p>
        </p:txBody>
      </p:sp>
      <p:grpSp>
        <p:nvGrpSpPr>
          <p:cNvPr id="8343" name="Google Shape;8343;p56"/>
          <p:cNvGrpSpPr/>
          <p:nvPr/>
        </p:nvGrpSpPr>
        <p:grpSpPr>
          <a:xfrm>
            <a:off x="2829423" y="1778165"/>
            <a:ext cx="3485038" cy="2291669"/>
            <a:chOff x="235800" y="830650"/>
            <a:chExt cx="6978450" cy="4588844"/>
          </a:xfrm>
        </p:grpSpPr>
        <p:sp>
          <p:nvSpPr>
            <p:cNvPr id="8344" name="Google Shape;8344;p5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0" name="Google Shape;8350;p56"/>
          <p:cNvSpPr txBox="1"/>
          <p:nvPr/>
        </p:nvSpPr>
        <p:spPr>
          <a:xfrm>
            <a:off x="720025" y="1567675"/>
            <a:ext cx="1881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rgbClr val="EEC47C"/>
                </a:solidFill>
                <a:latin typeface="Abhaya Libre"/>
                <a:ea typeface="Abhaya Libre"/>
                <a:cs typeface="Abhaya Libre"/>
                <a:sym typeface="Abhaya Libre"/>
              </a:rPr>
              <a:t>Venus</a:t>
            </a:r>
            <a:endParaRPr sz="2400" b="1">
              <a:solidFill>
                <a:srgbClr val="EEC47C"/>
              </a:solidFill>
              <a:latin typeface="Abhaya Libre"/>
              <a:ea typeface="Abhaya Libre"/>
              <a:cs typeface="Abhaya Libre"/>
              <a:sym typeface="Abhaya Libre"/>
            </a:endParaRPr>
          </a:p>
        </p:txBody>
      </p:sp>
      <p:sp>
        <p:nvSpPr>
          <p:cNvPr id="8351" name="Google Shape;8351;p56"/>
          <p:cNvSpPr txBox="1"/>
          <p:nvPr/>
        </p:nvSpPr>
        <p:spPr>
          <a:xfrm>
            <a:off x="720025" y="2095398"/>
            <a:ext cx="1881600" cy="623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FFFFFF"/>
                </a:solidFill>
                <a:latin typeface="Exo"/>
                <a:ea typeface="Exo"/>
                <a:cs typeface="Exo"/>
                <a:sym typeface="Exo"/>
              </a:rPr>
              <a:t>Venus is the second planet from the Sun</a:t>
            </a:r>
            <a:endParaRPr>
              <a:solidFill>
                <a:srgbClr val="FFFFFF"/>
              </a:solidFill>
              <a:latin typeface="Exo"/>
              <a:ea typeface="Exo"/>
              <a:cs typeface="Exo"/>
              <a:sym typeface="Exo"/>
            </a:endParaRPr>
          </a:p>
        </p:txBody>
      </p:sp>
      <p:sp>
        <p:nvSpPr>
          <p:cNvPr id="8352" name="Google Shape;8352;p56"/>
          <p:cNvSpPr txBox="1"/>
          <p:nvPr/>
        </p:nvSpPr>
        <p:spPr>
          <a:xfrm>
            <a:off x="720025" y="3302952"/>
            <a:ext cx="1881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rgbClr val="EEC47C"/>
                </a:solidFill>
                <a:latin typeface="Abhaya Libre"/>
                <a:ea typeface="Abhaya Libre"/>
                <a:cs typeface="Abhaya Libre"/>
                <a:sym typeface="Abhaya Libre"/>
              </a:rPr>
              <a:t>Mars</a:t>
            </a:r>
            <a:endParaRPr sz="2400" b="1">
              <a:solidFill>
                <a:srgbClr val="EEC47C"/>
              </a:solidFill>
              <a:latin typeface="Abhaya Libre"/>
              <a:ea typeface="Abhaya Libre"/>
              <a:cs typeface="Abhaya Libre"/>
              <a:sym typeface="Abhaya Libre"/>
            </a:endParaRPr>
          </a:p>
        </p:txBody>
      </p:sp>
      <p:sp>
        <p:nvSpPr>
          <p:cNvPr id="8353" name="Google Shape;8353;p56"/>
          <p:cNvSpPr txBox="1"/>
          <p:nvPr/>
        </p:nvSpPr>
        <p:spPr>
          <a:xfrm>
            <a:off x="720025" y="3830675"/>
            <a:ext cx="1881600" cy="623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FFFFFF"/>
                </a:solidFill>
                <a:latin typeface="Exo"/>
                <a:ea typeface="Exo"/>
                <a:cs typeface="Exo"/>
                <a:sym typeface="Exo"/>
              </a:rPr>
              <a:t>Mars is actually a very cold place</a:t>
            </a:r>
            <a:endParaRPr>
              <a:solidFill>
                <a:srgbClr val="FFFFFF"/>
              </a:solidFill>
              <a:latin typeface="Exo"/>
              <a:ea typeface="Exo"/>
              <a:cs typeface="Exo"/>
              <a:sym typeface="Exo"/>
            </a:endParaRPr>
          </a:p>
        </p:txBody>
      </p:sp>
      <p:sp>
        <p:nvSpPr>
          <p:cNvPr id="8354" name="Google Shape;8354;p56"/>
          <p:cNvSpPr txBox="1"/>
          <p:nvPr/>
        </p:nvSpPr>
        <p:spPr>
          <a:xfrm>
            <a:off x="6542275" y="1567678"/>
            <a:ext cx="1881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Mercury</a:t>
            </a:r>
            <a:endParaRPr sz="2400" b="1">
              <a:solidFill>
                <a:srgbClr val="EEC47C"/>
              </a:solidFill>
              <a:latin typeface="Abhaya Libre"/>
              <a:ea typeface="Abhaya Libre"/>
              <a:cs typeface="Abhaya Libre"/>
              <a:sym typeface="Abhaya Libre"/>
            </a:endParaRPr>
          </a:p>
        </p:txBody>
      </p:sp>
      <p:sp>
        <p:nvSpPr>
          <p:cNvPr id="8355" name="Google Shape;8355;p56"/>
          <p:cNvSpPr txBox="1"/>
          <p:nvPr/>
        </p:nvSpPr>
        <p:spPr>
          <a:xfrm>
            <a:off x="6542275" y="2095400"/>
            <a:ext cx="18816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It’s the closest planet to the Sun</a:t>
            </a:r>
            <a:endParaRPr>
              <a:solidFill>
                <a:srgbClr val="FFFFFF"/>
              </a:solidFill>
              <a:latin typeface="Exo"/>
              <a:ea typeface="Exo"/>
              <a:cs typeface="Exo"/>
              <a:sym typeface="Exo"/>
            </a:endParaRPr>
          </a:p>
        </p:txBody>
      </p:sp>
      <p:sp>
        <p:nvSpPr>
          <p:cNvPr id="8356" name="Google Shape;8356;p56"/>
          <p:cNvSpPr txBox="1"/>
          <p:nvPr/>
        </p:nvSpPr>
        <p:spPr>
          <a:xfrm>
            <a:off x="6542275" y="3302953"/>
            <a:ext cx="1881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Neptune</a:t>
            </a:r>
            <a:endParaRPr sz="2400" b="1">
              <a:solidFill>
                <a:srgbClr val="EEC47C"/>
              </a:solidFill>
              <a:latin typeface="Abhaya Libre"/>
              <a:ea typeface="Abhaya Libre"/>
              <a:cs typeface="Abhaya Libre"/>
              <a:sym typeface="Abhaya Libre"/>
            </a:endParaRPr>
          </a:p>
        </p:txBody>
      </p:sp>
      <p:sp>
        <p:nvSpPr>
          <p:cNvPr id="8357" name="Google Shape;8357;p56"/>
          <p:cNvSpPr txBox="1"/>
          <p:nvPr/>
        </p:nvSpPr>
        <p:spPr>
          <a:xfrm>
            <a:off x="6542275" y="3830675"/>
            <a:ext cx="18816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It’s the farthest planet from the Sun</a:t>
            </a:r>
            <a:endParaRPr>
              <a:solidFill>
                <a:srgbClr val="FFFFFF"/>
              </a:solidFill>
              <a:latin typeface="Exo"/>
              <a:ea typeface="Exo"/>
              <a:cs typeface="Exo"/>
              <a:sym typeface="Exo"/>
            </a:endParaRPr>
          </a:p>
        </p:txBody>
      </p:sp>
      <p:sp>
        <p:nvSpPr>
          <p:cNvPr id="8358" name="Google Shape;8358;p56"/>
          <p:cNvSpPr txBox="1"/>
          <p:nvPr/>
        </p:nvSpPr>
        <p:spPr>
          <a:xfrm>
            <a:off x="720025" y="1116150"/>
            <a:ext cx="1881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lt1"/>
                </a:solidFill>
                <a:latin typeface="Abhaya Libre"/>
                <a:ea typeface="Abhaya Libre"/>
                <a:cs typeface="Abhaya Libre"/>
                <a:sym typeface="Abhaya Libre"/>
              </a:rPr>
              <a:t>20%</a:t>
            </a:r>
            <a:endParaRPr sz="2400" b="1">
              <a:solidFill>
                <a:schemeClr val="lt1"/>
              </a:solidFill>
              <a:latin typeface="Abhaya Libre"/>
              <a:ea typeface="Abhaya Libre"/>
              <a:cs typeface="Abhaya Libre"/>
              <a:sym typeface="Abhaya Libre"/>
            </a:endParaRPr>
          </a:p>
        </p:txBody>
      </p:sp>
      <p:sp>
        <p:nvSpPr>
          <p:cNvPr id="8359" name="Google Shape;8359;p56"/>
          <p:cNvSpPr txBox="1"/>
          <p:nvPr/>
        </p:nvSpPr>
        <p:spPr>
          <a:xfrm>
            <a:off x="6542275" y="1116153"/>
            <a:ext cx="1881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32%</a:t>
            </a:r>
            <a:endParaRPr sz="2400" b="1">
              <a:solidFill>
                <a:schemeClr val="lt1"/>
              </a:solidFill>
              <a:latin typeface="Abhaya Libre"/>
              <a:ea typeface="Abhaya Libre"/>
              <a:cs typeface="Abhaya Libre"/>
              <a:sym typeface="Abhaya Libre"/>
            </a:endParaRPr>
          </a:p>
        </p:txBody>
      </p:sp>
      <p:sp>
        <p:nvSpPr>
          <p:cNvPr id="8360" name="Google Shape;8360;p56"/>
          <p:cNvSpPr txBox="1"/>
          <p:nvPr/>
        </p:nvSpPr>
        <p:spPr>
          <a:xfrm>
            <a:off x="720025" y="2853571"/>
            <a:ext cx="1881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lt1"/>
                </a:solidFill>
                <a:latin typeface="Abhaya Libre"/>
                <a:ea typeface="Abhaya Libre"/>
                <a:cs typeface="Abhaya Libre"/>
                <a:sym typeface="Abhaya Libre"/>
              </a:rPr>
              <a:t>45%</a:t>
            </a:r>
            <a:endParaRPr sz="2400" b="1">
              <a:solidFill>
                <a:schemeClr val="lt1"/>
              </a:solidFill>
              <a:latin typeface="Abhaya Libre"/>
              <a:ea typeface="Abhaya Libre"/>
              <a:cs typeface="Abhaya Libre"/>
              <a:sym typeface="Abhaya Libre"/>
            </a:endParaRPr>
          </a:p>
        </p:txBody>
      </p:sp>
      <p:sp>
        <p:nvSpPr>
          <p:cNvPr id="8361" name="Google Shape;8361;p56"/>
          <p:cNvSpPr txBox="1"/>
          <p:nvPr/>
        </p:nvSpPr>
        <p:spPr>
          <a:xfrm>
            <a:off x="6542275" y="2853571"/>
            <a:ext cx="1881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65%</a:t>
            </a:r>
            <a:endParaRPr sz="2400" b="1">
              <a:solidFill>
                <a:schemeClr val="lt1"/>
              </a:solidFill>
              <a:latin typeface="Abhaya Libre"/>
              <a:ea typeface="Abhaya Libre"/>
              <a:cs typeface="Abhaya Libre"/>
              <a:sym typeface="Abhaya Libre"/>
            </a:endParaRPr>
          </a:p>
        </p:txBody>
      </p:sp>
      <p:cxnSp>
        <p:nvCxnSpPr>
          <p:cNvPr id="8362" name="Google Shape;8362;p56"/>
          <p:cNvCxnSpPr>
            <a:stCxn id="8350" idx="3"/>
          </p:cNvCxnSpPr>
          <p:nvPr/>
        </p:nvCxnSpPr>
        <p:spPr>
          <a:xfrm>
            <a:off x="2601625" y="1831525"/>
            <a:ext cx="782100" cy="748200"/>
          </a:xfrm>
          <a:prstGeom prst="bentConnector3">
            <a:avLst>
              <a:gd name="adj1" fmla="val 50000"/>
            </a:avLst>
          </a:prstGeom>
          <a:noFill/>
          <a:ln w="19050" cap="flat" cmpd="sng">
            <a:solidFill>
              <a:schemeClr val="lt1"/>
            </a:solidFill>
            <a:prstDash val="solid"/>
            <a:round/>
            <a:headEnd type="none" w="med" len="med"/>
            <a:tailEnd type="oval" w="med" len="med"/>
          </a:ln>
        </p:spPr>
      </p:cxnSp>
      <p:cxnSp>
        <p:nvCxnSpPr>
          <p:cNvPr id="8363" name="Google Shape;8363;p56"/>
          <p:cNvCxnSpPr>
            <a:stCxn id="8352" idx="3"/>
          </p:cNvCxnSpPr>
          <p:nvPr/>
        </p:nvCxnSpPr>
        <p:spPr>
          <a:xfrm rot="10800000" flipH="1">
            <a:off x="2601625" y="3280602"/>
            <a:ext cx="1125900" cy="286200"/>
          </a:xfrm>
          <a:prstGeom prst="bentConnector3">
            <a:avLst>
              <a:gd name="adj1" fmla="val 50000"/>
            </a:avLst>
          </a:prstGeom>
          <a:noFill/>
          <a:ln w="19050" cap="flat" cmpd="sng">
            <a:solidFill>
              <a:schemeClr val="lt1"/>
            </a:solidFill>
            <a:prstDash val="solid"/>
            <a:round/>
            <a:headEnd type="none" w="med" len="med"/>
            <a:tailEnd type="oval" w="med" len="med"/>
          </a:ln>
        </p:spPr>
      </p:cxnSp>
      <p:cxnSp>
        <p:nvCxnSpPr>
          <p:cNvPr id="8364" name="Google Shape;8364;p56"/>
          <p:cNvCxnSpPr>
            <a:stCxn id="8354" idx="1"/>
          </p:cNvCxnSpPr>
          <p:nvPr/>
        </p:nvCxnSpPr>
        <p:spPr>
          <a:xfrm flipH="1">
            <a:off x="4987975" y="1831528"/>
            <a:ext cx="1554300" cy="586200"/>
          </a:xfrm>
          <a:prstGeom prst="bentConnector3">
            <a:avLst>
              <a:gd name="adj1" fmla="val 50000"/>
            </a:avLst>
          </a:prstGeom>
          <a:noFill/>
          <a:ln w="19050" cap="flat" cmpd="sng">
            <a:solidFill>
              <a:schemeClr val="lt1"/>
            </a:solidFill>
            <a:prstDash val="solid"/>
            <a:round/>
            <a:headEnd type="none" w="med" len="med"/>
            <a:tailEnd type="oval" w="med" len="med"/>
          </a:ln>
        </p:spPr>
      </p:cxnSp>
      <p:cxnSp>
        <p:nvCxnSpPr>
          <p:cNvPr id="8365" name="Google Shape;8365;p56"/>
          <p:cNvCxnSpPr>
            <a:stCxn id="8356" idx="1"/>
          </p:cNvCxnSpPr>
          <p:nvPr/>
        </p:nvCxnSpPr>
        <p:spPr>
          <a:xfrm rot="10800000">
            <a:off x="4475575" y="2707603"/>
            <a:ext cx="2066700" cy="859200"/>
          </a:xfrm>
          <a:prstGeom prst="bentConnector3">
            <a:avLst>
              <a:gd name="adj1" fmla="val 50000"/>
            </a:avLst>
          </a:prstGeom>
          <a:noFill/>
          <a:ln w="19050" cap="flat" cmpd="sng">
            <a:solidFill>
              <a:schemeClr val="lt1"/>
            </a:solidFill>
            <a:prstDash val="solid"/>
            <a:round/>
            <a:headEnd type="none" w="med" len="med"/>
            <a:tailEnd type="oval"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69"/>
        <p:cNvGrpSpPr/>
        <p:nvPr/>
      </p:nvGrpSpPr>
      <p:grpSpPr>
        <a:xfrm>
          <a:off x="0" y="0"/>
          <a:ext cx="0" cy="0"/>
          <a:chOff x="0" y="0"/>
          <a:chExt cx="0" cy="0"/>
        </a:xfrm>
      </p:grpSpPr>
      <p:pic>
        <p:nvPicPr>
          <p:cNvPr id="8370" name="Google Shape;8370;p57" title="Chart">
            <a:hlinkClick r:id="rId3"/>
          </p:cNvPr>
          <p:cNvPicPr preferRelativeResize="0"/>
          <p:nvPr/>
        </p:nvPicPr>
        <p:blipFill>
          <a:blip r:embed="rId4">
            <a:alphaModFix/>
          </a:blip>
          <a:stretch>
            <a:fillRect/>
          </a:stretch>
        </p:blipFill>
        <p:spPr>
          <a:xfrm>
            <a:off x="1310301" y="1120273"/>
            <a:ext cx="3012500" cy="2902951"/>
          </a:xfrm>
          <a:prstGeom prst="rect">
            <a:avLst/>
          </a:prstGeom>
          <a:noFill/>
          <a:ln>
            <a:noFill/>
          </a:ln>
        </p:spPr>
      </p:pic>
      <p:sp>
        <p:nvSpPr>
          <p:cNvPr id="8371" name="Google Shape;8371;p5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Share</a:t>
            </a:r>
            <a:endParaRPr/>
          </a:p>
        </p:txBody>
      </p:sp>
      <p:sp>
        <p:nvSpPr>
          <p:cNvPr id="8372" name="Google Shape;8372;p57"/>
          <p:cNvSpPr txBox="1"/>
          <p:nvPr/>
        </p:nvSpPr>
        <p:spPr>
          <a:xfrm>
            <a:off x="6185088" y="113337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Venus</a:t>
            </a:r>
            <a:endParaRPr sz="2400" b="1">
              <a:solidFill>
                <a:srgbClr val="EEC47C"/>
              </a:solidFill>
              <a:latin typeface="Abhaya Libre"/>
              <a:ea typeface="Abhaya Libre"/>
              <a:cs typeface="Abhaya Libre"/>
              <a:sym typeface="Abhaya Libre"/>
            </a:endParaRPr>
          </a:p>
        </p:txBody>
      </p:sp>
      <p:sp>
        <p:nvSpPr>
          <p:cNvPr id="8373" name="Google Shape;8373;p57"/>
          <p:cNvSpPr txBox="1"/>
          <p:nvPr/>
        </p:nvSpPr>
        <p:spPr>
          <a:xfrm>
            <a:off x="6185088" y="166109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Venus is the second planet from the Sun</a:t>
            </a:r>
            <a:endParaRPr>
              <a:solidFill>
                <a:srgbClr val="FFFFFF"/>
              </a:solidFill>
              <a:latin typeface="Exo"/>
              <a:ea typeface="Exo"/>
              <a:cs typeface="Exo"/>
              <a:sym typeface="Exo"/>
            </a:endParaRPr>
          </a:p>
        </p:txBody>
      </p:sp>
      <p:sp>
        <p:nvSpPr>
          <p:cNvPr id="8374" name="Google Shape;8374;p57"/>
          <p:cNvSpPr/>
          <p:nvPr/>
        </p:nvSpPr>
        <p:spPr>
          <a:xfrm>
            <a:off x="4994763" y="1249025"/>
            <a:ext cx="296400" cy="29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txBox="1"/>
          <p:nvPr/>
        </p:nvSpPr>
        <p:spPr>
          <a:xfrm>
            <a:off x="6185088" y="228452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Mars</a:t>
            </a:r>
            <a:endParaRPr sz="2400" b="1">
              <a:solidFill>
                <a:srgbClr val="EEC47C"/>
              </a:solidFill>
              <a:latin typeface="Abhaya Libre"/>
              <a:ea typeface="Abhaya Libre"/>
              <a:cs typeface="Abhaya Libre"/>
              <a:sym typeface="Abhaya Libre"/>
            </a:endParaRPr>
          </a:p>
        </p:txBody>
      </p:sp>
      <p:sp>
        <p:nvSpPr>
          <p:cNvPr id="8376" name="Google Shape;8376;p57"/>
          <p:cNvSpPr txBox="1"/>
          <p:nvPr/>
        </p:nvSpPr>
        <p:spPr>
          <a:xfrm>
            <a:off x="6185088" y="281224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Mars is actually a very cold place</a:t>
            </a:r>
            <a:endParaRPr>
              <a:solidFill>
                <a:srgbClr val="FFFFFF"/>
              </a:solidFill>
              <a:latin typeface="Exo"/>
              <a:ea typeface="Exo"/>
              <a:cs typeface="Exo"/>
              <a:sym typeface="Exo"/>
            </a:endParaRPr>
          </a:p>
        </p:txBody>
      </p:sp>
      <p:sp>
        <p:nvSpPr>
          <p:cNvPr id="8377" name="Google Shape;8377;p57"/>
          <p:cNvSpPr/>
          <p:nvPr/>
        </p:nvSpPr>
        <p:spPr>
          <a:xfrm>
            <a:off x="4994763" y="2400175"/>
            <a:ext cx="296400" cy="29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7"/>
          <p:cNvSpPr txBox="1"/>
          <p:nvPr/>
        </p:nvSpPr>
        <p:spPr>
          <a:xfrm>
            <a:off x="6185088" y="343567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Mercury</a:t>
            </a:r>
            <a:endParaRPr sz="2400" b="1">
              <a:solidFill>
                <a:srgbClr val="EEC47C"/>
              </a:solidFill>
              <a:latin typeface="Abhaya Libre"/>
              <a:ea typeface="Abhaya Libre"/>
              <a:cs typeface="Abhaya Libre"/>
              <a:sym typeface="Abhaya Libre"/>
            </a:endParaRPr>
          </a:p>
        </p:txBody>
      </p:sp>
      <p:sp>
        <p:nvSpPr>
          <p:cNvPr id="8379" name="Google Shape;8379;p57"/>
          <p:cNvSpPr txBox="1"/>
          <p:nvPr/>
        </p:nvSpPr>
        <p:spPr>
          <a:xfrm>
            <a:off x="6185088" y="396339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It’s the closest planet to the Sun</a:t>
            </a:r>
            <a:endParaRPr>
              <a:solidFill>
                <a:srgbClr val="FFFFFF"/>
              </a:solidFill>
              <a:latin typeface="Exo"/>
              <a:ea typeface="Exo"/>
              <a:cs typeface="Exo"/>
              <a:sym typeface="Exo"/>
            </a:endParaRPr>
          </a:p>
        </p:txBody>
      </p:sp>
      <p:sp>
        <p:nvSpPr>
          <p:cNvPr id="8380" name="Google Shape;8380;p57"/>
          <p:cNvSpPr/>
          <p:nvPr/>
        </p:nvSpPr>
        <p:spPr>
          <a:xfrm>
            <a:off x="4994763" y="3551325"/>
            <a:ext cx="296400" cy="296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7"/>
          <p:cNvSpPr txBox="1"/>
          <p:nvPr/>
        </p:nvSpPr>
        <p:spPr>
          <a:xfrm>
            <a:off x="720000" y="4246400"/>
            <a:ext cx="4193100" cy="36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Exo"/>
                <a:ea typeface="Exo"/>
                <a:cs typeface="Exo"/>
                <a:sym typeface="Exo"/>
              </a:rPr>
              <a:t>Follow the link in the graph to modify its data and then paste the new one here. </a:t>
            </a:r>
            <a:r>
              <a:rPr lang="en" sz="1200" b="1">
                <a:solidFill>
                  <a:schemeClr val="lt1"/>
                </a:solidFill>
                <a:uFill>
                  <a:noFill/>
                </a:uFill>
                <a:latin typeface="Exo"/>
                <a:ea typeface="Exo"/>
                <a:cs typeface="Exo"/>
                <a:sym typeface="Exo"/>
                <a:hlinkClick r:id="rId5">
                  <a:extLst>
                    <a:ext uri="{A12FA001-AC4F-418D-AE19-62706E023703}">
                      <ahyp:hlinkClr xmlns:ahyp="http://schemas.microsoft.com/office/drawing/2018/hyperlinkcolor" val="tx"/>
                    </a:ext>
                  </a:extLst>
                </a:hlinkClick>
              </a:rPr>
              <a:t>For more info, click here</a:t>
            </a:r>
            <a:endParaRPr sz="1200" b="1">
              <a:solidFill>
                <a:schemeClr val="lt1"/>
              </a:solidFill>
              <a:latin typeface="Exo"/>
              <a:ea typeface="Exo"/>
              <a:cs typeface="Exo"/>
              <a:sym typeface="Exo"/>
            </a:endParaRPr>
          </a:p>
        </p:txBody>
      </p:sp>
      <p:sp>
        <p:nvSpPr>
          <p:cNvPr id="8382" name="Google Shape;8382;p57"/>
          <p:cNvSpPr txBox="1"/>
          <p:nvPr/>
        </p:nvSpPr>
        <p:spPr>
          <a:xfrm>
            <a:off x="5291176" y="1133375"/>
            <a:ext cx="894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24%</a:t>
            </a:r>
            <a:endParaRPr sz="2400" b="1">
              <a:solidFill>
                <a:schemeClr val="lt1"/>
              </a:solidFill>
              <a:latin typeface="Abhaya Libre"/>
              <a:ea typeface="Abhaya Libre"/>
              <a:cs typeface="Abhaya Libre"/>
              <a:sym typeface="Abhaya Libre"/>
            </a:endParaRPr>
          </a:p>
        </p:txBody>
      </p:sp>
      <p:sp>
        <p:nvSpPr>
          <p:cNvPr id="8383" name="Google Shape;8383;p57"/>
          <p:cNvSpPr txBox="1"/>
          <p:nvPr/>
        </p:nvSpPr>
        <p:spPr>
          <a:xfrm>
            <a:off x="5291176" y="2284525"/>
            <a:ext cx="894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46%</a:t>
            </a:r>
            <a:endParaRPr sz="2400" b="1">
              <a:solidFill>
                <a:schemeClr val="lt1"/>
              </a:solidFill>
              <a:latin typeface="Abhaya Libre"/>
              <a:ea typeface="Abhaya Libre"/>
              <a:cs typeface="Abhaya Libre"/>
              <a:sym typeface="Abhaya Libre"/>
            </a:endParaRPr>
          </a:p>
        </p:txBody>
      </p:sp>
      <p:sp>
        <p:nvSpPr>
          <p:cNvPr id="8384" name="Google Shape;8384;p57"/>
          <p:cNvSpPr txBox="1"/>
          <p:nvPr/>
        </p:nvSpPr>
        <p:spPr>
          <a:xfrm>
            <a:off x="5291176" y="3435675"/>
            <a:ext cx="894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30%</a:t>
            </a:r>
            <a:endParaRPr sz="2400" b="1">
              <a:solidFill>
                <a:schemeClr val="lt1"/>
              </a:solidFill>
              <a:latin typeface="Abhaya Libre"/>
              <a:ea typeface="Abhaya Libre"/>
              <a:cs typeface="Abhaya Libre"/>
              <a:sym typeface="Abhaya Libre"/>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88"/>
        <p:cNvGrpSpPr/>
        <p:nvPr/>
      </p:nvGrpSpPr>
      <p:grpSpPr>
        <a:xfrm>
          <a:off x="0" y="0"/>
          <a:ext cx="0" cy="0"/>
          <a:chOff x="0" y="0"/>
          <a:chExt cx="0" cy="0"/>
        </a:xfrm>
      </p:grpSpPr>
      <p:sp>
        <p:nvSpPr>
          <p:cNvPr id="8389" name="Google Shape;8389;p58"/>
          <p:cNvSpPr txBox="1">
            <a:spLocks noGrp="1"/>
          </p:cNvSpPr>
          <p:nvPr>
            <p:ph type="title"/>
          </p:nvPr>
        </p:nvSpPr>
        <p:spPr>
          <a:xfrm>
            <a:off x="2290025" y="3278600"/>
            <a:ext cx="45639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8390" name="Google Shape;8390;p58"/>
          <p:cNvSpPr txBox="1">
            <a:spLocks noGrp="1"/>
          </p:cNvSpPr>
          <p:nvPr>
            <p:ph type="subTitle" idx="1"/>
          </p:nvPr>
        </p:nvSpPr>
        <p:spPr>
          <a:xfrm>
            <a:off x="1458150" y="1333000"/>
            <a:ext cx="6227700" cy="160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394"/>
        <p:cNvGrpSpPr/>
        <p:nvPr/>
      </p:nvGrpSpPr>
      <p:grpSpPr>
        <a:xfrm>
          <a:off x="0" y="0"/>
          <a:ext cx="0" cy="0"/>
          <a:chOff x="0" y="0"/>
          <a:chExt cx="0" cy="0"/>
        </a:xfrm>
      </p:grpSpPr>
      <p:sp>
        <p:nvSpPr>
          <p:cNvPr id="8395" name="Google Shape;8395;p59"/>
          <p:cNvSpPr txBox="1">
            <a:spLocks noGrp="1"/>
          </p:cNvSpPr>
          <p:nvPr>
            <p:ph type="title"/>
          </p:nvPr>
        </p:nvSpPr>
        <p:spPr>
          <a:xfrm>
            <a:off x="4394200" y="1942975"/>
            <a:ext cx="3856800" cy="13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a:t>
            </a:r>
            <a:endParaRPr/>
          </a:p>
          <a:p>
            <a:pPr marL="0" lvl="0" indent="0" algn="l" rtl="0">
              <a:spcBef>
                <a:spcPts val="0"/>
              </a:spcBef>
              <a:spcAft>
                <a:spcPts val="0"/>
              </a:spcAft>
              <a:buNone/>
            </a:pPr>
            <a:r>
              <a:rPr lang="en"/>
              <a:t>the concept</a:t>
            </a:r>
            <a:endParaRPr/>
          </a:p>
        </p:txBody>
      </p:sp>
      <p:sp>
        <p:nvSpPr>
          <p:cNvPr id="8396" name="Google Shape;8396;p59"/>
          <p:cNvSpPr txBox="1">
            <a:spLocks noGrp="1"/>
          </p:cNvSpPr>
          <p:nvPr>
            <p:ph type="subTitle" idx="1"/>
          </p:nvPr>
        </p:nvSpPr>
        <p:spPr>
          <a:xfrm>
            <a:off x="4394188" y="3532663"/>
            <a:ext cx="3639000" cy="9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8397" name="Google Shape;8397;p59"/>
          <p:cNvPicPr preferRelativeResize="0"/>
          <p:nvPr/>
        </p:nvPicPr>
        <p:blipFill rotWithShape="1">
          <a:blip r:embed="rId3">
            <a:alphaModFix/>
          </a:blip>
          <a:srcRect l="4268" r="29043"/>
          <a:stretch/>
        </p:blipFill>
        <p:spPr>
          <a:xfrm>
            <a:off x="956967" y="1191842"/>
            <a:ext cx="2952000" cy="2950200"/>
          </a:xfrm>
          <a:prstGeom prst="ellipse">
            <a:avLst/>
          </a:prstGeom>
          <a:noFill/>
          <a:ln>
            <a:noFill/>
          </a:ln>
        </p:spPr>
      </p:pic>
      <p:grpSp>
        <p:nvGrpSpPr>
          <p:cNvPr id="8398" name="Google Shape;8398;p59"/>
          <p:cNvGrpSpPr/>
          <p:nvPr/>
        </p:nvGrpSpPr>
        <p:grpSpPr>
          <a:xfrm>
            <a:off x="691443" y="612146"/>
            <a:ext cx="3532105" cy="3820069"/>
            <a:chOff x="7558975" y="-466725"/>
            <a:chExt cx="2111619" cy="2283774"/>
          </a:xfrm>
        </p:grpSpPr>
        <p:sp>
          <p:nvSpPr>
            <p:cNvPr id="8399" name="Google Shape;8399;p5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411"/>
        <p:cNvGrpSpPr/>
        <p:nvPr/>
      </p:nvGrpSpPr>
      <p:grpSpPr>
        <a:xfrm>
          <a:off x="0" y="0"/>
          <a:ext cx="0" cy="0"/>
          <a:chOff x="0" y="0"/>
          <a:chExt cx="0" cy="0"/>
        </a:xfrm>
      </p:grpSpPr>
      <p:sp>
        <p:nvSpPr>
          <p:cNvPr id="8412" name="Google Shape;8412;p6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Competition analysis</a:t>
            </a:r>
            <a:endParaRPr/>
          </a:p>
        </p:txBody>
      </p:sp>
      <p:graphicFrame>
        <p:nvGraphicFramePr>
          <p:cNvPr id="8413" name="Google Shape;8413;p60"/>
          <p:cNvGraphicFramePr/>
          <p:nvPr/>
        </p:nvGraphicFramePr>
        <p:xfrm>
          <a:off x="952500" y="1249625"/>
          <a:ext cx="7476400" cy="3358875"/>
        </p:xfrm>
        <a:graphic>
          <a:graphicData uri="http://schemas.openxmlformats.org/drawingml/2006/table">
            <a:tbl>
              <a:tblPr>
                <a:noFill/>
                <a:tableStyleId>{1CAB3A05-033A-44E7-A67F-BC4585914C30}</a:tableStyleId>
              </a:tblPr>
              <a:tblGrid>
                <a:gridCol w="1869100">
                  <a:extLst>
                    <a:ext uri="{9D8B030D-6E8A-4147-A177-3AD203B41FA5}">
                      <a16:colId xmlns:a16="http://schemas.microsoft.com/office/drawing/2014/main" val="20000"/>
                    </a:ext>
                  </a:extLst>
                </a:gridCol>
                <a:gridCol w="1869100">
                  <a:extLst>
                    <a:ext uri="{9D8B030D-6E8A-4147-A177-3AD203B41FA5}">
                      <a16:colId xmlns:a16="http://schemas.microsoft.com/office/drawing/2014/main" val="20001"/>
                    </a:ext>
                  </a:extLst>
                </a:gridCol>
                <a:gridCol w="1869100">
                  <a:extLst>
                    <a:ext uri="{9D8B030D-6E8A-4147-A177-3AD203B41FA5}">
                      <a16:colId xmlns:a16="http://schemas.microsoft.com/office/drawing/2014/main" val="20002"/>
                    </a:ext>
                  </a:extLst>
                </a:gridCol>
                <a:gridCol w="1869100">
                  <a:extLst>
                    <a:ext uri="{9D8B030D-6E8A-4147-A177-3AD203B41FA5}">
                      <a16:colId xmlns:a16="http://schemas.microsoft.com/office/drawing/2014/main" val="20003"/>
                    </a:ext>
                  </a:extLst>
                </a:gridCol>
              </a:tblGrid>
              <a:tr h="671775">
                <a:tc>
                  <a:txBody>
                    <a:bodyPr/>
                    <a:lstStyle/>
                    <a:p>
                      <a:pPr marL="0" lvl="0" indent="0" algn="ctr" rtl="0">
                        <a:spcBef>
                          <a:spcPts val="0"/>
                        </a:spcBef>
                        <a:spcAft>
                          <a:spcPts val="0"/>
                        </a:spcAft>
                        <a:buNone/>
                      </a:pPr>
                      <a:endParaRPr sz="2400" b="1">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lt1"/>
                          </a:solidFill>
                          <a:latin typeface="Abhaya Libre"/>
                          <a:ea typeface="Abhaya Libre"/>
                          <a:cs typeface="Abhaya Libre"/>
                          <a:sym typeface="Abhaya Libre"/>
                        </a:rPr>
                        <a:t>A</a:t>
                      </a:r>
                      <a:endParaRPr sz="2400" b="1">
                        <a:solidFill>
                          <a:schemeClr val="lt1"/>
                        </a:solidFill>
                        <a:latin typeface="Abhaya Libre"/>
                        <a:ea typeface="Abhaya Libre"/>
                        <a:cs typeface="Abhaya Libre"/>
                        <a:sym typeface="Abhaya Libr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lt1"/>
                          </a:solidFill>
                          <a:latin typeface="Abhaya Libre"/>
                          <a:ea typeface="Abhaya Libre"/>
                          <a:cs typeface="Abhaya Libre"/>
                          <a:sym typeface="Abhaya Libre"/>
                        </a:rPr>
                        <a:t>B</a:t>
                      </a:r>
                      <a:endParaRPr sz="2400" b="1">
                        <a:solidFill>
                          <a:schemeClr val="lt1"/>
                        </a:solidFill>
                        <a:latin typeface="Abhaya Libre"/>
                        <a:ea typeface="Abhaya Libre"/>
                        <a:cs typeface="Abhaya Libre"/>
                        <a:sym typeface="Abhaya Libr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lt1"/>
                          </a:solidFill>
                          <a:latin typeface="Abhaya Libre"/>
                          <a:ea typeface="Abhaya Libre"/>
                          <a:cs typeface="Abhaya Libre"/>
                          <a:sym typeface="Abhaya Libre"/>
                        </a:rPr>
                        <a:t>C</a:t>
                      </a:r>
                      <a:endParaRPr sz="2400" b="1">
                        <a:solidFill>
                          <a:schemeClr val="lt1"/>
                        </a:solidFill>
                        <a:latin typeface="Abhaya Libre"/>
                        <a:ea typeface="Abhaya Libre"/>
                        <a:cs typeface="Abhaya Libre"/>
                        <a:sym typeface="Abhaya Libr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671775">
                <a:tc>
                  <a:txBody>
                    <a:bodyPr/>
                    <a:lstStyle/>
                    <a:p>
                      <a:pPr marL="0" lvl="0" indent="0" algn="ctr" rtl="0">
                        <a:spcBef>
                          <a:spcPts val="0"/>
                        </a:spcBef>
                        <a:spcAft>
                          <a:spcPts val="0"/>
                        </a:spcAft>
                        <a:buNone/>
                      </a:pPr>
                      <a:r>
                        <a:rPr lang="en" sz="2400">
                          <a:solidFill>
                            <a:schemeClr val="dk2"/>
                          </a:solidFill>
                          <a:latin typeface="Abhaya Libre"/>
                          <a:ea typeface="Abhaya Libre"/>
                          <a:cs typeface="Abhaya Libre"/>
                          <a:sym typeface="Abhaya Libre"/>
                        </a:rPr>
                        <a:t>Value 1</a:t>
                      </a:r>
                      <a:endParaRPr sz="240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671775">
                <a:tc>
                  <a:txBody>
                    <a:bodyPr/>
                    <a:lstStyle/>
                    <a:p>
                      <a:pPr marL="0" lvl="0" indent="0" algn="ctr" rtl="0">
                        <a:spcBef>
                          <a:spcPts val="0"/>
                        </a:spcBef>
                        <a:spcAft>
                          <a:spcPts val="0"/>
                        </a:spcAft>
                        <a:buNone/>
                      </a:pPr>
                      <a:r>
                        <a:rPr lang="en" sz="2400">
                          <a:solidFill>
                            <a:schemeClr val="dk2"/>
                          </a:solidFill>
                          <a:latin typeface="Abhaya Libre"/>
                          <a:ea typeface="Abhaya Libre"/>
                          <a:cs typeface="Abhaya Libre"/>
                          <a:sym typeface="Abhaya Libre"/>
                        </a:rPr>
                        <a:t>Value 2</a:t>
                      </a:r>
                      <a:endParaRPr sz="240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671775">
                <a:tc>
                  <a:txBody>
                    <a:bodyPr/>
                    <a:lstStyle/>
                    <a:p>
                      <a:pPr marL="0" lvl="0" indent="0" algn="ctr" rtl="0">
                        <a:spcBef>
                          <a:spcPts val="0"/>
                        </a:spcBef>
                        <a:spcAft>
                          <a:spcPts val="0"/>
                        </a:spcAft>
                        <a:buNone/>
                      </a:pPr>
                      <a:r>
                        <a:rPr lang="en" sz="2400">
                          <a:solidFill>
                            <a:schemeClr val="dk2"/>
                          </a:solidFill>
                          <a:latin typeface="Abhaya Libre"/>
                          <a:ea typeface="Abhaya Libre"/>
                          <a:cs typeface="Abhaya Libre"/>
                          <a:sym typeface="Abhaya Libre"/>
                        </a:rPr>
                        <a:t>Value 3</a:t>
                      </a:r>
                      <a:endParaRPr sz="240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671775">
                <a:tc>
                  <a:txBody>
                    <a:bodyPr/>
                    <a:lstStyle/>
                    <a:p>
                      <a:pPr marL="0" lvl="0" indent="0" algn="ctr" rtl="0">
                        <a:spcBef>
                          <a:spcPts val="0"/>
                        </a:spcBef>
                        <a:spcAft>
                          <a:spcPts val="0"/>
                        </a:spcAft>
                        <a:buNone/>
                      </a:pPr>
                      <a:r>
                        <a:rPr lang="en" sz="2400">
                          <a:solidFill>
                            <a:schemeClr val="dk2"/>
                          </a:solidFill>
                          <a:latin typeface="Abhaya Libre"/>
                          <a:ea typeface="Abhaya Libre"/>
                          <a:cs typeface="Abhaya Libre"/>
                          <a:sym typeface="Abhaya Libre"/>
                        </a:rPr>
                        <a:t>Value 4</a:t>
                      </a:r>
                      <a:endParaRPr sz="240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8414" name="Google Shape;8414;p60"/>
          <p:cNvGrpSpPr/>
          <p:nvPr/>
        </p:nvGrpSpPr>
        <p:grpSpPr>
          <a:xfrm>
            <a:off x="3494104" y="2081159"/>
            <a:ext cx="504480" cy="376186"/>
            <a:chOff x="5216456" y="3725484"/>
            <a:chExt cx="356196" cy="265631"/>
          </a:xfrm>
        </p:grpSpPr>
        <p:sp>
          <p:nvSpPr>
            <p:cNvPr id="8415" name="Google Shape;8415;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60"/>
          <p:cNvGrpSpPr/>
          <p:nvPr/>
        </p:nvGrpSpPr>
        <p:grpSpPr>
          <a:xfrm>
            <a:off x="3521414" y="2703360"/>
            <a:ext cx="449881" cy="451423"/>
            <a:chOff x="5779408" y="3699191"/>
            <a:chExt cx="317645" cy="318757"/>
          </a:xfrm>
        </p:grpSpPr>
        <p:sp>
          <p:nvSpPr>
            <p:cNvPr id="8418" name="Google Shape;8418;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60"/>
          <p:cNvGrpSpPr/>
          <p:nvPr/>
        </p:nvGrpSpPr>
        <p:grpSpPr>
          <a:xfrm>
            <a:off x="3494104" y="3400784"/>
            <a:ext cx="504480" cy="376186"/>
            <a:chOff x="5216456" y="3725484"/>
            <a:chExt cx="356196" cy="265631"/>
          </a:xfrm>
        </p:grpSpPr>
        <p:sp>
          <p:nvSpPr>
            <p:cNvPr id="8421" name="Google Shape;8421;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60"/>
          <p:cNvGrpSpPr/>
          <p:nvPr/>
        </p:nvGrpSpPr>
        <p:grpSpPr>
          <a:xfrm>
            <a:off x="3521414" y="4022985"/>
            <a:ext cx="449881" cy="451423"/>
            <a:chOff x="5779408" y="3699191"/>
            <a:chExt cx="317645" cy="318757"/>
          </a:xfrm>
        </p:grpSpPr>
        <p:sp>
          <p:nvSpPr>
            <p:cNvPr id="8424" name="Google Shape;8424;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60"/>
          <p:cNvGrpSpPr/>
          <p:nvPr/>
        </p:nvGrpSpPr>
        <p:grpSpPr>
          <a:xfrm>
            <a:off x="5363216" y="2081159"/>
            <a:ext cx="504480" cy="376186"/>
            <a:chOff x="5216456" y="3725484"/>
            <a:chExt cx="356196" cy="265631"/>
          </a:xfrm>
        </p:grpSpPr>
        <p:sp>
          <p:nvSpPr>
            <p:cNvPr id="8427" name="Google Shape;8427;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60"/>
          <p:cNvGrpSpPr/>
          <p:nvPr/>
        </p:nvGrpSpPr>
        <p:grpSpPr>
          <a:xfrm>
            <a:off x="5390526" y="2703360"/>
            <a:ext cx="449881" cy="451423"/>
            <a:chOff x="5779408" y="3699191"/>
            <a:chExt cx="317645" cy="318757"/>
          </a:xfrm>
        </p:grpSpPr>
        <p:sp>
          <p:nvSpPr>
            <p:cNvPr id="8430" name="Google Shape;8430;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60"/>
          <p:cNvGrpSpPr/>
          <p:nvPr/>
        </p:nvGrpSpPr>
        <p:grpSpPr>
          <a:xfrm>
            <a:off x="5390526" y="3363173"/>
            <a:ext cx="449881" cy="451423"/>
            <a:chOff x="5779408" y="3699191"/>
            <a:chExt cx="317645" cy="318757"/>
          </a:xfrm>
        </p:grpSpPr>
        <p:sp>
          <p:nvSpPr>
            <p:cNvPr id="8433" name="Google Shape;8433;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60"/>
          <p:cNvGrpSpPr/>
          <p:nvPr/>
        </p:nvGrpSpPr>
        <p:grpSpPr>
          <a:xfrm>
            <a:off x="5363216" y="4060594"/>
            <a:ext cx="504480" cy="376186"/>
            <a:chOff x="5216456" y="3725484"/>
            <a:chExt cx="356196" cy="265631"/>
          </a:xfrm>
        </p:grpSpPr>
        <p:sp>
          <p:nvSpPr>
            <p:cNvPr id="8436" name="Google Shape;8436;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60"/>
          <p:cNvGrpSpPr/>
          <p:nvPr/>
        </p:nvGrpSpPr>
        <p:grpSpPr>
          <a:xfrm>
            <a:off x="7259616" y="2740972"/>
            <a:ext cx="504480" cy="376186"/>
            <a:chOff x="5216456" y="3725484"/>
            <a:chExt cx="356196" cy="265631"/>
          </a:xfrm>
        </p:grpSpPr>
        <p:sp>
          <p:nvSpPr>
            <p:cNvPr id="8439" name="Google Shape;8439;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0"/>
          <p:cNvGrpSpPr/>
          <p:nvPr/>
        </p:nvGrpSpPr>
        <p:grpSpPr>
          <a:xfrm>
            <a:off x="7286926" y="2043548"/>
            <a:ext cx="449881" cy="451423"/>
            <a:chOff x="5779408" y="3699191"/>
            <a:chExt cx="317645" cy="318757"/>
          </a:xfrm>
        </p:grpSpPr>
        <p:sp>
          <p:nvSpPr>
            <p:cNvPr id="8442" name="Google Shape;8442;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60"/>
          <p:cNvGrpSpPr/>
          <p:nvPr/>
        </p:nvGrpSpPr>
        <p:grpSpPr>
          <a:xfrm>
            <a:off x="7259616" y="3400784"/>
            <a:ext cx="504480" cy="376186"/>
            <a:chOff x="5216456" y="3725484"/>
            <a:chExt cx="356196" cy="265631"/>
          </a:xfrm>
        </p:grpSpPr>
        <p:sp>
          <p:nvSpPr>
            <p:cNvPr id="8445" name="Google Shape;8445;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60"/>
          <p:cNvGrpSpPr/>
          <p:nvPr/>
        </p:nvGrpSpPr>
        <p:grpSpPr>
          <a:xfrm>
            <a:off x="7286926" y="4060598"/>
            <a:ext cx="449881" cy="451423"/>
            <a:chOff x="5779408" y="3699191"/>
            <a:chExt cx="317645" cy="318757"/>
          </a:xfrm>
        </p:grpSpPr>
        <p:sp>
          <p:nvSpPr>
            <p:cNvPr id="8448" name="Google Shape;8448;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453"/>
        <p:cNvGrpSpPr/>
        <p:nvPr/>
      </p:nvGrpSpPr>
      <p:grpSpPr>
        <a:xfrm>
          <a:off x="0" y="0"/>
          <a:ext cx="0" cy="0"/>
          <a:chOff x="0" y="0"/>
          <a:chExt cx="0" cy="0"/>
        </a:xfrm>
      </p:grpSpPr>
      <p:pic>
        <p:nvPicPr>
          <p:cNvPr id="8454" name="Google Shape;8454;p61"/>
          <p:cNvPicPr preferRelativeResize="0"/>
          <p:nvPr/>
        </p:nvPicPr>
        <p:blipFill rotWithShape="1">
          <a:blip r:embed="rId3">
            <a:alphaModFix/>
          </a:blip>
          <a:srcRect l="37872"/>
          <a:stretch/>
        </p:blipFill>
        <p:spPr>
          <a:xfrm>
            <a:off x="4144975" y="500450"/>
            <a:ext cx="6601400" cy="5976876"/>
          </a:xfrm>
          <a:prstGeom prst="rect">
            <a:avLst/>
          </a:prstGeom>
          <a:noFill/>
          <a:ln>
            <a:noFill/>
          </a:ln>
        </p:spPr>
      </p:pic>
      <p:sp>
        <p:nvSpPr>
          <p:cNvPr id="8455" name="Google Shape;8455;p61"/>
          <p:cNvSpPr txBox="1">
            <a:spLocks noGrp="1"/>
          </p:cNvSpPr>
          <p:nvPr>
            <p:ph type="title"/>
          </p:nvPr>
        </p:nvSpPr>
        <p:spPr>
          <a:xfrm>
            <a:off x="928700" y="2222437"/>
            <a:ext cx="5198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Sales &amp; marketing </a:t>
            </a:r>
            <a:endParaRPr/>
          </a:p>
        </p:txBody>
      </p:sp>
      <p:sp>
        <p:nvSpPr>
          <p:cNvPr id="8456" name="Google Shape;8456;p61"/>
          <p:cNvSpPr txBox="1">
            <a:spLocks noGrp="1"/>
          </p:cNvSpPr>
          <p:nvPr>
            <p:ph type="title" idx="2"/>
          </p:nvPr>
        </p:nvSpPr>
        <p:spPr>
          <a:xfrm>
            <a:off x="928700" y="1264434"/>
            <a:ext cx="3150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8457" name="Google Shape;8457;p61"/>
          <p:cNvSpPr txBox="1">
            <a:spLocks noGrp="1"/>
          </p:cNvSpPr>
          <p:nvPr>
            <p:ph type="subTitle" idx="1"/>
          </p:nvPr>
        </p:nvSpPr>
        <p:spPr>
          <a:xfrm>
            <a:off x="928700" y="3113827"/>
            <a:ext cx="43602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461"/>
        <p:cNvGrpSpPr/>
        <p:nvPr/>
      </p:nvGrpSpPr>
      <p:grpSpPr>
        <a:xfrm>
          <a:off x="0" y="0"/>
          <a:ext cx="0" cy="0"/>
          <a:chOff x="0" y="0"/>
          <a:chExt cx="0" cy="0"/>
        </a:xfrm>
      </p:grpSpPr>
      <p:sp>
        <p:nvSpPr>
          <p:cNvPr id="8462" name="Google Shape;8462;p62"/>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services</a:t>
            </a:r>
            <a:endParaRPr/>
          </a:p>
        </p:txBody>
      </p:sp>
      <p:sp>
        <p:nvSpPr>
          <p:cNvPr id="8463" name="Google Shape;8463;p62"/>
          <p:cNvSpPr txBox="1">
            <a:spLocks noGrp="1"/>
          </p:cNvSpPr>
          <p:nvPr>
            <p:ph type="title" idx="4"/>
          </p:nvPr>
        </p:nvSpPr>
        <p:spPr>
          <a:xfrm>
            <a:off x="720000" y="347960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464" name="Google Shape;8464;p62"/>
          <p:cNvSpPr txBox="1">
            <a:spLocks noGrp="1"/>
          </p:cNvSpPr>
          <p:nvPr>
            <p:ph type="subTitle" idx="5"/>
          </p:nvPr>
        </p:nvSpPr>
        <p:spPr>
          <a:xfrm>
            <a:off x="720000" y="4007300"/>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8465" name="Google Shape;8465;p62"/>
          <p:cNvSpPr txBox="1">
            <a:spLocks noGrp="1"/>
          </p:cNvSpPr>
          <p:nvPr>
            <p:ph type="title"/>
          </p:nvPr>
        </p:nvSpPr>
        <p:spPr>
          <a:xfrm>
            <a:off x="720000" y="1615275"/>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8466" name="Google Shape;8466;p62"/>
          <p:cNvSpPr txBox="1">
            <a:spLocks noGrp="1"/>
          </p:cNvSpPr>
          <p:nvPr>
            <p:ph type="subTitle" idx="1"/>
          </p:nvPr>
        </p:nvSpPr>
        <p:spPr>
          <a:xfrm>
            <a:off x="720000" y="2142975"/>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8467" name="Google Shape;8467;p62"/>
          <p:cNvSpPr txBox="1">
            <a:spLocks noGrp="1"/>
          </p:cNvSpPr>
          <p:nvPr>
            <p:ph type="title" idx="2"/>
          </p:nvPr>
        </p:nvSpPr>
        <p:spPr>
          <a:xfrm>
            <a:off x="3419269" y="1615275"/>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468" name="Google Shape;8468;p62"/>
          <p:cNvSpPr txBox="1">
            <a:spLocks noGrp="1"/>
          </p:cNvSpPr>
          <p:nvPr>
            <p:ph type="subTitle" idx="3"/>
          </p:nvPr>
        </p:nvSpPr>
        <p:spPr>
          <a:xfrm>
            <a:off x="3419271" y="2142975"/>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8469" name="Google Shape;8469;p62"/>
          <p:cNvSpPr txBox="1">
            <a:spLocks noGrp="1"/>
          </p:cNvSpPr>
          <p:nvPr>
            <p:ph type="title" idx="6"/>
          </p:nvPr>
        </p:nvSpPr>
        <p:spPr>
          <a:xfrm>
            <a:off x="3419269" y="347960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470" name="Google Shape;8470;p62"/>
          <p:cNvSpPr txBox="1">
            <a:spLocks noGrp="1"/>
          </p:cNvSpPr>
          <p:nvPr>
            <p:ph type="subTitle" idx="7"/>
          </p:nvPr>
        </p:nvSpPr>
        <p:spPr>
          <a:xfrm>
            <a:off x="3419271" y="4007300"/>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of hydrogen and helium</a:t>
            </a:r>
            <a:endParaRPr/>
          </a:p>
        </p:txBody>
      </p:sp>
      <p:sp>
        <p:nvSpPr>
          <p:cNvPr id="8471" name="Google Shape;8471;p62"/>
          <p:cNvSpPr txBox="1">
            <a:spLocks noGrp="1"/>
          </p:cNvSpPr>
          <p:nvPr>
            <p:ph type="title" idx="8"/>
          </p:nvPr>
        </p:nvSpPr>
        <p:spPr>
          <a:xfrm>
            <a:off x="6118545" y="1615275"/>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472" name="Google Shape;8472;p62"/>
          <p:cNvSpPr txBox="1">
            <a:spLocks noGrp="1"/>
          </p:cNvSpPr>
          <p:nvPr>
            <p:ph type="subTitle" idx="9"/>
          </p:nvPr>
        </p:nvSpPr>
        <p:spPr>
          <a:xfrm>
            <a:off x="6118550" y="2142975"/>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8473" name="Google Shape;8473;p62"/>
          <p:cNvSpPr txBox="1">
            <a:spLocks noGrp="1"/>
          </p:cNvSpPr>
          <p:nvPr>
            <p:ph type="title" idx="13"/>
          </p:nvPr>
        </p:nvSpPr>
        <p:spPr>
          <a:xfrm>
            <a:off x="6118545" y="347960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8474" name="Google Shape;8474;p62"/>
          <p:cNvSpPr txBox="1">
            <a:spLocks noGrp="1"/>
          </p:cNvSpPr>
          <p:nvPr>
            <p:ph type="subTitle" idx="14"/>
          </p:nvPr>
        </p:nvSpPr>
        <p:spPr>
          <a:xfrm>
            <a:off x="6118550" y="4007300"/>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grpSp>
        <p:nvGrpSpPr>
          <p:cNvPr id="8475" name="Google Shape;8475;p62"/>
          <p:cNvGrpSpPr/>
          <p:nvPr/>
        </p:nvGrpSpPr>
        <p:grpSpPr>
          <a:xfrm>
            <a:off x="1655127" y="3109928"/>
            <a:ext cx="435251" cy="435051"/>
            <a:chOff x="716779" y="1568700"/>
            <a:chExt cx="376612" cy="376504"/>
          </a:xfrm>
        </p:grpSpPr>
        <p:sp>
          <p:nvSpPr>
            <p:cNvPr id="8476" name="Google Shape;8476;p62"/>
            <p:cNvSpPr/>
            <p:nvPr/>
          </p:nvSpPr>
          <p:spPr>
            <a:xfrm>
              <a:off x="824035" y="1676119"/>
              <a:ext cx="161290" cy="161559"/>
            </a:xfrm>
            <a:custGeom>
              <a:avLst/>
              <a:gdLst/>
              <a:ahLst/>
              <a:cxnLst/>
              <a:rect l="l" t="t" r="r" b="b"/>
              <a:pathLst>
                <a:path w="5982" h="5992" extrusionOk="0">
                  <a:moveTo>
                    <a:pt x="537" y="0"/>
                  </a:moveTo>
                  <a:cubicBezTo>
                    <a:pt x="241" y="0"/>
                    <a:pt x="2" y="241"/>
                    <a:pt x="0" y="535"/>
                  </a:cubicBezTo>
                  <a:lnTo>
                    <a:pt x="0" y="5456"/>
                  </a:lnTo>
                  <a:cubicBezTo>
                    <a:pt x="2" y="5752"/>
                    <a:pt x="241" y="5991"/>
                    <a:pt x="537" y="5991"/>
                  </a:cubicBezTo>
                  <a:lnTo>
                    <a:pt x="5445" y="5991"/>
                  </a:lnTo>
                  <a:cubicBezTo>
                    <a:pt x="5741" y="5991"/>
                    <a:pt x="5981" y="5752"/>
                    <a:pt x="5981" y="5456"/>
                  </a:cubicBezTo>
                  <a:lnTo>
                    <a:pt x="5981" y="535"/>
                  </a:lnTo>
                  <a:cubicBezTo>
                    <a:pt x="5981" y="241"/>
                    <a:pt x="5743" y="0"/>
                    <a:pt x="5447" y="0"/>
                  </a:cubicBezTo>
                  <a:lnTo>
                    <a:pt x="2183" y="0"/>
                  </a:lnTo>
                  <a:cubicBezTo>
                    <a:pt x="2070" y="0"/>
                    <a:pt x="1978" y="93"/>
                    <a:pt x="1978" y="205"/>
                  </a:cubicBezTo>
                  <a:cubicBezTo>
                    <a:pt x="1978" y="317"/>
                    <a:pt x="2068" y="409"/>
                    <a:pt x="2179" y="409"/>
                  </a:cubicBezTo>
                  <a:cubicBezTo>
                    <a:pt x="2180" y="409"/>
                    <a:pt x="2182" y="409"/>
                    <a:pt x="2183" y="409"/>
                  </a:cubicBezTo>
                  <a:lnTo>
                    <a:pt x="5445" y="409"/>
                  </a:lnTo>
                  <a:cubicBezTo>
                    <a:pt x="5514" y="411"/>
                    <a:pt x="5571" y="466"/>
                    <a:pt x="5571" y="535"/>
                  </a:cubicBezTo>
                  <a:lnTo>
                    <a:pt x="5571" y="5456"/>
                  </a:lnTo>
                  <a:cubicBezTo>
                    <a:pt x="5571" y="5525"/>
                    <a:pt x="5514" y="5583"/>
                    <a:pt x="5445" y="5583"/>
                  </a:cubicBezTo>
                  <a:lnTo>
                    <a:pt x="537" y="5583"/>
                  </a:lnTo>
                  <a:cubicBezTo>
                    <a:pt x="466" y="5583"/>
                    <a:pt x="411" y="5525"/>
                    <a:pt x="411" y="5456"/>
                  </a:cubicBezTo>
                  <a:lnTo>
                    <a:pt x="411" y="535"/>
                  </a:lnTo>
                  <a:cubicBezTo>
                    <a:pt x="411" y="467"/>
                    <a:pt x="464" y="411"/>
                    <a:pt x="533" y="411"/>
                  </a:cubicBezTo>
                  <a:cubicBezTo>
                    <a:pt x="535" y="411"/>
                    <a:pt x="536" y="411"/>
                    <a:pt x="537" y="411"/>
                  </a:cubicBezTo>
                  <a:lnTo>
                    <a:pt x="1326" y="411"/>
                  </a:lnTo>
                  <a:cubicBezTo>
                    <a:pt x="1441" y="411"/>
                    <a:pt x="1532" y="318"/>
                    <a:pt x="1532" y="205"/>
                  </a:cubicBezTo>
                  <a:cubicBezTo>
                    <a:pt x="1532" y="93"/>
                    <a:pt x="1441" y="0"/>
                    <a:pt x="1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66852" y="1704564"/>
              <a:ext cx="77544" cy="104426"/>
            </a:xfrm>
            <a:custGeom>
              <a:avLst/>
              <a:gdLst/>
              <a:ahLst/>
              <a:cxnLst/>
              <a:rect l="l" t="t" r="r" b="b"/>
              <a:pathLst>
                <a:path w="2876" h="3873" extrusionOk="0">
                  <a:moveTo>
                    <a:pt x="1690" y="824"/>
                  </a:moveTo>
                  <a:cubicBezTo>
                    <a:pt x="1941" y="824"/>
                    <a:pt x="2146" y="1029"/>
                    <a:pt x="2144" y="1282"/>
                  </a:cubicBezTo>
                  <a:cubicBezTo>
                    <a:pt x="2144" y="1532"/>
                    <a:pt x="1941" y="1735"/>
                    <a:pt x="1690" y="1737"/>
                  </a:cubicBezTo>
                  <a:lnTo>
                    <a:pt x="800" y="1737"/>
                  </a:lnTo>
                  <a:lnTo>
                    <a:pt x="800" y="824"/>
                  </a:lnTo>
                  <a:close/>
                  <a:moveTo>
                    <a:pt x="1941" y="2144"/>
                  </a:moveTo>
                  <a:cubicBezTo>
                    <a:pt x="2193" y="2144"/>
                    <a:pt x="2396" y="2349"/>
                    <a:pt x="2396" y="2602"/>
                  </a:cubicBezTo>
                  <a:cubicBezTo>
                    <a:pt x="2396" y="2852"/>
                    <a:pt x="2193" y="3058"/>
                    <a:pt x="1941" y="3058"/>
                  </a:cubicBezTo>
                  <a:lnTo>
                    <a:pt x="800" y="3058"/>
                  </a:lnTo>
                  <a:lnTo>
                    <a:pt x="800" y="2144"/>
                  </a:lnTo>
                  <a:close/>
                  <a:moveTo>
                    <a:pt x="958" y="1"/>
                  </a:moveTo>
                  <a:cubicBezTo>
                    <a:pt x="841" y="1"/>
                    <a:pt x="749" y="98"/>
                    <a:pt x="753" y="212"/>
                  </a:cubicBezTo>
                  <a:lnTo>
                    <a:pt x="753" y="415"/>
                  </a:lnTo>
                  <a:lnTo>
                    <a:pt x="206" y="415"/>
                  </a:lnTo>
                  <a:cubicBezTo>
                    <a:pt x="92" y="415"/>
                    <a:pt x="1" y="506"/>
                    <a:pt x="1" y="619"/>
                  </a:cubicBezTo>
                  <a:cubicBezTo>
                    <a:pt x="1" y="733"/>
                    <a:pt x="92" y="824"/>
                    <a:pt x="206" y="824"/>
                  </a:cubicBezTo>
                  <a:lnTo>
                    <a:pt x="390" y="824"/>
                  </a:lnTo>
                  <a:lnTo>
                    <a:pt x="390" y="3058"/>
                  </a:lnTo>
                  <a:lnTo>
                    <a:pt x="206" y="3058"/>
                  </a:lnTo>
                  <a:cubicBezTo>
                    <a:pt x="92" y="3058"/>
                    <a:pt x="1" y="3148"/>
                    <a:pt x="1" y="3263"/>
                  </a:cubicBezTo>
                  <a:cubicBezTo>
                    <a:pt x="1" y="3375"/>
                    <a:pt x="92" y="3466"/>
                    <a:pt x="206" y="3466"/>
                  </a:cubicBezTo>
                  <a:lnTo>
                    <a:pt x="753" y="3466"/>
                  </a:lnTo>
                  <a:lnTo>
                    <a:pt x="753" y="3669"/>
                  </a:lnTo>
                  <a:cubicBezTo>
                    <a:pt x="757" y="3780"/>
                    <a:pt x="847" y="3867"/>
                    <a:pt x="958" y="3867"/>
                  </a:cubicBezTo>
                  <a:cubicBezTo>
                    <a:pt x="1068" y="3867"/>
                    <a:pt x="1159" y="3780"/>
                    <a:pt x="1161" y="3669"/>
                  </a:cubicBezTo>
                  <a:lnTo>
                    <a:pt x="1161" y="3466"/>
                  </a:lnTo>
                  <a:lnTo>
                    <a:pt x="1489" y="3466"/>
                  </a:lnTo>
                  <a:lnTo>
                    <a:pt x="1489" y="3669"/>
                  </a:lnTo>
                  <a:cubicBezTo>
                    <a:pt x="1489" y="3782"/>
                    <a:pt x="1581" y="3873"/>
                    <a:pt x="1694" y="3873"/>
                  </a:cubicBezTo>
                  <a:cubicBezTo>
                    <a:pt x="1806" y="3873"/>
                    <a:pt x="1897" y="3782"/>
                    <a:pt x="1897" y="3669"/>
                  </a:cubicBezTo>
                  <a:lnTo>
                    <a:pt x="1897" y="3466"/>
                  </a:lnTo>
                  <a:lnTo>
                    <a:pt x="1941" y="3466"/>
                  </a:lnTo>
                  <a:cubicBezTo>
                    <a:pt x="2337" y="3466"/>
                    <a:pt x="2683" y="3198"/>
                    <a:pt x="2779" y="2811"/>
                  </a:cubicBezTo>
                  <a:cubicBezTo>
                    <a:pt x="2876" y="2426"/>
                    <a:pt x="2698" y="2025"/>
                    <a:pt x="2349" y="1838"/>
                  </a:cubicBezTo>
                  <a:cubicBezTo>
                    <a:pt x="2763" y="1349"/>
                    <a:pt x="2521" y="595"/>
                    <a:pt x="1897" y="441"/>
                  </a:cubicBezTo>
                  <a:lnTo>
                    <a:pt x="1897" y="212"/>
                  </a:lnTo>
                  <a:cubicBezTo>
                    <a:pt x="1897" y="100"/>
                    <a:pt x="1806" y="9"/>
                    <a:pt x="1694" y="9"/>
                  </a:cubicBezTo>
                  <a:cubicBezTo>
                    <a:pt x="1581" y="9"/>
                    <a:pt x="1489" y="100"/>
                    <a:pt x="1489" y="212"/>
                  </a:cubicBezTo>
                  <a:lnTo>
                    <a:pt x="1489" y="415"/>
                  </a:lnTo>
                  <a:lnTo>
                    <a:pt x="1161" y="415"/>
                  </a:lnTo>
                  <a:lnTo>
                    <a:pt x="1161" y="212"/>
                  </a:lnTo>
                  <a:cubicBezTo>
                    <a:pt x="1167" y="98"/>
                    <a:pt x="1074" y="1"/>
                    <a:pt x="9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716779" y="1568700"/>
              <a:ext cx="376612" cy="376504"/>
            </a:xfrm>
            <a:custGeom>
              <a:avLst/>
              <a:gdLst/>
              <a:ahLst/>
              <a:cxnLst/>
              <a:rect l="l" t="t" r="r" b="b"/>
              <a:pathLst>
                <a:path w="13968" h="13964" extrusionOk="0">
                  <a:moveTo>
                    <a:pt x="6972" y="408"/>
                  </a:moveTo>
                  <a:cubicBezTo>
                    <a:pt x="7191" y="408"/>
                    <a:pt x="7301" y="675"/>
                    <a:pt x="7147" y="831"/>
                  </a:cubicBezTo>
                  <a:cubicBezTo>
                    <a:pt x="7097" y="880"/>
                    <a:pt x="7035" y="903"/>
                    <a:pt x="6974" y="903"/>
                  </a:cubicBezTo>
                  <a:cubicBezTo>
                    <a:pt x="6847" y="903"/>
                    <a:pt x="6725" y="805"/>
                    <a:pt x="6725" y="655"/>
                  </a:cubicBezTo>
                  <a:cubicBezTo>
                    <a:pt x="6727" y="519"/>
                    <a:pt x="6836" y="410"/>
                    <a:pt x="6972" y="408"/>
                  </a:cubicBezTo>
                  <a:close/>
                  <a:moveTo>
                    <a:pt x="9239" y="1210"/>
                  </a:moveTo>
                  <a:cubicBezTo>
                    <a:pt x="9458" y="1210"/>
                    <a:pt x="9569" y="1476"/>
                    <a:pt x="9413" y="1632"/>
                  </a:cubicBezTo>
                  <a:cubicBezTo>
                    <a:pt x="9363" y="1681"/>
                    <a:pt x="9302" y="1704"/>
                    <a:pt x="9242" y="1704"/>
                  </a:cubicBezTo>
                  <a:cubicBezTo>
                    <a:pt x="9115" y="1704"/>
                    <a:pt x="8992" y="1605"/>
                    <a:pt x="8992" y="1456"/>
                  </a:cubicBezTo>
                  <a:cubicBezTo>
                    <a:pt x="8992" y="1320"/>
                    <a:pt x="9103" y="1210"/>
                    <a:pt x="9239" y="1210"/>
                  </a:cubicBezTo>
                  <a:close/>
                  <a:moveTo>
                    <a:pt x="4697" y="1212"/>
                  </a:moveTo>
                  <a:cubicBezTo>
                    <a:pt x="4823" y="1212"/>
                    <a:pt x="4945" y="1310"/>
                    <a:pt x="4945" y="1458"/>
                  </a:cubicBezTo>
                  <a:cubicBezTo>
                    <a:pt x="4945" y="1594"/>
                    <a:pt x="4835" y="1705"/>
                    <a:pt x="4699" y="1705"/>
                  </a:cubicBezTo>
                  <a:cubicBezTo>
                    <a:pt x="4479" y="1705"/>
                    <a:pt x="4369" y="1439"/>
                    <a:pt x="4525" y="1285"/>
                  </a:cubicBezTo>
                  <a:cubicBezTo>
                    <a:pt x="4575" y="1234"/>
                    <a:pt x="4636" y="1212"/>
                    <a:pt x="4697" y="1212"/>
                  </a:cubicBezTo>
                  <a:close/>
                  <a:moveTo>
                    <a:pt x="1459" y="4456"/>
                  </a:moveTo>
                  <a:cubicBezTo>
                    <a:pt x="1680" y="4456"/>
                    <a:pt x="1791" y="4723"/>
                    <a:pt x="1636" y="4880"/>
                  </a:cubicBezTo>
                  <a:cubicBezTo>
                    <a:pt x="1585" y="4931"/>
                    <a:pt x="1522" y="4954"/>
                    <a:pt x="1460" y="4954"/>
                  </a:cubicBezTo>
                  <a:cubicBezTo>
                    <a:pt x="1332" y="4954"/>
                    <a:pt x="1210" y="4855"/>
                    <a:pt x="1210" y="4704"/>
                  </a:cubicBezTo>
                  <a:cubicBezTo>
                    <a:pt x="1210" y="4568"/>
                    <a:pt x="1320" y="4456"/>
                    <a:pt x="1456" y="4456"/>
                  </a:cubicBezTo>
                  <a:cubicBezTo>
                    <a:pt x="1457" y="4456"/>
                    <a:pt x="1458" y="4456"/>
                    <a:pt x="1459" y="4456"/>
                  </a:cubicBezTo>
                  <a:close/>
                  <a:moveTo>
                    <a:pt x="12511" y="4456"/>
                  </a:moveTo>
                  <a:cubicBezTo>
                    <a:pt x="12733" y="4456"/>
                    <a:pt x="12844" y="4723"/>
                    <a:pt x="12689" y="4880"/>
                  </a:cubicBezTo>
                  <a:cubicBezTo>
                    <a:pt x="12637" y="4931"/>
                    <a:pt x="12574" y="4954"/>
                    <a:pt x="12513" y="4954"/>
                  </a:cubicBezTo>
                  <a:cubicBezTo>
                    <a:pt x="12385" y="4954"/>
                    <a:pt x="12262" y="4855"/>
                    <a:pt x="12262" y="4704"/>
                  </a:cubicBezTo>
                  <a:cubicBezTo>
                    <a:pt x="12262" y="4568"/>
                    <a:pt x="12373" y="4456"/>
                    <a:pt x="12509" y="4456"/>
                  </a:cubicBezTo>
                  <a:cubicBezTo>
                    <a:pt x="12510" y="4456"/>
                    <a:pt x="12511" y="4456"/>
                    <a:pt x="12511" y="4456"/>
                  </a:cubicBezTo>
                  <a:close/>
                  <a:moveTo>
                    <a:pt x="654" y="6734"/>
                  </a:moveTo>
                  <a:cubicBezTo>
                    <a:pt x="781" y="6734"/>
                    <a:pt x="904" y="6833"/>
                    <a:pt x="904" y="6984"/>
                  </a:cubicBezTo>
                  <a:cubicBezTo>
                    <a:pt x="904" y="7120"/>
                    <a:pt x="795" y="7230"/>
                    <a:pt x="657" y="7232"/>
                  </a:cubicBezTo>
                  <a:cubicBezTo>
                    <a:pt x="656" y="7232"/>
                    <a:pt x="656" y="7232"/>
                    <a:pt x="655" y="7232"/>
                  </a:cubicBezTo>
                  <a:cubicBezTo>
                    <a:pt x="435" y="7232"/>
                    <a:pt x="324" y="6965"/>
                    <a:pt x="480" y="6808"/>
                  </a:cubicBezTo>
                  <a:cubicBezTo>
                    <a:pt x="530" y="6757"/>
                    <a:pt x="593" y="6734"/>
                    <a:pt x="654" y="6734"/>
                  </a:cubicBezTo>
                  <a:close/>
                  <a:moveTo>
                    <a:pt x="13305" y="6734"/>
                  </a:moveTo>
                  <a:cubicBezTo>
                    <a:pt x="13432" y="6734"/>
                    <a:pt x="13555" y="6833"/>
                    <a:pt x="13555" y="6984"/>
                  </a:cubicBezTo>
                  <a:cubicBezTo>
                    <a:pt x="13557" y="7120"/>
                    <a:pt x="13446" y="7232"/>
                    <a:pt x="13308" y="7232"/>
                  </a:cubicBezTo>
                  <a:cubicBezTo>
                    <a:pt x="13307" y="7232"/>
                    <a:pt x="13307" y="7232"/>
                    <a:pt x="13306" y="7232"/>
                  </a:cubicBezTo>
                  <a:cubicBezTo>
                    <a:pt x="13086" y="7232"/>
                    <a:pt x="12973" y="6965"/>
                    <a:pt x="13131" y="6808"/>
                  </a:cubicBezTo>
                  <a:cubicBezTo>
                    <a:pt x="13181" y="6757"/>
                    <a:pt x="13244" y="6734"/>
                    <a:pt x="13305" y="6734"/>
                  </a:cubicBezTo>
                  <a:close/>
                  <a:moveTo>
                    <a:pt x="1453" y="9005"/>
                  </a:moveTo>
                  <a:cubicBezTo>
                    <a:pt x="1581" y="9005"/>
                    <a:pt x="1703" y="9104"/>
                    <a:pt x="1703" y="9255"/>
                  </a:cubicBezTo>
                  <a:cubicBezTo>
                    <a:pt x="1705" y="9391"/>
                    <a:pt x="1594" y="9504"/>
                    <a:pt x="1456" y="9504"/>
                  </a:cubicBezTo>
                  <a:cubicBezTo>
                    <a:pt x="1456" y="9504"/>
                    <a:pt x="1455" y="9504"/>
                    <a:pt x="1454" y="9504"/>
                  </a:cubicBezTo>
                  <a:cubicBezTo>
                    <a:pt x="1234" y="9504"/>
                    <a:pt x="1121" y="9237"/>
                    <a:pt x="1279" y="9079"/>
                  </a:cubicBezTo>
                  <a:cubicBezTo>
                    <a:pt x="1329" y="9028"/>
                    <a:pt x="1392" y="9005"/>
                    <a:pt x="1453" y="9005"/>
                  </a:cubicBezTo>
                  <a:close/>
                  <a:moveTo>
                    <a:pt x="12506" y="9005"/>
                  </a:moveTo>
                  <a:cubicBezTo>
                    <a:pt x="12633" y="9005"/>
                    <a:pt x="12756" y="9104"/>
                    <a:pt x="12756" y="9255"/>
                  </a:cubicBezTo>
                  <a:cubicBezTo>
                    <a:pt x="12758" y="9391"/>
                    <a:pt x="12647" y="9504"/>
                    <a:pt x="12509" y="9504"/>
                  </a:cubicBezTo>
                  <a:cubicBezTo>
                    <a:pt x="12508" y="9504"/>
                    <a:pt x="12507" y="9504"/>
                    <a:pt x="12507" y="9504"/>
                  </a:cubicBezTo>
                  <a:cubicBezTo>
                    <a:pt x="12287" y="9504"/>
                    <a:pt x="12176" y="9237"/>
                    <a:pt x="12331" y="9079"/>
                  </a:cubicBezTo>
                  <a:cubicBezTo>
                    <a:pt x="12382" y="9028"/>
                    <a:pt x="12444" y="9005"/>
                    <a:pt x="12506" y="9005"/>
                  </a:cubicBezTo>
                  <a:close/>
                  <a:moveTo>
                    <a:pt x="9239" y="12256"/>
                  </a:moveTo>
                  <a:cubicBezTo>
                    <a:pt x="9458" y="12256"/>
                    <a:pt x="9569" y="12523"/>
                    <a:pt x="9413" y="12679"/>
                  </a:cubicBezTo>
                  <a:cubicBezTo>
                    <a:pt x="9363" y="12729"/>
                    <a:pt x="9302" y="12752"/>
                    <a:pt x="9241" y="12752"/>
                  </a:cubicBezTo>
                  <a:cubicBezTo>
                    <a:pt x="9115" y="12752"/>
                    <a:pt x="8992" y="12653"/>
                    <a:pt x="8992" y="12503"/>
                  </a:cubicBezTo>
                  <a:cubicBezTo>
                    <a:pt x="8992" y="12367"/>
                    <a:pt x="9103" y="12256"/>
                    <a:pt x="9239" y="12256"/>
                  </a:cubicBezTo>
                  <a:close/>
                  <a:moveTo>
                    <a:pt x="4697" y="12258"/>
                  </a:moveTo>
                  <a:cubicBezTo>
                    <a:pt x="4823" y="12258"/>
                    <a:pt x="4945" y="12357"/>
                    <a:pt x="4945" y="12505"/>
                  </a:cubicBezTo>
                  <a:cubicBezTo>
                    <a:pt x="4945" y="12641"/>
                    <a:pt x="4835" y="12752"/>
                    <a:pt x="4699" y="12752"/>
                  </a:cubicBezTo>
                  <a:cubicBezTo>
                    <a:pt x="4479" y="12752"/>
                    <a:pt x="4369" y="12487"/>
                    <a:pt x="4525" y="12331"/>
                  </a:cubicBezTo>
                  <a:cubicBezTo>
                    <a:pt x="4575" y="12281"/>
                    <a:pt x="4636" y="12258"/>
                    <a:pt x="4697" y="12258"/>
                  </a:cubicBezTo>
                  <a:close/>
                  <a:moveTo>
                    <a:pt x="6964" y="13059"/>
                  </a:moveTo>
                  <a:cubicBezTo>
                    <a:pt x="7091" y="13059"/>
                    <a:pt x="7213" y="13158"/>
                    <a:pt x="7213" y="13306"/>
                  </a:cubicBezTo>
                  <a:cubicBezTo>
                    <a:pt x="7211" y="13442"/>
                    <a:pt x="7102" y="13553"/>
                    <a:pt x="6966" y="13553"/>
                  </a:cubicBezTo>
                  <a:cubicBezTo>
                    <a:pt x="6745" y="13553"/>
                    <a:pt x="6636" y="13286"/>
                    <a:pt x="6790" y="13132"/>
                  </a:cubicBezTo>
                  <a:cubicBezTo>
                    <a:pt x="6841" y="13082"/>
                    <a:pt x="6903" y="13059"/>
                    <a:pt x="6964" y="13059"/>
                  </a:cubicBezTo>
                  <a:close/>
                  <a:moveTo>
                    <a:pt x="6974" y="0"/>
                  </a:moveTo>
                  <a:cubicBezTo>
                    <a:pt x="6650" y="0"/>
                    <a:pt x="6376" y="235"/>
                    <a:pt x="6325" y="553"/>
                  </a:cubicBezTo>
                  <a:cubicBezTo>
                    <a:pt x="6275" y="870"/>
                    <a:pt x="6463" y="1180"/>
                    <a:pt x="6769" y="1281"/>
                  </a:cubicBezTo>
                  <a:lnTo>
                    <a:pt x="6769" y="3126"/>
                  </a:lnTo>
                  <a:lnTo>
                    <a:pt x="6198" y="3126"/>
                  </a:lnTo>
                  <a:lnTo>
                    <a:pt x="6198" y="1733"/>
                  </a:lnTo>
                  <a:cubicBezTo>
                    <a:pt x="6196" y="1462"/>
                    <a:pt x="5977" y="1243"/>
                    <a:pt x="5707" y="1241"/>
                  </a:cubicBezTo>
                  <a:lnTo>
                    <a:pt x="5320" y="1241"/>
                  </a:lnTo>
                  <a:cubicBezTo>
                    <a:pt x="5226" y="974"/>
                    <a:pt x="4974" y="801"/>
                    <a:pt x="4698" y="801"/>
                  </a:cubicBezTo>
                  <a:cubicBezTo>
                    <a:pt x="4660" y="801"/>
                    <a:pt x="4622" y="804"/>
                    <a:pt x="4584" y="811"/>
                  </a:cubicBezTo>
                  <a:cubicBezTo>
                    <a:pt x="4268" y="868"/>
                    <a:pt x="4039" y="1147"/>
                    <a:pt x="4045" y="1470"/>
                  </a:cubicBezTo>
                  <a:cubicBezTo>
                    <a:pt x="4051" y="1792"/>
                    <a:pt x="4290" y="2062"/>
                    <a:pt x="4608" y="2108"/>
                  </a:cubicBezTo>
                  <a:cubicBezTo>
                    <a:pt x="4639" y="2112"/>
                    <a:pt x="4670" y="2114"/>
                    <a:pt x="4701" y="2114"/>
                  </a:cubicBezTo>
                  <a:cubicBezTo>
                    <a:pt x="4985" y="2114"/>
                    <a:pt x="5243" y="1929"/>
                    <a:pt x="5328" y="1652"/>
                  </a:cubicBezTo>
                  <a:lnTo>
                    <a:pt x="5707" y="1652"/>
                  </a:lnTo>
                  <a:cubicBezTo>
                    <a:pt x="5752" y="1652"/>
                    <a:pt x="5788" y="1687"/>
                    <a:pt x="5788" y="1733"/>
                  </a:cubicBezTo>
                  <a:lnTo>
                    <a:pt x="5790" y="3126"/>
                  </a:lnTo>
                  <a:lnTo>
                    <a:pt x="3730" y="3126"/>
                  </a:lnTo>
                  <a:cubicBezTo>
                    <a:pt x="3396" y="3126"/>
                    <a:pt x="3124" y="3398"/>
                    <a:pt x="3124" y="3732"/>
                  </a:cubicBezTo>
                  <a:lnTo>
                    <a:pt x="3124" y="5798"/>
                  </a:lnTo>
                  <a:lnTo>
                    <a:pt x="1733" y="5796"/>
                  </a:lnTo>
                  <a:cubicBezTo>
                    <a:pt x="1687" y="5796"/>
                    <a:pt x="1652" y="5760"/>
                    <a:pt x="1652" y="5715"/>
                  </a:cubicBezTo>
                  <a:lnTo>
                    <a:pt x="1652" y="5334"/>
                  </a:lnTo>
                  <a:cubicBezTo>
                    <a:pt x="1960" y="5237"/>
                    <a:pt x="2153" y="4933"/>
                    <a:pt x="2108" y="4614"/>
                  </a:cubicBezTo>
                  <a:cubicBezTo>
                    <a:pt x="2062" y="4294"/>
                    <a:pt x="1792" y="4055"/>
                    <a:pt x="1470" y="4049"/>
                  </a:cubicBezTo>
                  <a:cubicBezTo>
                    <a:pt x="1466" y="4049"/>
                    <a:pt x="1462" y="4049"/>
                    <a:pt x="1458" y="4049"/>
                  </a:cubicBezTo>
                  <a:cubicBezTo>
                    <a:pt x="1142" y="4049"/>
                    <a:pt x="868" y="4278"/>
                    <a:pt x="813" y="4590"/>
                  </a:cubicBezTo>
                  <a:cubicBezTo>
                    <a:pt x="756" y="4908"/>
                    <a:pt x="937" y="5219"/>
                    <a:pt x="1243" y="5326"/>
                  </a:cubicBezTo>
                  <a:lnTo>
                    <a:pt x="1243" y="5717"/>
                  </a:lnTo>
                  <a:cubicBezTo>
                    <a:pt x="1243" y="5987"/>
                    <a:pt x="1462" y="6206"/>
                    <a:pt x="1733" y="6206"/>
                  </a:cubicBezTo>
                  <a:lnTo>
                    <a:pt x="3124" y="6208"/>
                  </a:lnTo>
                  <a:lnTo>
                    <a:pt x="3124" y="6780"/>
                  </a:lnTo>
                  <a:lnTo>
                    <a:pt x="1283" y="6780"/>
                  </a:lnTo>
                  <a:cubicBezTo>
                    <a:pt x="1193" y="6508"/>
                    <a:pt x="938" y="6328"/>
                    <a:pt x="657" y="6328"/>
                  </a:cubicBezTo>
                  <a:cubicBezTo>
                    <a:pt x="623" y="6328"/>
                    <a:pt x="588" y="6331"/>
                    <a:pt x="553" y="6336"/>
                  </a:cubicBezTo>
                  <a:cubicBezTo>
                    <a:pt x="235" y="6388"/>
                    <a:pt x="0" y="6662"/>
                    <a:pt x="0" y="6986"/>
                  </a:cubicBezTo>
                  <a:cubicBezTo>
                    <a:pt x="0" y="7309"/>
                    <a:pt x="235" y="7583"/>
                    <a:pt x="553" y="7635"/>
                  </a:cubicBezTo>
                  <a:cubicBezTo>
                    <a:pt x="588" y="7640"/>
                    <a:pt x="623" y="7643"/>
                    <a:pt x="657" y="7643"/>
                  </a:cubicBezTo>
                  <a:cubicBezTo>
                    <a:pt x="938" y="7643"/>
                    <a:pt x="1193" y="7463"/>
                    <a:pt x="1283" y="7191"/>
                  </a:cubicBezTo>
                  <a:lnTo>
                    <a:pt x="3124" y="7191"/>
                  </a:lnTo>
                  <a:lnTo>
                    <a:pt x="3124" y="7753"/>
                  </a:lnTo>
                  <a:lnTo>
                    <a:pt x="1733" y="7755"/>
                  </a:lnTo>
                  <a:cubicBezTo>
                    <a:pt x="1462" y="7757"/>
                    <a:pt x="1243" y="7976"/>
                    <a:pt x="1243" y="8247"/>
                  </a:cubicBezTo>
                  <a:lnTo>
                    <a:pt x="1243" y="8635"/>
                  </a:lnTo>
                  <a:cubicBezTo>
                    <a:pt x="939" y="8742"/>
                    <a:pt x="758" y="9052"/>
                    <a:pt x="815" y="9369"/>
                  </a:cubicBezTo>
                  <a:cubicBezTo>
                    <a:pt x="870" y="9681"/>
                    <a:pt x="1141" y="9908"/>
                    <a:pt x="1458" y="9908"/>
                  </a:cubicBezTo>
                  <a:cubicBezTo>
                    <a:pt x="1462" y="9908"/>
                    <a:pt x="1466" y="9908"/>
                    <a:pt x="1470" y="9908"/>
                  </a:cubicBezTo>
                  <a:cubicBezTo>
                    <a:pt x="1794" y="9902"/>
                    <a:pt x="2062" y="9663"/>
                    <a:pt x="2108" y="9346"/>
                  </a:cubicBezTo>
                  <a:cubicBezTo>
                    <a:pt x="2153" y="9026"/>
                    <a:pt x="1960" y="8722"/>
                    <a:pt x="1652" y="8627"/>
                  </a:cubicBezTo>
                  <a:lnTo>
                    <a:pt x="1652" y="8247"/>
                  </a:lnTo>
                  <a:cubicBezTo>
                    <a:pt x="1652" y="8201"/>
                    <a:pt x="1689" y="8166"/>
                    <a:pt x="1733" y="8166"/>
                  </a:cubicBezTo>
                  <a:lnTo>
                    <a:pt x="3124" y="8164"/>
                  </a:lnTo>
                  <a:lnTo>
                    <a:pt x="3124" y="10228"/>
                  </a:lnTo>
                  <a:cubicBezTo>
                    <a:pt x="3126" y="10563"/>
                    <a:pt x="3396" y="10834"/>
                    <a:pt x="3732" y="10836"/>
                  </a:cubicBezTo>
                  <a:lnTo>
                    <a:pt x="5792" y="10836"/>
                  </a:lnTo>
                  <a:lnTo>
                    <a:pt x="5790" y="12231"/>
                  </a:lnTo>
                  <a:cubicBezTo>
                    <a:pt x="5790" y="12276"/>
                    <a:pt x="5752" y="12312"/>
                    <a:pt x="5709" y="12312"/>
                  </a:cubicBezTo>
                  <a:lnTo>
                    <a:pt x="5328" y="12312"/>
                  </a:lnTo>
                  <a:cubicBezTo>
                    <a:pt x="5242" y="12033"/>
                    <a:pt x="4983" y="11848"/>
                    <a:pt x="4697" y="11848"/>
                  </a:cubicBezTo>
                  <a:cubicBezTo>
                    <a:pt x="4668" y="11848"/>
                    <a:pt x="4638" y="11850"/>
                    <a:pt x="4608" y="11854"/>
                  </a:cubicBezTo>
                  <a:cubicBezTo>
                    <a:pt x="4288" y="11899"/>
                    <a:pt x="4049" y="12171"/>
                    <a:pt x="4043" y="12493"/>
                  </a:cubicBezTo>
                  <a:cubicBezTo>
                    <a:pt x="4037" y="12817"/>
                    <a:pt x="4266" y="13095"/>
                    <a:pt x="4584" y="13152"/>
                  </a:cubicBezTo>
                  <a:cubicBezTo>
                    <a:pt x="4623" y="13159"/>
                    <a:pt x="4662" y="13163"/>
                    <a:pt x="4701" y="13163"/>
                  </a:cubicBezTo>
                  <a:cubicBezTo>
                    <a:pt x="4977" y="13163"/>
                    <a:pt x="5228" y="12989"/>
                    <a:pt x="5320" y="12722"/>
                  </a:cubicBezTo>
                  <a:lnTo>
                    <a:pt x="5709" y="12722"/>
                  </a:lnTo>
                  <a:cubicBezTo>
                    <a:pt x="5979" y="12720"/>
                    <a:pt x="6198" y="12501"/>
                    <a:pt x="6198" y="12231"/>
                  </a:cubicBezTo>
                  <a:lnTo>
                    <a:pt x="6200" y="10836"/>
                  </a:lnTo>
                  <a:lnTo>
                    <a:pt x="6763" y="10836"/>
                  </a:lnTo>
                  <a:lnTo>
                    <a:pt x="6763" y="12683"/>
                  </a:lnTo>
                  <a:cubicBezTo>
                    <a:pt x="6455" y="12783"/>
                    <a:pt x="6267" y="13091"/>
                    <a:pt x="6319" y="13411"/>
                  </a:cubicBezTo>
                  <a:cubicBezTo>
                    <a:pt x="6368" y="13728"/>
                    <a:pt x="6644" y="13963"/>
                    <a:pt x="6966" y="13963"/>
                  </a:cubicBezTo>
                  <a:cubicBezTo>
                    <a:pt x="7290" y="13963"/>
                    <a:pt x="7564" y="13728"/>
                    <a:pt x="7615" y="13411"/>
                  </a:cubicBezTo>
                  <a:cubicBezTo>
                    <a:pt x="7666" y="13091"/>
                    <a:pt x="7477" y="12783"/>
                    <a:pt x="7171" y="12683"/>
                  </a:cubicBezTo>
                  <a:lnTo>
                    <a:pt x="7171" y="10836"/>
                  </a:lnTo>
                  <a:lnTo>
                    <a:pt x="7739" y="10836"/>
                  </a:lnTo>
                  <a:lnTo>
                    <a:pt x="7739" y="12233"/>
                  </a:lnTo>
                  <a:cubicBezTo>
                    <a:pt x="7739" y="12503"/>
                    <a:pt x="7958" y="12722"/>
                    <a:pt x="8231" y="12722"/>
                  </a:cubicBezTo>
                  <a:lnTo>
                    <a:pt x="8618" y="12722"/>
                  </a:lnTo>
                  <a:cubicBezTo>
                    <a:pt x="8711" y="12989"/>
                    <a:pt x="8961" y="13163"/>
                    <a:pt x="9235" y="13163"/>
                  </a:cubicBezTo>
                  <a:cubicBezTo>
                    <a:pt x="9274" y="13163"/>
                    <a:pt x="9313" y="13159"/>
                    <a:pt x="9352" y="13152"/>
                  </a:cubicBezTo>
                  <a:cubicBezTo>
                    <a:pt x="9669" y="13097"/>
                    <a:pt x="9898" y="12817"/>
                    <a:pt x="9892" y="12495"/>
                  </a:cubicBezTo>
                  <a:cubicBezTo>
                    <a:pt x="9888" y="12173"/>
                    <a:pt x="9650" y="11901"/>
                    <a:pt x="9330" y="11856"/>
                  </a:cubicBezTo>
                  <a:cubicBezTo>
                    <a:pt x="9299" y="11851"/>
                    <a:pt x="9268" y="11849"/>
                    <a:pt x="9237" y="11849"/>
                  </a:cubicBezTo>
                  <a:cubicBezTo>
                    <a:pt x="8953" y="11849"/>
                    <a:pt x="8695" y="12034"/>
                    <a:pt x="8610" y="12314"/>
                  </a:cubicBezTo>
                  <a:lnTo>
                    <a:pt x="8231" y="12314"/>
                  </a:lnTo>
                  <a:cubicBezTo>
                    <a:pt x="8185" y="12314"/>
                    <a:pt x="8148" y="12276"/>
                    <a:pt x="8148" y="12231"/>
                  </a:cubicBezTo>
                  <a:lnTo>
                    <a:pt x="8148" y="10836"/>
                  </a:lnTo>
                  <a:lnTo>
                    <a:pt x="10206" y="10836"/>
                  </a:lnTo>
                  <a:cubicBezTo>
                    <a:pt x="10542" y="10836"/>
                    <a:pt x="10814" y="10563"/>
                    <a:pt x="10814" y="10230"/>
                  </a:cubicBezTo>
                  <a:lnTo>
                    <a:pt x="10814" y="9772"/>
                  </a:lnTo>
                  <a:cubicBezTo>
                    <a:pt x="10810" y="9661"/>
                    <a:pt x="10719" y="9575"/>
                    <a:pt x="10609" y="9575"/>
                  </a:cubicBezTo>
                  <a:cubicBezTo>
                    <a:pt x="10498" y="9575"/>
                    <a:pt x="10407" y="9661"/>
                    <a:pt x="10405" y="9772"/>
                  </a:cubicBezTo>
                  <a:lnTo>
                    <a:pt x="10405" y="10230"/>
                  </a:lnTo>
                  <a:cubicBezTo>
                    <a:pt x="10405" y="10338"/>
                    <a:pt x="10317" y="10427"/>
                    <a:pt x="10208" y="10427"/>
                  </a:cubicBezTo>
                  <a:lnTo>
                    <a:pt x="3730" y="10427"/>
                  </a:lnTo>
                  <a:cubicBezTo>
                    <a:pt x="3621" y="10427"/>
                    <a:pt x="3532" y="10338"/>
                    <a:pt x="3532" y="10230"/>
                  </a:cubicBezTo>
                  <a:lnTo>
                    <a:pt x="3532" y="3732"/>
                  </a:lnTo>
                  <a:cubicBezTo>
                    <a:pt x="3532" y="3623"/>
                    <a:pt x="3621" y="3534"/>
                    <a:pt x="3730" y="3534"/>
                  </a:cubicBezTo>
                  <a:lnTo>
                    <a:pt x="10208" y="3534"/>
                  </a:lnTo>
                  <a:cubicBezTo>
                    <a:pt x="10317" y="3534"/>
                    <a:pt x="10405" y="3623"/>
                    <a:pt x="10405" y="3732"/>
                  </a:cubicBezTo>
                  <a:lnTo>
                    <a:pt x="10405" y="8898"/>
                  </a:lnTo>
                  <a:cubicBezTo>
                    <a:pt x="10409" y="9008"/>
                    <a:pt x="10500" y="9095"/>
                    <a:pt x="10611" y="9095"/>
                  </a:cubicBezTo>
                  <a:cubicBezTo>
                    <a:pt x="10721" y="9095"/>
                    <a:pt x="10812" y="9008"/>
                    <a:pt x="10814" y="8898"/>
                  </a:cubicBezTo>
                  <a:lnTo>
                    <a:pt x="10814" y="8162"/>
                  </a:lnTo>
                  <a:lnTo>
                    <a:pt x="12235" y="8164"/>
                  </a:lnTo>
                  <a:cubicBezTo>
                    <a:pt x="12280" y="8164"/>
                    <a:pt x="12316" y="8201"/>
                    <a:pt x="12316" y="8245"/>
                  </a:cubicBezTo>
                  <a:lnTo>
                    <a:pt x="12316" y="8627"/>
                  </a:lnTo>
                  <a:cubicBezTo>
                    <a:pt x="12008" y="8722"/>
                    <a:pt x="11814" y="9026"/>
                    <a:pt x="11860" y="9346"/>
                  </a:cubicBezTo>
                  <a:cubicBezTo>
                    <a:pt x="11905" y="9665"/>
                    <a:pt x="12175" y="9904"/>
                    <a:pt x="12497" y="9910"/>
                  </a:cubicBezTo>
                  <a:cubicBezTo>
                    <a:pt x="12500" y="9910"/>
                    <a:pt x="12503" y="9910"/>
                    <a:pt x="12505" y="9910"/>
                  </a:cubicBezTo>
                  <a:cubicBezTo>
                    <a:pt x="12823" y="9910"/>
                    <a:pt x="13098" y="9682"/>
                    <a:pt x="13154" y="9369"/>
                  </a:cubicBezTo>
                  <a:cubicBezTo>
                    <a:pt x="13211" y="9052"/>
                    <a:pt x="13030" y="8740"/>
                    <a:pt x="12724" y="8633"/>
                  </a:cubicBezTo>
                  <a:lnTo>
                    <a:pt x="12724" y="8245"/>
                  </a:lnTo>
                  <a:cubicBezTo>
                    <a:pt x="12724" y="7974"/>
                    <a:pt x="12505" y="7755"/>
                    <a:pt x="12235" y="7755"/>
                  </a:cubicBezTo>
                  <a:lnTo>
                    <a:pt x="10814" y="7753"/>
                  </a:lnTo>
                  <a:lnTo>
                    <a:pt x="10814" y="7189"/>
                  </a:lnTo>
                  <a:lnTo>
                    <a:pt x="12687" y="7189"/>
                  </a:lnTo>
                  <a:cubicBezTo>
                    <a:pt x="12776" y="7461"/>
                    <a:pt x="13030" y="7641"/>
                    <a:pt x="13309" y="7641"/>
                  </a:cubicBezTo>
                  <a:cubicBezTo>
                    <a:pt x="13343" y="7641"/>
                    <a:pt x="13378" y="7638"/>
                    <a:pt x="13413" y="7633"/>
                  </a:cubicBezTo>
                  <a:cubicBezTo>
                    <a:pt x="13732" y="7582"/>
                    <a:pt x="13967" y="7307"/>
                    <a:pt x="13967" y="6984"/>
                  </a:cubicBezTo>
                  <a:cubicBezTo>
                    <a:pt x="13967" y="6662"/>
                    <a:pt x="13732" y="6386"/>
                    <a:pt x="13413" y="6336"/>
                  </a:cubicBezTo>
                  <a:cubicBezTo>
                    <a:pt x="13378" y="6331"/>
                    <a:pt x="13343" y="6328"/>
                    <a:pt x="13308" y="6328"/>
                  </a:cubicBezTo>
                  <a:cubicBezTo>
                    <a:pt x="13030" y="6328"/>
                    <a:pt x="12776" y="6507"/>
                    <a:pt x="12687" y="6780"/>
                  </a:cubicBezTo>
                  <a:lnTo>
                    <a:pt x="10816" y="6780"/>
                  </a:lnTo>
                  <a:lnTo>
                    <a:pt x="10816" y="6206"/>
                  </a:lnTo>
                  <a:lnTo>
                    <a:pt x="12237" y="6206"/>
                  </a:lnTo>
                  <a:cubicBezTo>
                    <a:pt x="12507" y="6204"/>
                    <a:pt x="12726" y="5985"/>
                    <a:pt x="12726" y="5715"/>
                  </a:cubicBezTo>
                  <a:lnTo>
                    <a:pt x="12726" y="5326"/>
                  </a:lnTo>
                  <a:cubicBezTo>
                    <a:pt x="13030" y="5219"/>
                    <a:pt x="13211" y="4908"/>
                    <a:pt x="13154" y="4592"/>
                  </a:cubicBezTo>
                  <a:cubicBezTo>
                    <a:pt x="13099" y="4277"/>
                    <a:pt x="12826" y="4051"/>
                    <a:pt x="12505" y="4051"/>
                  </a:cubicBezTo>
                  <a:cubicBezTo>
                    <a:pt x="12503" y="4051"/>
                    <a:pt x="12500" y="4051"/>
                    <a:pt x="12497" y="4051"/>
                  </a:cubicBezTo>
                  <a:cubicBezTo>
                    <a:pt x="12175" y="4057"/>
                    <a:pt x="11907" y="4296"/>
                    <a:pt x="11862" y="4616"/>
                  </a:cubicBezTo>
                  <a:cubicBezTo>
                    <a:pt x="11816" y="4933"/>
                    <a:pt x="12010" y="5237"/>
                    <a:pt x="12316" y="5334"/>
                  </a:cubicBezTo>
                  <a:lnTo>
                    <a:pt x="12316" y="5717"/>
                  </a:lnTo>
                  <a:cubicBezTo>
                    <a:pt x="12318" y="5760"/>
                    <a:pt x="12280" y="5798"/>
                    <a:pt x="12235" y="5798"/>
                  </a:cubicBezTo>
                  <a:lnTo>
                    <a:pt x="10816" y="5800"/>
                  </a:lnTo>
                  <a:lnTo>
                    <a:pt x="10816" y="3734"/>
                  </a:lnTo>
                  <a:cubicBezTo>
                    <a:pt x="10816" y="3398"/>
                    <a:pt x="10544" y="3128"/>
                    <a:pt x="10210" y="3128"/>
                  </a:cubicBezTo>
                  <a:lnTo>
                    <a:pt x="8150" y="3128"/>
                  </a:lnTo>
                  <a:lnTo>
                    <a:pt x="8152" y="1733"/>
                  </a:lnTo>
                  <a:cubicBezTo>
                    <a:pt x="8152" y="1689"/>
                    <a:pt x="8187" y="1652"/>
                    <a:pt x="8233" y="1652"/>
                  </a:cubicBezTo>
                  <a:lnTo>
                    <a:pt x="8612" y="1652"/>
                  </a:lnTo>
                  <a:cubicBezTo>
                    <a:pt x="8699" y="1929"/>
                    <a:pt x="8955" y="2114"/>
                    <a:pt x="9239" y="2114"/>
                  </a:cubicBezTo>
                  <a:cubicBezTo>
                    <a:pt x="9270" y="2114"/>
                    <a:pt x="9301" y="2112"/>
                    <a:pt x="9332" y="2108"/>
                  </a:cubicBezTo>
                  <a:cubicBezTo>
                    <a:pt x="9652" y="2062"/>
                    <a:pt x="9890" y="1792"/>
                    <a:pt x="9896" y="1470"/>
                  </a:cubicBezTo>
                  <a:cubicBezTo>
                    <a:pt x="9902" y="1147"/>
                    <a:pt x="9673" y="868"/>
                    <a:pt x="9356" y="811"/>
                  </a:cubicBezTo>
                  <a:cubicBezTo>
                    <a:pt x="9317" y="804"/>
                    <a:pt x="9279" y="801"/>
                    <a:pt x="9242" y="801"/>
                  </a:cubicBezTo>
                  <a:cubicBezTo>
                    <a:pt x="8966" y="801"/>
                    <a:pt x="8713" y="974"/>
                    <a:pt x="8620" y="1243"/>
                  </a:cubicBezTo>
                  <a:lnTo>
                    <a:pt x="8233" y="1243"/>
                  </a:lnTo>
                  <a:cubicBezTo>
                    <a:pt x="7962" y="1243"/>
                    <a:pt x="7743" y="1462"/>
                    <a:pt x="7743" y="1733"/>
                  </a:cubicBezTo>
                  <a:lnTo>
                    <a:pt x="7739" y="3126"/>
                  </a:lnTo>
                  <a:lnTo>
                    <a:pt x="7177" y="3126"/>
                  </a:lnTo>
                  <a:lnTo>
                    <a:pt x="7177" y="1281"/>
                  </a:lnTo>
                  <a:cubicBezTo>
                    <a:pt x="7485" y="1180"/>
                    <a:pt x="7672" y="870"/>
                    <a:pt x="7621" y="553"/>
                  </a:cubicBezTo>
                  <a:cubicBezTo>
                    <a:pt x="7570" y="235"/>
                    <a:pt x="7295" y="0"/>
                    <a:pt x="6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2"/>
          <p:cNvGrpSpPr/>
          <p:nvPr/>
        </p:nvGrpSpPr>
        <p:grpSpPr>
          <a:xfrm>
            <a:off x="4354377" y="1245363"/>
            <a:ext cx="435246" cy="433525"/>
            <a:chOff x="3972797" y="1569428"/>
            <a:chExt cx="376477" cy="375021"/>
          </a:xfrm>
        </p:grpSpPr>
        <p:sp>
          <p:nvSpPr>
            <p:cNvPr id="8480" name="Google Shape;8480;p62"/>
            <p:cNvSpPr/>
            <p:nvPr/>
          </p:nvSpPr>
          <p:spPr>
            <a:xfrm>
              <a:off x="3972797" y="1569428"/>
              <a:ext cx="376477" cy="375021"/>
            </a:xfrm>
            <a:custGeom>
              <a:avLst/>
              <a:gdLst/>
              <a:ahLst/>
              <a:cxnLst/>
              <a:rect l="l" t="t" r="r" b="b"/>
              <a:pathLst>
                <a:path w="13963" h="13909" extrusionOk="0">
                  <a:moveTo>
                    <a:pt x="8755" y="10921"/>
                  </a:moveTo>
                  <a:lnTo>
                    <a:pt x="9272" y="12440"/>
                  </a:lnTo>
                  <a:lnTo>
                    <a:pt x="4693" y="12440"/>
                  </a:lnTo>
                  <a:lnTo>
                    <a:pt x="5209" y="10921"/>
                  </a:lnTo>
                  <a:close/>
                  <a:moveTo>
                    <a:pt x="2109" y="12851"/>
                  </a:moveTo>
                  <a:cubicBezTo>
                    <a:pt x="2111" y="12851"/>
                    <a:pt x="2112" y="12851"/>
                    <a:pt x="2114" y="12851"/>
                  </a:cubicBezTo>
                  <a:lnTo>
                    <a:pt x="11849" y="12851"/>
                  </a:lnTo>
                  <a:cubicBezTo>
                    <a:pt x="11963" y="12851"/>
                    <a:pt x="12072" y="12908"/>
                    <a:pt x="12135" y="13007"/>
                  </a:cubicBezTo>
                  <a:lnTo>
                    <a:pt x="12453" y="13500"/>
                  </a:lnTo>
                  <a:lnTo>
                    <a:pt x="1510" y="13500"/>
                  </a:lnTo>
                  <a:lnTo>
                    <a:pt x="1828" y="13007"/>
                  </a:lnTo>
                  <a:cubicBezTo>
                    <a:pt x="1890" y="12910"/>
                    <a:pt x="1996" y="12851"/>
                    <a:pt x="2109" y="12851"/>
                  </a:cubicBezTo>
                  <a:close/>
                  <a:moveTo>
                    <a:pt x="719" y="1"/>
                  </a:moveTo>
                  <a:cubicBezTo>
                    <a:pt x="323" y="1"/>
                    <a:pt x="1" y="322"/>
                    <a:pt x="1" y="719"/>
                  </a:cubicBezTo>
                  <a:lnTo>
                    <a:pt x="1" y="10205"/>
                  </a:lnTo>
                  <a:cubicBezTo>
                    <a:pt x="1" y="10601"/>
                    <a:pt x="323" y="10921"/>
                    <a:pt x="719" y="10921"/>
                  </a:cubicBezTo>
                  <a:lnTo>
                    <a:pt x="4776" y="10921"/>
                  </a:lnTo>
                  <a:lnTo>
                    <a:pt x="4261" y="12440"/>
                  </a:lnTo>
                  <a:lnTo>
                    <a:pt x="2114" y="12440"/>
                  </a:lnTo>
                  <a:cubicBezTo>
                    <a:pt x="1860" y="12440"/>
                    <a:pt x="1623" y="12571"/>
                    <a:pt x="1485" y="12784"/>
                  </a:cubicBezTo>
                  <a:lnTo>
                    <a:pt x="964" y="13593"/>
                  </a:lnTo>
                  <a:cubicBezTo>
                    <a:pt x="875" y="13729"/>
                    <a:pt x="974" y="13909"/>
                    <a:pt x="1136" y="13909"/>
                  </a:cubicBezTo>
                  <a:lnTo>
                    <a:pt x="12828" y="13909"/>
                  </a:lnTo>
                  <a:cubicBezTo>
                    <a:pt x="12989" y="13909"/>
                    <a:pt x="13088" y="13729"/>
                    <a:pt x="13001" y="13593"/>
                  </a:cubicBezTo>
                  <a:lnTo>
                    <a:pt x="12478" y="12784"/>
                  </a:lnTo>
                  <a:cubicBezTo>
                    <a:pt x="12343" y="12572"/>
                    <a:pt x="12107" y="12442"/>
                    <a:pt x="11854" y="12442"/>
                  </a:cubicBezTo>
                  <a:cubicBezTo>
                    <a:pt x="11853" y="12442"/>
                    <a:pt x="11851" y="12442"/>
                    <a:pt x="11849" y="12442"/>
                  </a:cubicBezTo>
                  <a:lnTo>
                    <a:pt x="9702" y="12442"/>
                  </a:lnTo>
                  <a:lnTo>
                    <a:pt x="9187" y="10923"/>
                  </a:lnTo>
                  <a:lnTo>
                    <a:pt x="13246" y="10923"/>
                  </a:lnTo>
                  <a:cubicBezTo>
                    <a:pt x="13641" y="10921"/>
                    <a:pt x="13962" y="10601"/>
                    <a:pt x="13962" y="10205"/>
                  </a:cubicBezTo>
                  <a:lnTo>
                    <a:pt x="13962" y="719"/>
                  </a:lnTo>
                  <a:cubicBezTo>
                    <a:pt x="13962" y="322"/>
                    <a:pt x="13641" y="1"/>
                    <a:pt x="13246" y="1"/>
                  </a:cubicBezTo>
                  <a:lnTo>
                    <a:pt x="3517" y="1"/>
                  </a:lnTo>
                  <a:cubicBezTo>
                    <a:pt x="3405" y="1"/>
                    <a:pt x="3314" y="91"/>
                    <a:pt x="3314" y="206"/>
                  </a:cubicBezTo>
                  <a:cubicBezTo>
                    <a:pt x="3314" y="318"/>
                    <a:pt x="3405" y="409"/>
                    <a:pt x="3517" y="409"/>
                  </a:cubicBezTo>
                  <a:lnTo>
                    <a:pt x="13244" y="409"/>
                  </a:lnTo>
                  <a:cubicBezTo>
                    <a:pt x="13416" y="409"/>
                    <a:pt x="13554" y="547"/>
                    <a:pt x="13554" y="719"/>
                  </a:cubicBezTo>
                  <a:lnTo>
                    <a:pt x="13554" y="10205"/>
                  </a:lnTo>
                  <a:cubicBezTo>
                    <a:pt x="13554" y="10374"/>
                    <a:pt x="13416" y="10513"/>
                    <a:pt x="13244" y="10513"/>
                  </a:cubicBezTo>
                  <a:lnTo>
                    <a:pt x="719" y="10513"/>
                  </a:lnTo>
                  <a:cubicBezTo>
                    <a:pt x="548" y="10513"/>
                    <a:pt x="409" y="10374"/>
                    <a:pt x="409" y="10205"/>
                  </a:cubicBezTo>
                  <a:lnTo>
                    <a:pt x="409" y="719"/>
                  </a:lnTo>
                  <a:cubicBezTo>
                    <a:pt x="409" y="547"/>
                    <a:pt x="548" y="409"/>
                    <a:pt x="719" y="409"/>
                  </a:cubicBezTo>
                  <a:lnTo>
                    <a:pt x="2645" y="409"/>
                  </a:lnTo>
                  <a:cubicBezTo>
                    <a:pt x="2758" y="409"/>
                    <a:pt x="2850" y="318"/>
                    <a:pt x="2850" y="206"/>
                  </a:cubicBezTo>
                  <a:cubicBezTo>
                    <a:pt x="2850" y="91"/>
                    <a:pt x="2758" y="1"/>
                    <a:pt x="26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3997872" y="1594557"/>
              <a:ext cx="326327" cy="219906"/>
            </a:xfrm>
            <a:custGeom>
              <a:avLst/>
              <a:gdLst/>
              <a:ahLst/>
              <a:cxnLst/>
              <a:rect l="l" t="t" r="r" b="b"/>
              <a:pathLst>
                <a:path w="12103" h="8156" extrusionOk="0">
                  <a:moveTo>
                    <a:pt x="206" y="0"/>
                  </a:moveTo>
                  <a:cubicBezTo>
                    <a:pt x="93" y="0"/>
                    <a:pt x="0" y="93"/>
                    <a:pt x="0" y="205"/>
                  </a:cubicBezTo>
                  <a:lnTo>
                    <a:pt x="0" y="7951"/>
                  </a:lnTo>
                  <a:cubicBezTo>
                    <a:pt x="0" y="8063"/>
                    <a:pt x="93" y="8156"/>
                    <a:pt x="206" y="8156"/>
                  </a:cubicBezTo>
                  <a:lnTo>
                    <a:pt x="9198" y="8156"/>
                  </a:lnTo>
                  <a:cubicBezTo>
                    <a:pt x="9200" y="8156"/>
                    <a:pt x="9203" y="8156"/>
                    <a:pt x="9205" y="8156"/>
                  </a:cubicBezTo>
                  <a:cubicBezTo>
                    <a:pt x="9318" y="8156"/>
                    <a:pt x="9409" y="8065"/>
                    <a:pt x="9409" y="7951"/>
                  </a:cubicBezTo>
                  <a:cubicBezTo>
                    <a:pt x="9409" y="7837"/>
                    <a:pt x="9318" y="7745"/>
                    <a:pt x="9205" y="7745"/>
                  </a:cubicBezTo>
                  <a:cubicBezTo>
                    <a:pt x="9203" y="7745"/>
                    <a:pt x="9200" y="7745"/>
                    <a:pt x="9198" y="7745"/>
                  </a:cubicBezTo>
                  <a:lnTo>
                    <a:pt x="411" y="7745"/>
                  </a:lnTo>
                  <a:lnTo>
                    <a:pt x="411" y="410"/>
                  </a:lnTo>
                  <a:lnTo>
                    <a:pt x="11692" y="410"/>
                  </a:lnTo>
                  <a:lnTo>
                    <a:pt x="11692" y="7745"/>
                  </a:lnTo>
                  <a:lnTo>
                    <a:pt x="10052" y="7745"/>
                  </a:lnTo>
                  <a:cubicBezTo>
                    <a:pt x="10050" y="7745"/>
                    <a:pt x="10048" y="7745"/>
                    <a:pt x="10045" y="7745"/>
                  </a:cubicBezTo>
                  <a:cubicBezTo>
                    <a:pt x="9932" y="7745"/>
                    <a:pt x="9839" y="7837"/>
                    <a:pt x="9839" y="7951"/>
                  </a:cubicBezTo>
                  <a:cubicBezTo>
                    <a:pt x="9839" y="8065"/>
                    <a:pt x="9932" y="8156"/>
                    <a:pt x="10045" y="8156"/>
                  </a:cubicBezTo>
                  <a:cubicBezTo>
                    <a:pt x="10048" y="8156"/>
                    <a:pt x="10050" y="8156"/>
                    <a:pt x="10052" y="8156"/>
                  </a:cubicBezTo>
                  <a:lnTo>
                    <a:pt x="11898" y="8156"/>
                  </a:lnTo>
                  <a:cubicBezTo>
                    <a:pt x="12010" y="8156"/>
                    <a:pt x="12103" y="8063"/>
                    <a:pt x="12103" y="7951"/>
                  </a:cubicBezTo>
                  <a:lnTo>
                    <a:pt x="12103" y="205"/>
                  </a:lnTo>
                  <a:cubicBezTo>
                    <a:pt x="12103" y="93"/>
                    <a:pt x="12010" y="0"/>
                    <a:pt x="11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2"/>
            <p:cNvSpPr/>
            <p:nvPr/>
          </p:nvSpPr>
          <p:spPr>
            <a:xfrm>
              <a:off x="4154767" y="1826084"/>
              <a:ext cx="14668" cy="12591"/>
            </a:xfrm>
            <a:custGeom>
              <a:avLst/>
              <a:gdLst/>
              <a:ahLst/>
              <a:cxnLst/>
              <a:rect l="l" t="t" r="r" b="b"/>
              <a:pathLst>
                <a:path w="544" h="467" extrusionOk="0">
                  <a:moveTo>
                    <a:pt x="234" y="1"/>
                  </a:moveTo>
                  <a:cubicBezTo>
                    <a:pt x="103" y="1"/>
                    <a:pt x="1" y="106"/>
                    <a:pt x="1" y="234"/>
                  </a:cubicBezTo>
                  <a:cubicBezTo>
                    <a:pt x="1" y="374"/>
                    <a:pt x="115" y="466"/>
                    <a:pt x="234" y="466"/>
                  </a:cubicBezTo>
                  <a:cubicBezTo>
                    <a:pt x="292" y="466"/>
                    <a:pt x="350" y="445"/>
                    <a:pt x="397" y="398"/>
                  </a:cubicBezTo>
                  <a:cubicBezTo>
                    <a:pt x="543" y="252"/>
                    <a:pt x="439"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2"/>
            <p:cNvSpPr/>
            <p:nvPr/>
          </p:nvSpPr>
          <p:spPr>
            <a:xfrm>
              <a:off x="4038613" y="1635729"/>
              <a:ext cx="243040" cy="138102"/>
            </a:xfrm>
            <a:custGeom>
              <a:avLst/>
              <a:gdLst/>
              <a:ahLst/>
              <a:cxnLst/>
              <a:rect l="l" t="t" r="r" b="b"/>
              <a:pathLst>
                <a:path w="9014" h="5122" extrusionOk="0">
                  <a:moveTo>
                    <a:pt x="3600" y="411"/>
                  </a:moveTo>
                  <a:lnTo>
                    <a:pt x="3600" y="1011"/>
                  </a:lnTo>
                  <a:lnTo>
                    <a:pt x="409" y="1011"/>
                  </a:lnTo>
                  <a:lnTo>
                    <a:pt x="409" y="411"/>
                  </a:lnTo>
                  <a:close/>
                  <a:moveTo>
                    <a:pt x="8605" y="411"/>
                  </a:moveTo>
                  <a:lnTo>
                    <a:pt x="8605" y="1011"/>
                  </a:lnTo>
                  <a:lnTo>
                    <a:pt x="8005" y="1011"/>
                  </a:lnTo>
                  <a:lnTo>
                    <a:pt x="8005" y="411"/>
                  </a:lnTo>
                  <a:close/>
                  <a:moveTo>
                    <a:pt x="8605" y="2264"/>
                  </a:moveTo>
                  <a:lnTo>
                    <a:pt x="8605" y="2860"/>
                  </a:lnTo>
                  <a:lnTo>
                    <a:pt x="8005" y="2860"/>
                  </a:lnTo>
                  <a:lnTo>
                    <a:pt x="8005" y="2264"/>
                  </a:lnTo>
                  <a:close/>
                  <a:moveTo>
                    <a:pt x="3600" y="2291"/>
                  </a:moveTo>
                  <a:lnTo>
                    <a:pt x="3600" y="2889"/>
                  </a:lnTo>
                  <a:lnTo>
                    <a:pt x="409" y="2889"/>
                  </a:lnTo>
                  <a:lnTo>
                    <a:pt x="409" y="2291"/>
                  </a:lnTo>
                  <a:close/>
                  <a:moveTo>
                    <a:pt x="3600" y="4117"/>
                  </a:moveTo>
                  <a:lnTo>
                    <a:pt x="3600" y="4715"/>
                  </a:lnTo>
                  <a:lnTo>
                    <a:pt x="409" y="4715"/>
                  </a:lnTo>
                  <a:lnTo>
                    <a:pt x="409" y="4117"/>
                  </a:lnTo>
                  <a:close/>
                  <a:moveTo>
                    <a:pt x="7853" y="0"/>
                  </a:moveTo>
                  <a:cubicBezTo>
                    <a:pt x="7711" y="0"/>
                    <a:pt x="7594" y="117"/>
                    <a:pt x="7594" y="259"/>
                  </a:cubicBezTo>
                  <a:lnTo>
                    <a:pt x="7594" y="492"/>
                  </a:lnTo>
                  <a:lnTo>
                    <a:pt x="6752" y="492"/>
                  </a:lnTo>
                  <a:cubicBezTo>
                    <a:pt x="6641" y="492"/>
                    <a:pt x="6537" y="547"/>
                    <a:pt x="6471" y="638"/>
                  </a:cubicBezTo>
                  <a:lnTo>
                    <a:pt x="5972" y="1358"/>
                  </a:lnTo>
                  <a:lnTo>
                    <a:pt x="5532" y="654"/>
                  </a:lnTo>
                  <a:cubicBezTo>
                    <a:pt x="5469" y="553"/>
                    <a:pt x="5360" y="492"/>
                    <a:pt x="5242" y="492"/>
                  </a:cubicBezTo>
                  <a:lnTo>
                    <a:pt x="5240" y="492"/>
                  </a:lnTo>
                  <a:lnTo>
                    <a:pt x="4009" y="504"/>
                  </a:lnTo>
                  <a:lnTo>
                    <a:pt x="4009" y="261"/>
                  </a:lnTo>
                  <a:cubicBezTo>
                    <a:pt x="4009" y="117"/>
                    <a:pt x="3892" y="2"/>
                    <a:pt x="3750" y="2"/>
                  </a:cubicBezTo>
                  <a:lnTo>
                    <a:pt x="259" y="2"/>
                  </a:lnTo>
                  <a:cubicBezTo>
                    <a:pt x="115" y="2"/>
                    <a:pt x="1" y="117"/>
                    <a:pt x="1" y="261"/>
                  </a:cubicBezTo>
                  <a:lnTo>
                    <a:pt x="1" y="1159"/>
                  </a:lnTo>
                  <a:cubicBezTo>
                    <a:pt x="1" y="1301"/>
                    <a:pt x="115" y="1417"/>
                    <a:pt x="259" y="1417"/>
                  </a:cubicBezTo>
                  <a:lnTo>
                    <a:pt x="3750" y="1417"/>
                  </a:lnTo>
                  <a:cubicBezTo>
                    <a:pt x="3892" y="1417"/>
                    <a:pt x="4009" y="1301"/>
                    <a:pt x="4009" y="1159"/>
                  </a:cubicBezTo>
                  <a:lnTo>
                    <a:pt x="4009" y="912"/>
                  </a:lnTo>
                  <a:lnTo>
                    <a:pt x="5205" y="900"/>
                  </a:lnTo>
                  <a:lnTo>
                    <a:pt x="5718" y="1721"/>
                  </a:lnTo>
                  <a:lnTo>
                    <a:pt x="5211" y="2449"/>
                  </a:lnTo>
                  <a:lnTo>
                    <a:pt x="4009" y="2441"/>
                  </a:lnTo>
                  <a:lnTo>
                    <a:pt x="4009" y="2139"/>
                  </a:lnTo>
                  <a:cubicBezTo>
                    <a:pt x="4009" y="1995"/>
                    <a:pt x="3892" y="1881"/>
                    <a:pt x="3750" y="1881"/>
                  </a:cubicBezTo>
                  <a:lnTo>
                    <a:pt x="259" y="1881"/>
                  </a:lnTo>
                  <a:cubicBezTo>
                    <a:pt x="115" y="1881"/>
                    <a:pt x="1" y="1995"/>
                    <a:pt x="1" y="2139"/>
                  </a:cubicBezTo>
                  <a:lnTo>
                    <a:pt x="1" y="3037"/>
                  </a:lnTo>
                  <a:cubicBezTo>
                    <a:pt x="1" y="3181"/>
                    <a:pt x="115" y="3298"/>
                    <a:pt x="259" y="3298"/>
                  </a:cubicBezTo>
                  <a:lnTo>
                    <a:pt x="3750" y="3298"/>
                  </a:lnTo>
                  <a:cubicBezTo>
                    <a:pt x="3892" y="3298"/>
                    <a:pt x="4009" y="3181"/>
                    <a:pt x="4009" y="3037"/>
                  </a:cubicBezTo>
                  <a:lnTo>
                    <a:pt x="4009" y="2854"/>
                  </a:lnTo>
                  <a:lnTo>
                    <a:pt x="5244" y="2862"/>
                  </a:lnTo>
                  <a:lnTo>
                    <a:pt x="5246" y="2862"/>
                  </a:lnTo>
                  <a:cubicBezTo>
                    <a:pt x="5358" y="2862"/>
                    <a:pt x="5463" y="2806"/>
                    <a:pt x="5526" y="2714"/>
                  </a:cubicBezTo>
                  <a:lnTo>
                    <a:pt x="5952" y="2100"/>
                  </a:lnTo>
                  <a:lnTo>
                    <a:pt x="6248" y="2574"/>
                  </a:lnTo>
                  <a:lnTo>
                    <a:pt x="5207" y="4196"/>
                  </a:lnTo>
                  <a:lnTo>
                    <a:pt x="4011" y="4208"/>
                  </a:lnTo>
                  <a:lnTo>
                    <a:pt x="4011" y="3965"/>
                  </a:lnTo>
                  <a:cubicBezTo>
                    <a:pt x="4011" y="3821"/>
                    <a:pt x="3894" y="3704"/>
                    <a:pt x="3750" y="3704"/>
                  </a:cubicBezTo>
                  <a:lnTo>
                    <a:pt x="259" y="3704"/>
                  </a:lnTo>
                  <a:cubicBezTo>
                    <a:pt x="115" y="3704"/>
                    <a:pt x="1" y="3821"/>
                    <a:pt x="1" y="3965"/>
                  </a:cubicBezTo>
                  <a:lnTo>
                    <a:pt x="1" y="4863"/>
                  </a:lnTo>
                  <a:cubicBezTo>
                    <a:pt x="1" y="5005"/>
                    <a:pt x="115" y="5121"/>
                    <a:pt x="259" y="5121"/>
                  </a:cubicBezTo>
                  <a:lnTo>
                    <a:pt x="3750" y="5121"/>
                  </a:lnTo>
                  <a:cubicBezTo>
                    <a:pt x="3892" y="5121"/>
                    <a:pt x="4009" y="5005"/>
                    <a:pt x="4009" y="4863"/>
                  </a:cubicBezTo>
                  <a:lnTo>
                    <a:pt x="4009" y="4616"/>
                  </a:lnTo>
                  <a:lnTo>
                    <a:pt x="5246" y="4604"/>
                  </a:lnTo>
                  <a:cubicBezTo>
                    <a:pt x="5360" y="4604"/>
                    <a:pt x="5467" y="4545"/>
                    <a:pt x="5530" y="4448"/>
                  </a:cubicBezTo>
                  <a:lnTo>
                    <a:pt x="6602" y="2779"/>
                  </a:lnTo>
                  <a:lnTo>
                    <a:pt x="7594" y="2779"/>
                  </a:lnTo>
                  <a:lnTo>
                    <a:pt x="7594" y="3012"/>
                  </a:lnTo>
                  <a:cubicBezTo>
                    <a:pt x="7594" y="3154"/>
                    <a:pt x="7711" y="3270"/>
                    <a:pt x="7855" y="3270"/>
                  </a:cubicBezTo>
                  <a:lnTo>
                    <a:pt x="8755" y="3270"/>
                  </a:lnTo>
                  <a:cubicBezTo>
                    <a:pt x="8897" y="3270"/>
                    <a:pt x="9013" y="3154"/>
                    <a:pt x="9013" y="3010"/>
                  </a:cubicBezTo>
                  <a:lnTo>
                    <a:pt x="9013" y="2112"/>
                  </a:lnTo>
                  <a:cubicBezTo>
                    <a:pt x="9013" y="1970"/>
                    <a:pt x="8897" y="1853"/>
                    <a:pt x="8755" y="1853"/>
                  </a:cubicBezTo>
                  <a:lnTo>
                    <a:pt x="7855" y="1853"/>
                  </a:lnTo>
                  <a:cubicBezTo>
                    <a:pt x="7711" y="1853"/>
                    <a:pt x="7594" y="1970"/>
                    <a:pt x="7594" y="2112"/>
                  </a:cubicBezTo>
                  <a:lnTo>
                    <a:pt x="7594" y="2370"/>
                  </a:lnTo>
                  <a:lnTo>
                    <a:pt x="6604" y="2370"/>
                  </a:lnTo>
                  <a:lnTo>
                    <a:pt x="6207" y="1735"/>
                  </a:lnTo>
                  <a:lnTo>
                    <a:pt x="6787" y="900"/>
                  </a:lnTo>
                  <a:lnTo>
                    <a:pt x="7594" y="900"/>
                  </a:lnTo>
                  <a:lnTo>
                    <a:pt x="7594" y="1159"/>
                  </a:lnTo>
                  <a:cubicBezTo>
                    <a:pt x="7594" y="1301"/>
                    <a:pt x="7711" y="1417"/>
                    <a:pt x="7853" y="1417"/>
                  </a:cubicBezTo>
                  <a:lnTo>
                    <a:pt x="8753" y="1417"/>
                  </a:lnTo>
                  <a:cubicBezTo>
                    <a:pt x="8897" y="1417"/>
                    <a:pt x="9013" y="1301"/>
                    <a:pt x="9013" y="1159"/>
                  </a:cubicBezTo>
                  <a:lnTo>
                    <a:pt x="9013" y="259"/>
                  </a:lnTo>
                  <a:cubicBezTo>
                    <a:pt x="9013" y="117"/>
                    <a:pt x="8897" y="0"/>
                    <a:pt x="87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62"/>
          <p:cNvGrpSpPr/>
          <p:nvPr/>
        </p:nvGrpSpPr>
        <p:grpSpPr>
          <a:xfrm>
            <a:off x="7069008" y="1244533"/>
            <a:ext cx="404698" cy="435208"/>
            <a:chOff x="3172011" y="1568673"/>
            <a:chExt cx="350054" cy="376477"/>
          </a:xfrm>
        </p:grpSpPr>
        <p:sp>
          <p:nvSpPr>
            <p:cNvPr id="8485" name="Google Shape;8485;p62"/>
            <p:cNvSpPr/>
            <p:nvPr/>
          </p:nvSpPr>
          <p:spPr>
            <a:xfrm>
              <a:off x="3172011" y="1568673"/>
              <a:ext cx="350054" cy="376477"/>
            </a:xfrm>
            <a:custGeom>
              <a:avLst/>
              <a:gdLst/>
              <a:ahLst/>
              <a:cxnLst/>
              <a:rect l="l" t="t" r="r" b="b"/>
              <a:pathLst>
                <a:path w="12983" h="13963" extrusionOk="0">
                  <a:moveTo>
                    <a:pt x="12572" y="4729"/>
                  </a:moveTo>
                  <a:lnTo>
                    <a:pt x="12572" y="5272"/>
                  </a:lnTo>
                  <a:cubicBezTo>
                    <a:pt x="12572" y="5309"/>
                    <a:pt x="12543" y="5339"/>
                    <a:pt x="12505" y="5339"/>
                  </a:cubicBezTo>
                  <a:lnTo>
                    <a:pt x="478" y="5339"/>
                  </a:lnTo>
                  <a:cubicBezTo>
                    <a:pt x="440" y="5339"/>
                    <a:pt x="411" y="5309"/>
                    <a:pt x="411" y="5272"/>
                  </a:cubicBezTo>
                  <a:lnTo>
                    <a:pt x="411" y="4729"/>
                  </a:lnTo>
                  <a:close/>
                  <a:moveTo>
                    <a:pt x="3489" y="5749"/>
                  </a:moveTo>
                  <a:lnTo>
                    <a:pt x="3489" y="6205"/>
                  </a:lnTo>
                  <a:cubicBezTo>
                    <a:pt x="3489" y="6322"/>
                    <a:pt x="3396" y="6414"/>
                    <a:pt x="3280" y="6414"/>
                  </a:cubicBezTo>
                  <a:lnTo>
                    <a:pt x="1461" y="6414"/>
                  </a:lnTo>
                  <a:cubicBezTo>
                    <a:pt x="1346" y="6414"/>
                    <a:pt x="1251" y="6322"/>
                    <a:pt x="1251" y="6205"/>
                  </a:cubicBezTo>
                  <a:lnTo>
                    <a:pt x="1251" y="5749"/>
                  </a:lnTo>
                  <a:close/>
                  <a:moveTo>
                    <a:pt x="7598" y="5749"/>
                  </a:moveTo>
                  <a:lnTo>
                    <a:pt x="7598" y="6205"/>
                  </a:lnTo>
                  <a:cubicBezTo>
                    <a:pt x="7598" y="6322"/>
                    <a:pt x="7503" y="6414"/>
                    <a:pt x="7388" y="6414"/>
                  </a:cubicBezTo>
                  <a:lnTo>
                    <a:pt x="5569" y="6414"/>
                  </a:lnTo>
                  <a:cubicBezTo>
                    <a:pt x="5453" y="6414"/>
                    <a:pt x="5360" y="6322"/>
                    <a:pt x="5360" y="6205"/>
                  </a:cubicBezTo>
                  <a:lnTo>
                    <a:pt x="5360" y="5749"/>
                  </a:lnTo>
                  <a:close/>
                  <a:moveTo>
                    <a:pt x="11759" y="5749"/>
                  </a:moveTo>
                  <a:lnTo>
                    <a:pt x="11759" y="6205"/>
                  </a:lnTo>
                  <a:cubicBezTo>
                    <a:pt x="11759" y="6322"/>
                    <a:pt x="11667" y="6414"/>
                    <a:pt x="11550" y="6414"/>
                  </a:cubicBezTo>
                  <a:lnTo>
                    <a:pt x="9731" y="6414"/>
                  </a:lnTo>
                  <a:cubicBezTo>
                    <a:pt x="9616" y="6414"/>
                    <a:pt x="9522" y="6322"/>
                    <a:pt x="9522" y="6205"/>
                  </a:cubicBezTo>
                  <a:lnTo>
                    <a:pt x="9522" y="5749"/>
                  </a:lnTo>
                  <a:close/>
                  <a:moveTo>
                    <a:pt x="2895" y="6825"/>
                  </a:moveTo>
                  <a:lnTo>
                    <a:pt x="2895" y="7379"/>
                  </a:lnTo>
                  <a:lnTo>
                    <a:pt x="1845" y="7379"/>
                  </a:lnTo>
                  <a:lnTo>
                    <a:pt x="1845" y="6825"/>
                  </a:lnTo>
                  <a:close/>
                  <a:moveTo>
                    <a:pt x="7004" y="6823"/>
                  </a:moveTo>
                  <a:lnTo>
                    <a:pt x="7004" y="7379"/>
                  </a:lnTo>
                  <a:lnTo>
                    <a:pt x="5954" y="7379"/>
                  </a:lnTo>
                  <a:lnTo>
                    <a:pt x="5954" y="6823"/>
                  </a:lnTo>
                  <a:close/>
                  <a:moveTo>
                    <a:pt x="11165" y="6823"/>
                  </a:moveTo>
                  <a:lnTo>
                    <a:pt x="11165" y="7379"/>
                  </a:lnTo>
                  <a:lnTo>
                    <a:pt x="10116" y="7379"/>
                  </a:lnTo>
                  <a:lnTo>
                    <a:pt x="10116" y="6823"/>
                  </a:lnTo>
                  <a:close/>
                  <a:moveTo>
                    <a:pt x="7004" y="7790"/>
                  </a:moveTo>
                  <a:lnTo>
                    <a:pt x="7004" y="10466"/>
                  </a:lnTo>
                  <a:lnTo>
                    <a:pt x="5954" y="10466"/>
                  </a:lnTo>
                  <a:lnTo>
                    <a:pt x="5954" y="7790"/>
                  </a:lnTo>
                  <a:close/>
                  <a:moveTo>
                    <a:pt x="11165" y="7790"/>
                  </a:moveTo>
                  <a:lnTo>
                    <a:pt x="11165" y="10467"/>
                  </a:lnTo>
                  <a:lnTo>
                    <a:pt x="10116" y="10467"/>
                  </a:lnTo>
                  <a:lnTo>
                    <a:pt x="10116" y="7790"/>
                  </a:lnTo>
                  <a:close/>
                  <a:moveTo>
                    <a:pt x="7004" y="10876"/>
                  </a:moveTo>
                  <a:lnTo>
                    <a:pt x="7004" y="11430"/>
                  </a:lnTo>
                  <a:lnTo>
                    <a:pt x="5954" y="11430"/>
                  </a:lnTo>
                  <a:lnTo>
                    <a:pt x="5954" y="10876"/>
                  </a:lnTo>
                  <a:close/>
                  <a:moveTo>
                    <a:pt x="2895" y="10876"/>
                  </a:moveTo>
                  <a:lnTo>
                    <a:pt x="2895" y="11432"/>
                  </a:lnTo>
                  <a:lnTo>
                    <a:pt x="1845" y="11432"/>
                  </a:lnTo>
                  <a:lnTo>
                    <a:pt x="1845" y="10876"/>
                  </a:lnTo>
                  <a:close/>
                  <a:moveTo>
                    <a:pt x="11165" y="10876"/>
                  </a:moveTo>
                  <a:lnTo>
                    <a:pt x="11165" y="11432"/>
                  </a:lnTo>
                  <a:lnTo>
                    <a:pt x="10116" y="11432"/>
                  </a:lnTo>
                  <a:lnTo>
                    <a:pt x="10116" y="10876"/>
                  </a:lnTo>
                  <a:close/>
                  <a:moveTo>
                    <a:pt x="3280" y="11869"/>
                  </a:moveTo>
                  <a:cubicBezTo>
                    <a:pt x="3396" y="11869"/>
                    <a:pt x="3489" y="11961"/>
                    <a:pt x="3489" y="12078"/>
                  </a:cubicBezTo>
                  <a:lnTo>
                    <a:pt x="3489" y="12534"/>
                  </a:lnTo>
                  <a:lnTo>
                    <a:pt x="1251" y="12534"/>
                  </a:lnTo>
                  <a:lnTo>
                    <a:pt x="1251" y="12078"/>
                  </a:lnTo>
                  <a:cubicBezTo>
                    <a:pt x="1251" y="11961"/>
                    <a:pt x="1346" y="11869"/>
                    <a:pt x="1461" y="11869"/>
                  </a:cubicBezTo>
                  <a:close/>
                  <a:moveTo>
                    <a:pt x="4951" y="5749"/>
                  </a:moveTo>
                  <a:lnTo>
                    <a:pt x="4951" y="6205"/>
                  </a:lnTo>
                  <a:cubicBezTo>
                    <a:pt x="4951" y="6537"/>
                    <a:pt x="5214" y="6809"/>
                    <a:pt x="5545" y="6823"/>
                  </a:cubicBezTo>
                  <a:lnTo>
                    <a:pt x="5545" y="11460"/>
                  </a:lnTo>
                  <a:cubicBezTo>
                    <a:pt x="5214" y="11472"/>
                    <a:pt x="4951" y="11744"/>
                    <a:pt x="4951" y="12076"/>
                  </a:cubicBezTo>
                  <a:lnTo>
                    <a:pt x="4951" y="12534"/>
                  </a:lnTo>
                  <a:lnTo>
                    <a:pt x="3900" y="12534"/>
                  </a:lnTo>
                  <a:lnTo>
                    <a:pt x="3900" y="12076"/>
                  </a:lnTo>
                  <a:cubicBezTo>
                    <a:pt x="3900" y="11744"/>
                    <a:pt x="3637" y="11472"/>
                    <a:pt x="3306" y="11460"/>
                  </a:cubicBezTo>
                  <a:lnTo>
                    <a:pt x="3306" y="6823"/>
                  </a:lnTo>
                  <a:cubicBezTo>
                    <a:pt x="3637" y="6809"/>
                    <a:pt x="3900" y="6537"/>
                    <a:pt x="3900" y="6205"/>
                  </a:cubicBezTo>
                  <a:lnTo>
                    <a:pt x="3900" y="5749"/>
                  </a:lnTo>
                  <a:close/>
                  <a:moveTo>
                    <a:pt x="7388" y="11869"/>
                  </a:moveTo>
                  <a:cubicBezTo>
                    <a:pt x="7503" y="11869"/>
                    <a:pt x="7598" y="11961"/>
                    <a:pt x="7598" y="12078"/>
                  </a:cubicBezTo>
                  <a:lnTo>
                    <a:pt x="7598" y="12534"/>
                  </a:lnTo>
                  <a:lnTo>
                    <a:pt x="5360" y="12534"/>
                  </a:lnTo>
                  <a:lnTo>
                    <a:pt x="5360" y="12078"/>
                  </a:lnTo>
                  <a:cubicBezTo>
                    <a:pt x="5360" y="11961"/>
                    <a:pt x="5453" y="11869"/>
                    <a:pt x="5569" y="11869"/>
                  </a:cubicBezTo>
                  <a:close/>
                  <a:moveTo>
                    <a:pt x="9113" y="5749"/>
                  </a:moveTo>
                  <a:lnTo>
                    <a:pt x="9113" y="6205"/>
                  </a:lnTo>
                  <a:cubicBezTo>
                    <a:pt x="9113" y="6537"/>
                    <a:pt x="9376" y="6809"/>
                    <a:pt x="9707" y="6823"/>
                  </a:cubicBezTo>
                  <a:lnTo>
                    <a:pt x="9707" y="11460"/>
                  </a:lnTo>
                  <a:cubicBezTo>
                    <a:pt x="9376" y="11474"/>
                    <a:pt x="9113" y="11744"/>
                    <a:pt x="9113" y="12076"/>
                  </a:cubicBezTo>
                  <a:lnTo>
                    <a:pt x="9113" y="12534"/>
                  </a:lnTo>
                  <a:lnTo>
                    <a:pt x="8006" y="12534"/>
                  </a:lnTo>
                  <a:lnTo>
                    <a:pt x="8006" y="12076"/>
                  </a:lnTo>
                  <a:cubicBezTo>
                    <a:pt x="8004" y="11744"/>
                    <a:pt x="7744" y="11472"/>
                    <a:pt x="7412" y="11460"/>
                  </a:cubicBezTo>
                  <a:lnTo>
                    <a:pt x="7412" y="6823"/>
                  </a:lnTo>
                  <a:cubicBezTo>
                    <a:pt x="7744" y="6809"/>
                    <a:pt x="8004" y="6537"/>
                    <a:pt x="8006" y="6205"/>
                  </a:cubicBezTo>
                  <a:lnTo>
                    <a:pt x="8006" y="5749"/>
                  </a:lnTo>
                  <a:close/>
                  <a:moveTo>
                    <a:pt x="11550" y="11869"/>
                  </a:moveTo>
                  <a:cubicBezTo>
                    <a:pt x="11667" y="11869"/>
                    <a:pt x="11759" y="11961"/>
                    <a:pt x="11759" y="12078"/>
                  </a:cubicBezTo>
                  <a:lnTo>
                    <a:pt x="11759" y="12534"/>
                  </a:lnTo>
                  <a:lnTo>
                    <a:pt x="9522" y="12534"/>
                  </a:lnTo>
                  <a:lnTo>
                    <a:pt x="9522" y="12078"/>
                  </a:lnTo>
                  <a:cubicBezTo>
                    <a:pt x="9522" y="11961"/>
                    <a:pt x="9616" y="11869"/>
                    <a:pt x="9731" y="11869"/>
                  </a:cubicBezTo>
                  <a:close/>
                  <a:moveTo>
                    <a:pt x="12482" y="12944"/>
                  </a:moveTo>
                  <a:cubicBezTo>
                    <a:pt x="12531" y="12944"/>
                    <a:pt x="12572" y="12985"/>
                    <a:pt x="12572" y="13035"/>
                  </a:cubicBezTo>
                  <a:lnTo>
                    <a:pt x="12572" y="13554"/>
                  </a:lnTo>
                  <a:lnTo>
                    <a:pt x="411" y="13554"/>
                  </a:lnTo>
                  <a:lnTo>
                    <a:pt x="411" y="13035"/>
                  </a:lnTo>
                  <a:cubicBezTo>
                    <a:pt x="411" y="12985"/>
                    <a:pt x="452" y="12944"/>
                    <a:pt x="502" y="12944"/>
                  </a:cubicBezTo>
                  <a:close/>
                  <a:moveTo>
                    <a:pt x="6478" y="1"/>
                  </a:moveTo>
                  <a:cubicBezTo>
                    <a:pt x="6399" y="1"/>
                    <a:pt x="6321" y="20"/>
                    <a:pt x="6250" y="58"/>
                  </a:cubicBezTo>
                  <a:lnTo>
                    <a:pt x="474" y="3129"/>
                  </a:lnTo>
                  <a:cubicBezTo>
                    <a:pt x="184" y="3285"/>
                    <a:pt x="0" y="3587"/>
                    <a:pt x="2" y="3918"/>
                  </a:cubicBezTo>
                  <a:lnTo>
                    <a:pt x="2" y="5272"/>
                  </a:lnTo>
                  <a:cubicBezTo>
                    <a:pt x="2" y="5534"/>
                    <a:pt x="215" y="5747"/>
                    <a:pt x="478" y="5747"/>
                  </a:cubicBezTo>
                  <a:lnTo>
                    <a:pt x="843" y="5747"/>
                  </a:lnTo>
                  <a:lnTo>
                    <a:pt x="843" y="6205"/>
                  </a:lnTo>
                  <a:cubicBezTo>
                    <a:pt x="843" y="6537"/>
                    <a:pt x="1105" y="6809"/>
                    <a:pt x="1437" y="6823"/>
                  </a:cubicBezTo>
                  <a:lnTo>
                    <a:pt x="1437" y="8086"/>
                  </a:lnTo>
                  <a:cubicBezTo>
                    <a:pt x="1437" y="8198"/>
                    <a:pt x="1528" y="8291"/>
                    <a:pt x="1642" y="8291"/>
                  </a:cubicBezTo>
                  <a:cubicBezTo>
                    <a:pt x="1755" y="8291"/>
                    <a:pt x="1845" y="8198"/>
                    <a:pt x="1845" y="8086"/>
                  </a:cubicBezTo>
                  <a:lnTo>
                    <a:pt x="1845" y="7790"/>
                  </a:lnTo>
                  <a:lnTo>
                    <a:pt x="2895" y="7790"/>
                  </a:lnTo>
                  <a:lnTo>
                    <a:pt x="2895" y="10467"/>
                  </a:lnTo>
                  <a:lnTo>
                    <a:pt x="1845" y="10467"/>
                  </a:lnTo>
                  <a:lnTo>
                    <a:pt x="1845" y="8895"/>
                  </a:lnTo>
                  <a:cubicBezTo>
                    <a:pt x="1845" y="8782"/>
                    <a:pt x="1755" y="8690"/>
                    <a:pt x="1642" y="8690"/>
                  </a:cubicBezTo>
                  <a:cubicBezTo>
                    <a:pt x="1528" y="8690"/>
                    <a:pt x="1437" y="8782"/>
                    <a:pt x="1437" y="8895"/>
                  </a:cubicBezTo>
                  <a:lnTo>
                    <a:pt x="1437" y="11460"/>
                  </a:lnTo>
                  <a:cubicBezTo>
                    <a:pt x="1105" y="11474"/>
                    <a:pt x="843" y="11744"/>
                    <a:pt x="843" y="12076"/>
                  </a:cubicBezTo>
                  <a:lnTo>
                    <a:pt x="843" y="12534"/>
                  </a:lnTo>
                  <a:lnTo>
                    <a:pt x="502" y="12534"/>
                  </a:lnTo>
                  <a:cubicBezTo>
                    <a:pt x="225" y="12534"/>
                    <a:pt x="2" y="12759"/>
                    <a:pt x="2" y="13035"/>
                  </a:cubicBezTo>
                  <a:lnTo>
                    <a:pt x="2" y="13759"/>
                  </a:lnTo>
                  <a:cubicBezTo>
                    <a:pt x="2" y="13871"/>
                    <a:pt x="93" y="13962"/>
                    <a:pt x="206" y="13962"/>
                  </a:cubicBezTo>
                  <a:lnTo>
                    <a:pt x="12778" y="13962"/>
                  </a:lnTo>
                  <a:cubicBezTo>
                    <a:pt x="12890" y="13962"/>
                    <a:pt x="12983" y="13871"/>
                    <a:pt x="12983" y="13759"/>
                  </a:cubicBezTo>
                  <a:lnTo>
                    <a:pt x="12983" y="13035"/>
                  </a:lnTo>
                  <a:cubicBezTo>
                    <a:pt x="12981" y="12759"/>
                    <a:pt x="12758" y="12534"/>
                    <a:pt x="12482" y="12534"/>
                  </a:cubicBezTo>
                  <a:lnTo>
                    <a:pt x="12168" y="12534"/>
                  </a:lnTo>
                  <a:lnTo>
                    <a:pt x="12168" y="12076"/>
                  </a:lnTo>
                  <a:cubicBezTo>
                    <a:pt x="12168" y="11744"/>
                    <a:pt x="11905" y="11474"/>
                    <a:pt x="11574" y="11460"/>
                  </a:cubicBezTo>
                  <a:lnTo>
                    <a:pt x="11574" y="6823"/>
                  </a:lnTo>
                  <a:cubicBezTo>
                    <a:pt x="11905" y="6809"/>
                    <a:pt x="12168" y="6539"/>
                    <a:pt x="12168" y="6205"/>
                  </a:cubicBezTo>
                  <a:lnTo>
                    <a:pt x="12168" y="5749"/>
                  </a:lnTo>
                  <a:lnTo>
                    <a:pt x="12505" y="5749"/>
                  </a:lnTo>
                  <a:cubicBezTo>
                    <a:pt x="12768" y="5749"/>
                    <a:pt x="12981" y="5536"/>
                    <a:pt x="12983" y="5272"/>
                  </a:cubicBezTo>
                  <a:lnTo>
                    <a:pt x="12983" y="3920"/>
                  </a:lnTo>
                  <a:cubicBezTo>
                    <a:pt x="12983" y="3589"/>
                    <a:pt x="12799" y="3285"/>
                    <a:pt x="12507" y="3131"/>
                  </a:cubicBezTo>
                  <a:lnTo>
                    <a:pt x="10246" y="1933"/>
                  </a:lnTo>
                  <a:cubicBezTo>
                    <a:pt x="10214" y="1916"/>
                    <a:pt x="10180" y="1907"/>
                    <a:pt x="10147" y="1907"/>
                  </a:cubicBezTo>
                  <a:cubicBezTo>
                    <a:pt x="10073" y="1907"/>
                    <a:pt x="10002" y="1947"/>
                    <a:pt x="9966" y="2016"/>
                  </a:cubicBezTo>
                  <a:cubicBezTo>
                    <a:pt x="9912" y="2116"/>
                    <a:pt x="9952" y="2241"/>
                    <a:pt x="10054" y="2294"/>
                  </a:cubicBezTo>
                  <a:lnTo>
                    <a:pt x="12316" y="3492"/>
                  </a:lnTo>
                  <a:cubicBezTo>
                    <a:pt x="12474" y="3575"/>
                    <a:pt x="12572" y="3738"/>
                    <a:pt x="12572" y="3918"/>
                  </a:cubicBezTo>
                  <a:lnTo>
                    <a:pt x="12572" y="4321"/>
                  </a:lnTo>
                  <a:lnTo>
                    <a:pt x="411" y="4321"/>
                  </a:lnTo>
                  <a:lnTo>
                    <a:pt x="411" y="3918"/>
                  </a:lnTo>
                  <a:cubicBezTo>
                    <a:pt x="411" y="3738"/>
                    <a:pt x="509" y="3575"/>
                    <a:pt x="667" y="3492"/>
                  </a:cubicBezTo>
                  <a:lnTo>
                    <a:pt x="6443" y="419"/>
                  </a:lnTo>
                  <a:cubicBezTo>
                    <a:pt x="6454" y="413"/>
                    <a:pt x="6466" y="410"/>
                    <a:pt x="6479" y="410"/>
                  </a:cubicBezTo>
                  <a:cubicBezTo>
                    <a:pt x="6491" y="410"/>
                    <a:pt x="6503" y="413"/>
                    <a:pt x="6514" y="419"/>
                  </a:cubicBezTo>
                  <a:lnTo>
                    <a:pt x="9417" y="1957"/>
                  </a:lnTo>
                  <a:cubicBezTo>
                    <a:pt x="9446" y="1972"/>
                    <a:pt x="9478" y="1979"/>
                    <a:pt x="9509" y="1979"/>
                  </a:cubicBezTo>
                  <a:cubicBezTo>
                    <a:pt x="9583" y="1979"/>
                    <a:pt x="9654" y="1939"/>
                    <a:pt x="9691" y="1870"/>
                  </a:cubicBezTo>
                  <a:cubicBezTo>
                    <a:pt x="9743" y="1771"/>
                    <a:pt x="9707" y="1649"/>
                    <a:pt x="9608" y="1595"/>
                  </a:cubicBezTo>
                  <a:lnTo>
                    <a:pt x="6706" y="58"/>
                  </a:lnTo>
                  <a:cubicBezTo>
                    <a:pt x="6635" y="20"/>
                    <a:pt x="6556" y="1"/>
                    <a:pt x="6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3320332" y="1601460"/>
              <a:ext cx="57295" cy="71424"/>
            </a:xfrm>
            <a:custGeom>
              <a:avLst/>
              <a:gdLst/>
              <a:ahLst/>
              <a:cxnLst/>
              <a:rect l="l" t="t" r="r" b="b"/>
              <a:pathLst>
                <a:path w="2125" h="2649" extrusionOk="0">
                  <a:moveTo>
                    <a:pt x="1159" y="673"/>
                  </a:moveTo>
                  <a:cubicBezTo>
                    <a:pt x="1284" y="673"/>
                    <a:pt x="1382" y="772"/>
                    <a:pt x="1382" y="896"/>
                  </a:cubicBezTo>
                  <a:cubicBezTo>
                    <a:pt x="1382" y="1021"/>
                    <a:pt x="1284" y="1119"/>
                    <a:pt x="1159" y="1119"/>
                  </a:cubicBezTo>
                  <a:lnTo>
                    <a:pt x="660" y="1119"/>
                  </a:lnTo>
                  <a:lnTo>
                    <a:pt x="660" y="673"/>
                  </a:lnTo>
                  <a:close/>
                  <a:moveTo>
                    <a:pt x="1321" y="1530"/>
                  </a:moveTo>
                  <a:cubicBezTo>
                    <a:pt x="1441" y="1534"/>
                    <a:pt x="1538" y="1633"/>
                    <a:pt x="1538" y="1753"/>
                  </a:cubicBezTo>
                  <a:cubicBezTo>
                    <a:pt x="1538" y="1873"/>
                    <a:pt x="1441" y="1972"/>
                    <a:pt x="1321" y="1976"/>
                  </a:cubicBezTo>
                  <a:lnTo>
                    <a:pt x="660" y="1976"/>
                  </a:lnTo>
                  <a:lnTo>
                    <a:pt x="660" y="1530"/>
                  </a:lnTo>
                  <a:close/>
                  <a:moveTo>
                    <a:pt x="690" y="1"/>
                  </a:moveTo>
                  <a:cubicBezTo>
                    <a:pt x="577" y="1"/>
                    <a:pt x="486" y="91"/>
                    <a:pt x="486" y="206"/>
                  </a:cubicBezTo>
                  <a:lnTo>
                    <a:pt x="486" y="265"/>
                  </a:lnTo>
                  <a:lnTo>
                    <a:pt x="206" y="265"/>
                  </a:lnTo>
                  <a:cubicBezTo>
                    <a:pt x="94" y="265"/>
                    <a:pt x="1" y="356"/>
                    <a:pt x="1" y="468"/>
                  </a:cubicBezTo>
                  <a:cubicBezTo>
                    <a:pt x="1" y="581"/>
                    <a:pt x="94" y="673"/>
                    <a:pt x="206" y="673"/>
                  </a:cubicBezTo>
                  <a:lnTo>
                    <a:pt x="252" y="673"/>
                  </a:lnTo>
                  <a:lnTo>
                    <a:pt x="252" y="1976"/>
                  </a:lnTo>
                  <a:lnTo>
                    <a:pt x="206" y="1976"/>
                  </a:lnTo>
                  <a:cubicBezTo>
                    <a:pt x="96" y="1980"/>
                    <a:pt x="9" y="2071"/>
                    <a:pt x="9" y="2181"/>
                  </a:cubicBezTo>
                  <a:cubicBezTo>
                    <a:pt x="9" y="2292"/>
                    <a:pt x="96" y="2380"/>
                    <a:pt x="206" y="2384"/>
                  </a:cubicBezTo>
                  <a:lnTo>
                    <a:pt x="486" y="2384"/>
                  </a:lnTo>
                  <a:lnTo>
                    <a:pt x="486" y="2444"/>
                  </a:lnTo>
                  <a:cubicBezTo>
                    <a:pt x="486" y="2556"/>
                    <a:pt x="577" y="2649"/>
                    <a:pt x="690" y="2649"/>
                  </a:cubicBezTo>
                  <a:cubicBezTo>
                    <a:pt x="802" y="2649"/>
                    <a:pt x="895" y="2556"/>
                    <a:pt x="895" y="2444"/>
                  </a:cubicBezTo>
                  <a:lnTo>
                    <a:pt x="895" y="2384"/>
                  </a:lnTo>
                  <a:lnTo>
                    <a:pt x="1070" y="2384"/>
                  </a:lnTo>
                  <a:lnTo>
                    <a:pt x="1070" y="2444"/>
                  </a:lnTo>
                  <a:cubicBezTo>
                    <a:pt x="1070" y="2556"/>
                    <a:pt x="1161" y="2649"/>
                    <a:pt x="1274" y="2649"/>
                  </a:cubicBezTo>
                  <a:cubicBezTo>
                    <a:pt x="1388" y="2649"/>
                    <a:pt x="1479" y="2556"/>
                    <a:pt x="1479" y="2444"/>
                  </a:cubicBezTo>
                  <a:lnTo>
                    <a:pt x="1479" y="2365"/>
                  </a:lnTo>
                  <a:cubicBezTo>
                    <a:pt x="1998" y="2230"/>
                    <a:pt x="2124" y="1552"/>
                    <a:pt x="1690" y="1240"/>
                  </a:cubicBezTo>
                  <a:cubicBezTo>
                    <a:pt x="1885" y="938"/>
                    <a:pt x="1789" y="533"/>
                    <a:pt x="1479" y="352"/>
                  </a:cubicBezTo>
                  <a:lnTo>
                    <a:pt x="1479" y="206"/>
                  </a:lnTo>
                  <a:cubicBezTo>
                    <a:pt x="1479" y="91"/>
                    <a:pt x="1388" y="1"/>
                    <a:pt x="1274" y="1"/>
                  </a:cubicBezTo>
                  <a:cubicBezTo>
                    <a:pt x="1161" y="1"/>
                    <a:pt x="1070" y="91"/>
                    <a:pt x="1070" y="206"/>
                  </a:cubicBezTo>
                  <a:lnTo>
                    <a:pt x="1070" y="265"/>
                  </a:lnTo>
                  <a:lnTo>
                    <a:pt x="895" y="265"/>
                  </a:lnTo>
                  <a:lnTo>
                    <a:pt x="895" y="206"/>
                  </a:lnTo>
                  <a:cubicBezTo>
                    <a:pt x="895" y="91"/>
                    <a:pt x="802" y="1"/>
                    <a:pt x="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62"/>
          <p:cNvGrpSpPr/>
          <p:nvPr/>
        </p:nvGrpSpPr>
        <p:grpSpPr>
          <a:xfrm>
            <a:off x="1662490" y="1244584"/>
            <a:ext cx="423276" cy="435177"/>
            <a:chOff x="2349978" y="3971140"/>
            <a:chExt cx="366124" cy="376450"/>
          </a:xfrm>
        </p:grpSpPr>
        <p:sp>
          <p:nvSpPr>
            <p:cNvPr id="8488" name="Google Shape;8488;p62"/>
            <p:cNvSpPr/>
            <p:nvPr/>
          </p:nvSpPr>
          <p:spPr>
            <a:xfrm>
              <a:off x="2502883" y="3994220"/>
              <a:ext cx="60099" cy="81966"/>
            </a:xfrm>
            <a:custGeom>
              <a:avLst/>
              <a:gdLst/>
              <a:ahLst/>
              <a:cxnLst/>
              <a:rect l="l" t="t" r="r" b="b"/>
              <a:pathLst>
                <a:path w="2229" h="3040" extrusionOk="0">
                  <a:moveTo>
                    <a:pt x="1333" y="721"/>
                  </a:moveTo>
                  <a:cubicBezTo>
                    <a:pt x="1496" y="721"/>
                    <a:pt x="1629" y="853"/>
                    <a:pt x="1629" y="1017"/>
                  </a:cubicBezTo>
                  <a:lnTo>
                    <a:pt x="1629" y="1021"/>
                  </a:lnTo>
                  <a:cubicBezTo>
                    <a:pt x="1629" y="1183"/>
                    <a:pt x="1496" y="1317"/>
                    <a:pt x="1333" y="1317"/>
                  </a:cubicBezTo>
                  <a:lnTo>
                    <a:pt x="713" y="1317"/>
                  </a:lnTo>
                  <a:lnTo>
                    <a:pt x="713" y="721"/>
                  </a:lnTo>
                  <a:close/>
                  <a:moveTo>
                    <a:pt x="1522" y="1725"/>
                  </a:moveTo>
                  <a:cubicBezTo>
                    <a:pt x="1686" y="1725"/>
                    <a:pt x="1818" y="1860"/>
                    <a:pt x="1818" y="2021"/>
                  </a:cubicBezTo>
                  <a:lnTo>
                    <a:pt x="1818" y="2025"/>
                  </a:lnTo>
                  <a:cubicBezTo>
                    <a:pt x="1818" y="2189"/>
                    <a:pt x="1686" y="2321"/>
                    <a:pt x="1522" y="2321"/>
                  </a:cubicBezTo>
                  <a:lnTo>
                    <a:pt x="713" y="2321"/>
                  </a:lnTo>
                  <a:lnTo>
                    <a:pt x="713" y="1727"/>
                  </a:lnTo>
                  <a:lnTo>
                    <a:pt x="1522" y="1725"/>
                  </a:lnTo>
                  <a:close/>
                  <a:moveTo>
                    <a:pt x="782" y="1"/>
                  </a:moveTo>
                  <a:cubicBezTo>
                    <a:pt x="670" y="1"/>
                    <a:pt x="577" y="94"/>
                    <a:pt x="577" y="206"/>
                  </a:cubicBezTo>
                  <a:lnTo>
                    <a:pt x="577" y="311"/>
                  </a:lnTo>
                  <a:lnTo>
                    <a:pt x="214" y="311"/>
                  </a:lnTo>
                  <a:cubicBezTo>
                    <a:pt x="101" y="311"/>
                    <a:pt x="9" y="401"/>
                    <a:pt x="9" y="516"/>
                  </a:cubicBezTo>
                  <a:cubicBezTo>
                    <a:pt x="9" y="628"/>
                    <a:pt x="101" y="721"/>
                    <a:pt x="214" y="721"/>
                  </a:cubicBezTo>
                  <a:lnTo>
                    <a:pt x="303" y="721"/>
                  </a:lnTo>
                  <a:lnTo>
                    <a:pt x="303" y="2319"/>
                  </a:lnTo>
                  <a:lnTo>
                    <a:pt x="214" y="2319"/>
                  </a:lnTo>
                  <a:cubicBezTo>
                    <a:pt x="211" y="2319"/>
                    <a:pt x="209" y="2319"/>
                    <a:pt x="207" y="2319"/>
                  </a:cubicBezTo>
                  <a:cubicBezTo>
                    <a:pt x="93" y="2319"/>
                    <a:pt x="1" y="2411"/>
                    <a:pt x="1" y="2525"/>
                  </a:cubicBezTo>
                  <a:cubicBezTo>
                    <a:pt x="1" y="2639"/>
                    <a:pt x="93" y="2730"/>
                    <a:pt x="207" y="2730"/>
                  </a:cubicBezTo>
                  <a:cubicBezTo>
                    <a:pt x="209" y="2730"/>
                    <a:pt x="211" y="2730"/>
                    <a:pt x="214" y="2730"/>
                  </a:cubicBezTo>
                  <a:lnTo>
                    <a:pt x="577" y="2732"/>
                  </a:lnTo>
                  <a:lnTo>
                    <a:pt x="577" y="2834"/>
                  </a:lnTo>
                  <a:cubicBezTo>
                    <a:pt x="577" y="2949"/>
                    <a:pt x="670" y="3040"/>
                    <a:pt x="782" y="3040"/>
                  </a:cubicBezTo>
                  <a:cubicBezTo>
                    <a:pt x="897" y="3040"/>
                    <a:pt x="987" y="2949"/>
                    <a:pt x="987" y="2834"/>
                  </a:cubicBezTo>
                  <a:lnTo>
                    <a:pt x="987" y="2732"/>
                  </a:lnTo>
                  <a:lnTo>
                    <a:pt x="1264" y="2732"/>
                  </a:lnTo>
                  <a:lnTo>
                    <a:pt x="1264" y="2834"/>
                  </a:lnTo>
                  <a:cubicBezTo>
                    <a:pt x="1262" y="2949"/>
                    <a:pt x="1354" y="3040"/>
                    <a:pt x="1469" y="3040"/>
                  </a:cubicBezTo>
                  <a:cubicBezTo>
                    <a:pt x="1581" y="3040"/>
                    <a:pt x="1674" y="2949"/>
                    <a:pt x="1674" y="2834"/>
                  </a:cubicBezTo>
                  <a:lnTo>
                    <a:pt x="1674" y="2714"/>
                  </a:lnTo>
                  <a:cubicBezTo>
                    <a:pt x="1998" y="2643"/>
                    <a:pt x="2229" y="2355"/>
                    <a:pt x="2229" y="2023"/>
                  </a:cubicBezTo>
                  <a:lnTo>
                    <a:pt x="2229" y="2021"/>
                  </a:lnTo>
                  <a:cubicBezTo>
                    <a:pt x="1891" y="1802"/>
                    <a:pt x="1806" y="1347"/>
                    <a:pt x="2039" y="1019"/>
                  </a:cubicBezTo>
                  <a:lnTo>
                    <a:pt x="2039" y="1017"/>
                  </a:lnTo>
                  <a:cubicBezTo>
                    <a:pt x="2039" y="759"/>
                    <a:pt x="1899" y="522"/>
                    <a:pt x="1674" y="397"/>
                  </a:cubicBezTo>
                  <a:lnTo>
                    <a:pt x="1674" y="206"/>
                  </a:lnTo>
                  <a:cubicBezTo>
                    <a:pt x="1674" y="94"/>
                    <a:pt x="1581" y="1"/>
                    <a:pt x="1469" y="1"/>
                  </a:cubicBezTo>
                  <a:cubicBezTo>
                    <a:pt x="1354" y="1"/>
                    <a:pt x="1264" y="94"/>
                    <a:pt x="1264" y="206"/>
                  </a:cubicBezTo>
                  <a:lnTo>
                    <a:pt x="1264" y="311"/>
                  </a:lnTo>
                  <a:lnTo>
                    <a:pt x="987" y="311"/>
                  </a:lnTo>
                  <a:lnTo>
                    <a:pt x="987" y="206"/>
                  </a:lnTo>
                  <a:cubicBezTo>
                    <a:pt x="987" y="94"/>
                    <a:pt x="897" y="1"/>
                    <a:pt x="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2349978" y="3971140"/>
              <a:ext cx="366124" cy="376450"/>
            </a:xfrm>
            <a:custGeom>
              <a:avLst/>
              <a:gdLst/>
              <a:ahLst/>
              <a:cxnLst/>
              <a:rect l="l" t="t" r="r" b="b"/>
              <a:pathLst>
                <a:path w="13579" h="13962" extrusionOk="0">
                  <a:moveTo>
                    <a:pt x="1463" y="4892"/>
                  </a:moveTo>
                  <a:lnTo>
                    <a:pt x="1463" y="6108"/>
                  </a:lnTo>
                  <a:cubicBezTo>
                    <a:pt x="1463" y="6400"/>
                    <a:pt x="1228" y="6635"/>
                    <a:pt x="938" y="6635"/>
                  </a:cubicBezTo>
                  <a:lnTo>
                    <a:pt x="928" y="6635"/>
                  </a:lnTo>
                  <a:cubicBezTo>
                    <a:pt x="640" y="6629"/>
                    <a:pt x="413" y="6396"/>
                    <a:pt x="411" y="6110"/>
                  </a:cubicBezTo>
                  <a:lnTo>
                    <a:pt x="411" y="6108"/>
                  </a:lnTo>
                  <a:lnTo>
                    <a:pt x="411" y="4892"/>
                  </a:lnTo>
                  <a:close/>
                  <a:moveTo>
                    <a:pt x="2927" y="4894"/>
                  </a:moveTo>
                  <a:lnTo>
                    <a:pt x="2927" y="6108"/>
                  </a:lnTo>
                  <a:cubicBezTo>
                    <a:pt x="2927" y="6400"/>
                    <a:pt x="2690" y="6635"/>
                    <a:pt x="2400" y="6635"/>
                  </a:cubicBezTo>
                  <a:cubicBezTo>
                    <a:pt x="2110" y="6635"/>
                    <a:pt x="1873" y="6400"/>
                    <a:pt x="1873" y="6108"/>
                  </a:cubicBezTo>
                  <a:lnTo>
                    <a:pt x="1873" y="4894"/>
                  </a:lnTo>
                  <a:close/>
                  <a:moveTo>
                    <a:pt x="4389" y="4894"/>
                  </a:moveTo>
                  <a:lnTo>
                    <a:pt x="4389" y="6108"/>
                  </a:lnTo>
                  <a:cubicBezTo>
                    <a:pt x="4389" y="6400"/>
                    <a:pt x="4154" y="6635"/>
                    <a:pt x="3864" y="6635"/>
                  </a:cubicBezTo>
                  <a:cubicBezTo>
                    <a:pt x="3572" y="6635"/>
                    <a:pt x="3337" y="6400"/>
                    <a:pt x="3337" y="6108"/>
                  </a:cubicBezTo>
                  <a:lnTo>
                    <a:pt x="3337" y="4894"/>
                  </a:lnTo>
                  <a:close/>
                  <a:moveTo>
                    <a:pt x="7315" y="4894"/>
                  </a:moveTo>
                  <a:lnTo>
                    <a:pt x="7310" y="6189"/>
                  </a:lnTo>
                  <a:cubicBezTo>
                    <a:pt x="7268" y="6437"/>
                    <a:pt x="7063" y="6635"/>
                    <a:pt x="6802" y="6635"/>
                  </a:cubicBezTo>
                  <a:cubicBezTo>
                    <a:pt x="6512" y="6635"/>
                    <a:pt x="6276" y="6400"/>
                    <a:pt x="6276" y="6108"/>
                  </a:cubicBezTo>
                  <a:lnTo>
                    <a:pt x="6276" y="4894"/>
                  </a:lnTo>
                  <a:close/>
                  <a:moveTo>
                    <a:pt x="8780" y="4894"/>
                  </a:moveTo>
                  <a:lnTo>
                    <a:pt x="8780" y="6108"/>
                  </a:lnTo>
                  <a:cubicBezTo>
                    <a:pt x="8780" y="6400"/>
                    <a:pt x="8543" y="6635"/>
                    <a:pt x="8253" y="6635"/>
                  </a:cubicBezTo>
                  <a:cubicBezTo>
                    <a:pt x="7992" y="6635"/>
                    <a:pt x="7775" y="6390"/>
                    <a:pt x="7734" y="6141"/>
                  </a:cubicBezTo>
                  <a:lnTo>
                    <a:pt x="7740" y="4894"/>
                  </a:lnTo>
                  <a:close/>
                  <a:moveTo>
                    <a:pt x="13168" y="4892"/>
                  </a:moveTo>
                  <a:lnTo>
                    <a:pt x="13168" y="6108"/>
                  </a:lnTo>
                  <a:cubicBezTo>
                    <a:pt x="13168" y="6400"/>
                    <a:pt x="12932" y="6635"/>
                    <a:pt x="12642" y="6635"/>
                  </a:cubicBezTo>
                  <a:cubicBezTo>
                    <a:pt x="12351" y="6635"/>
                    <a:pt x="12115" y="6400"/>
                    <a:pt x="12117" y="6108"/>
                  </a:cubicBezTo>
                  <a:lnTo>
                    <a:pt x="12117" y="4892"/>
                  </a:lnTo>
                  <a:close/>
                  <a:moveTo>
                    <a:pt x="5853" y="4894"/>
                  </a:moveTo>
                  <a:lnTo>
                    <a:pt x="5853" y="6108"/>
                  </a:lnTo>
                  <a:cubicBezTo>
                    <a:pt x="5859" y="6404"/>
                    <a:pt x="5622" y="6646"/>
                    <a:pt x="5326" y="6646"/>
                  </a:cubicBezTo>
                  <a:cubicBezTo>
                    <a:pt x="5032" y="6646"/>
                    <a:pt x="4794" y="6404"/>
                    <a:pt x="4801" y="6108"/>
                  </a:cubicBezTo>
                  <a:lnTo>
                    <a:pt x="4801" y="4894"/>
                  </a:lnTo>
                  <a:close/>
                  <a:moveTo>
                    <a:pt x="10242" y="4894"/>
                  </a:moveTo>
                  <a:lnTo>
                    <a:pt x="10242" y="6108"/>
                  </a:lnTo>
                  <a:cubicBezTo>
                    <a:pt x="10248" y="6404"/>
                    <a:pt x="10011" y="6646"/>
                    <a:pt x="9715" y="6646"/>
                  </a:cubicBezTo>
                  <a:cubicBezTo>
                    <a:pt x="9421" y="6646"/>
                    <a:pt x="9184" y="6404"/>
                    <a:pt x="9190" y="6108"/>
                  </a:cubicBezTo>
                  <a:lnTo>
                    <a:pt x="9190" y="4894"/>
                  </a:lnTo>
                  <a:close/>
                  <a:moveTo>
                    <a:pt x="11706" y="4894"/>
                  </a:moveTo>
                  <a:lnTo>
                    <a:pt x="11706" y="6108"/>
                  </a:lnTo>
                  <a:cubicBezTo>
                    <a:pt x="11712" y="6404"/>
                    <a:pt x="11475" y="6646"/>
                    <a:pt x="11179" y="6646"/>
                  </a:cubicBezTo>
                  <a:cubicBezTo>
                    <a:pt x="10883" y="6646"/>
                    <a:pt x="10646" y="6404"/>
                    <a:pt x="10652" y="6108"/>
                  </a:cubicBezTo>
                  <a:lnTo>
                    <a:pt x="10652" y="4894"/>
                  </a:lnTo>
                  <a:close/>
                  <a:moveTo>
                    <a:pt x="1656" y="6708"/>
                  </a:moveTo>
                  <a:lnTo>
                    <a:pt x="1656" y="12598"/>
                  </a:lnTo>
                  <a:lnTo>
                    <a:pt x="1129" y="12598"/>
                  </a:lnTo>
                  <a:lnTo>
                    <a:pt x="1129" y="7025"/>
                  </a:lnTo>
                  <a:cubicBezTo>
                    <a:pt x="1336" y="6982"/>
                    <a:pt x="1522" y="6869"/>
                    <a:pt x="1656" y="6708"/>
                  </a:cubicBezTo>
                  <a:close/>
                  <a:moveTo>
                    <a:pt x="6064" y="6684"/>
                  </a:moveTo>
                  <a:cubicBezTo>
                    <a:pt x="6251" y="6924"/>
                    <a:pt x="6527" y="7044"/>
                    <a:pt x="6802" y="7044"/>
                  </a:cubicBezTo>
                  <a:cubicBezTo>
                    <a:pt x="7071" y="7044"/>
                    <a:pt x="7341" y="6930"/>
                    <a:pt x="7529" y="6700"/>
                  </a:cubicBezTo>
                  <a:cubicBezTo>
                    <a:pt x="7715" y="6930"/>
                    <a:pt x="7983" y="7045"/>
                    <a:pt x="8252" y="7045"/>
                  </a:cubicBezTo>
                  <a:cubicBezTo>
                    <a:pt x="8525" y="7045"/>
                    <a:pt x="8797" y="6927"/>
                    <a:pt x="8985" y="6692"/>
                  </a:cubicBezTo>
                  <a:cubicBezTo>
                    <a:pt x="9171" y="6927"/>
                    <a:pt x="9444" y="7044"/>
                    <a:pt x="9716" y="7044"/>
                  </a:cubicBezTo>
                  <a:cubicBezTo>
                    <a:pt x="9988" y="7044"/>
                    <a:pt x="10261" y="6927"/>
                    <a:pt x="10447" y="6692"/>
                  </a:cubicBezTo>
                  <a:cubicBezTo>
                    <a:pt x="10629" y="6920"/>
                    <a:pt x="10901" y="7045"/>
                    <a:pt x="11180" y="7045"/>
                  </a:cubicBezTo>
                  <a:cubicBezTo>
                    <a:pt x="11291" y="7045"/>
                    <a:pt x="11404" y="7025"/>
                    <a:pt x="11513" y="6984"/>
                  </a:cubicBezTo>
                  <a:lnTo>
                    <a:pt x="11513" y="12598"/>
                  </a:lnTo>
                  <a:lnTo>
                    <a:pt x="8521" y="12598"/>
                  </a:lnTo>
                  <a:lnTo>
                    <a:pt x="8521" y="10952"/>
                  </a:lnTo>
                  <a:cubicBezTo>
                    <a:pt x="8525" y="10836"/>
                    <a:pt x="8430" y="10739"/>
                    <a:pt x="8316" y="10739"/>
                  </a:cubicBezTo>
                  <a:cubicBezTo>
                    <a:pt x="8200" y="10739"/>
                    <a:pt x="8105" y="10836"/>
                    <a:pt x="8109" y="10952"/>
                  </a:cubicBezTo>
                  <a:lnTo>
                    <a:pt x="8109" y="12598"/>
                  </a:lnTo>
                  <a:lnTo>
                    <a:pt x="5470" y="12598"/>
                  </a:lnTo>
                  <a:lnTo>
                    <a:pt x="5470" y="8993"/>
                  </a:lnTo>
                  <a:cubicBezTo>
                    <a:pt x="5470" y="8801"/>
                    <a:pt x="5626" y="8647"/>
                    <a:pt x="5818" y="8645"/>
                  </a:cubicBezTo>
                  <a:lnTo>
                    <a:pt x="7763" y="8645"/>
                  </a:lnTo>
                  <a:cubicBezTo>
                    <a:pt x="7955" y="8645"/>
                    <a:pt x="8111" y="8801"/>
                    <a:pt x="8111" y="8993"/>
                  </a:cubicBezTo>
                  <a:lnTo>
                    <a:pt x="8111" y="10191"/>
                  </a:lnTo>
                  <a:cubicBezTo>
                    <a:pt x="8115" y="10301"/>
                    <a:pt x="8205" y="10390"/>
                    <a:pt x="8316" y="10390"/>
                  </a:cubicBezTo>
                  <a:cubicBezTo>
                    <a:pt x="8426" y="10390"/>
                    <a:pt x="8517" y="10301"/>
                    <a:pt x="8521" y="10191"/>
                  </a:cubicBezTo>
                  <a:lnTo>
                    <a:pt x="8521" y="8993"/>
                  </a:lnTo>
                  <a:cubicBezTo>
                    <a:pt x="8521" y="8574"/>
                    <a:pt x="8182" y="8235"/>
                    <a:pt x="7763" y="8235"/>
                  </a:cubicBezTo>
                  <a:lnTo>
                    <a:pt x="5818" y="8235"/>
                  </a:lnTo>
                  <a:cubicBezTo>
                    <a:pt x="5399" y="8237"/>
                    <a:pt x="5060" y="8574"/>
                    <a:pt x="5060" y="8993"/>
                  </a:cubicBezTo>
                  <a:lnTo>
                    <a:pt x="5060" y="12598"/>
                  </a:lnTo>
                  <a:lnTo>
                    <a:pt x="2066" y="12598"/>
                  </a:lnTo>
                  <a:lnTo>
                    <a:pt x="2066" y="6984"/>
                  </a:lnTo>
                  <a:cubicBezTo>
                    <a:pt x="2175" y="7025"/>
                    <a:pt x="2288" y="7045"/>
                    <a:pt x="2400" y="7045"/>
                  </a:cubicBezTo>
                  <a:cubicBezTo>
                    <a:pt x="2679" y="7045"/>
                    <a:pt x="2952" y="6920"/>
                    <a:pt x="3132" y="6692"/>
                  </a:cubicBezTo>
                  <a:cubicBezTo>
                    <a:pt x="3320" y="6927"/>
                    <a:pt x="3592" y="7044"/>
                    <a:pt x="3864" y="7044"/>
                  </a:cubicBezTo>
                  <a:cubicBezTo>
                    <a:pt x="4136" y="7044"/>
                    <a:pt x="4408" y="6927"/>
                    <a:pt x="4594" y="6692"/>
                  </a:cubicBezTo>
                  <a:cubicBezTo>
                    <a:pt x="4783" y="6927"/>
                    <a:pt x="5055" y="7045"/>
                    <a:pt x="5326" y="7045"/>
                  </a:cubicBezTo>
                  <a:cubicBezTo>
                    <a:pt x="5602" y="7045"/>
                    <a:pt x="5877" y="6924"/>
                    <a:pt x="6064" y="6684"/>
                  </a:cubicBezTo>
                  <a:close/>
                  <a:moveTo>
                    <a:pt x="11923" y="6708"/>
                  </a:moveTo>
                  <a:cubicBezTo>
                    <a:pt x="12057" y="6869"/>
                    <a:pt x="12243" y="6982"/>
                    <a:pt x="12450" y="7025"/>
                  </a:cubicBezTo>
                  <a:lnTo>
                    <a:pt x="12450" y="12600"/>
                  </a:lnTo>
                  <a:lnTo>
                    <a:pt x="11923" y="12600"/>
                  </a:lnTo>
                  <a:lnTo>
                    <a:pt x="11923" y="6708"/>
                  </a:lnTo>
                  <a:close/>
                  <a:moveTo>
                    <a:pt x="13168" y="13010"/>
                  </a:moveTo>
                  <a:lnTo>
                    <a:pt x="13168" y="13553"/>
                  </a:lnTo>
                  <a:lnTo>
                    <a:pt x="411" y="13553"/>
                  </a:lnTo>
                  <a:lnTo>
                    <a:pt x="411" y="13010"/>
                  </a:lnTo>
                  <a:close/>
                  <a:moveTo>
                    <a:pt x="3192" y="0"/>
                  </a:moveTo>
                  <a:cubicBezTo>
                    <a:pt x="3190" y="0"/>
                    <a:pt x="3188" y="0"/>
                    <a:pt x="3185" y="0"/>
                  </a:cubicBezTo>
                  <a:lnTo>
                    <a:pt x="2088" y="0"/>
                  </a:lnTo>
                  <a:cubicBezTo>
                    <a:pt x="1826" y="0"/>
                    <a:pt x="1585" y="178"/>
                    <a:pt x="1492" y="444"/>
                  </a:cubicBezTo>
                  <a:lnTo>
                    <a:pt x="24" y="4618"/>
                  </a:lnTo>
                  <a:cubicBezTo>
                    <a:pt x="8" y="4651"/>
                    <a:pt x="0" y="4689"/>
                    <a:pt x="0" y="4728"/>
                  </a:cubicBezTo>
                  <a:lnTo>
                    <a:pt x="0" y="6108"/>
                  </a:lnTo>
                  <a:cubicBezTo>
                    <a:pt x="2" y="6540"/>
                    <a:pt x="298" y="6915"/>
                    <a:pt x="719" y="7017"/>
                  </a:cubicBezTo>
                  <a:lnTo>
                    <a:pt x="719" y="12598"/>
                  </a:lnTo>
                  <a:lnTo>
                    <a:pt x="206" y="12598"/>
                  </a:lnTo>
                  <a:cubicBezTo>
                    <a:pt x="93" y="12598"/>
                    <a:pt x="0" y="12691"/>
                    <a:pt x="0" y="12803"/>
                  </a:cubicBezTo>
                  <a:lnTo>
                    <a:pt x="0" y="13756"/>
                  </a:lnTo>
                  <a:cubicBezTo>
                    <a:pt x="0" y="13871"/>
                    <a:pt x="93" y="13962"/>
                    <a:pt x="206" y="13962"/>
                  </a:cubicBezTo>
                  <a:lnTo>
                    <a:pt x="13374" y="13962"/>
                  </a:lnTo>
                  <a:cubicBezTo>
                    <a:pt x="13488" y="13962"/>
                    <a:pt x="13579" y="13871"/>
                    <a:pt x="13579" y="13756"/>
                  </a:cubicBezTo>
                  <a:lnTo>
                    <a:pt x="13579" y="12803"/>
                  </a:lnTo>
                  <a:cubicBezTo>
                    <a:pt x="13579" y="12691"/>
                    <a:pt x="13488" y="12598"/>
                    <a:pt x="13374" y="12598"/>
                  </a:cubicBezTo>
                  <a:lnTo>
                    <a:pt x="12861" y="12598"/>
                  </a:lnTo>
                  <a:lnTo>
                    <a:pt x="12861" y="7019"/>
                  </a:lnTo>
                  <a:cubicBezTo>
                    <a:pt x="13283" y="6917"/>
                    <a:pt x="13579" y="6540"/>
                    <a:pt x="13579" y="6108"/>
                  </a:cubicBezTo>
                  <a:lnTo>
                    <a:pt x="13579" y="4685"/>
                  </a:lnTo>
                  <a:cubicBezTo>
                    <a:pt x="13579" y="4649"/>
                    <a:pt x="13571" y="4616"/>
                    <a:pt x="13553" y="4584"/>
                  </a:cubicBezTo>
                  <a:lnTo>
                    <a:pt x="12087" y="444"/>
                  </a:lnTo>
                  <a:cubicBezTo>
                    <a:pt x="11994" y="178"/>
                    <a:pt x="11754" y="0"/>
                    <a:pt x="11489" y="0"/>
                  </a:cubicBezTo>
                  <a:lnTo>
                    <a:pt x="3973" y="0"/>
                  </a:lnTo>
                  <a:cubicBezTo>
                    <a:pt x="3970" y="0"/>
                    <a:pt x="3968" y="0"/>
                    <a:pt x="3966" y="0"/>
                  </a:cubicBezTo>
                  <a:cubicBezTo>
                    <a:pt x="3854" y="0"/>
                    <a:pt x="3762" y="92"/>
                    <a:pt x="3762" y="206"/>
                  </a:cubicBezTo>
                  <a:cubicBezTo>
                    <a:pt x="3762" y="320"/>
                    <a:pt x="3854" y="411"/>
                    <a:pt x="3966" y="411"/>
                  </a:cubicBezTo>
                  <a:cubicBezTo>
                    <a:pt x="3968" y="411"/>
                    <a:pt x="3970" y="411"/>
                    <a:pt x="3973" y="411"/>
                  </a:cubicBezTo>
                  <a:lnTo>
                    <a:pt x="11491" y="411"/>
                  </a:lnTo>
                  <a:cubicBezTo>
                    <a:pt x="11582" y="411"/>
                    <a:pt x="11663" y="478"/>
                    <a:pt x="11700" y="581"/>
                  </a:cubicBezTo>
                  <a:lnTo>
                    <a:pt x="13082" y="4480"/>
                  </a:lnTo>
                  <a:lnTo>
                    <a:pt x="508" y="4480"/>
                  </a:lnTo>
                  <a:lnTo>
                    <a:pt x="1879" y="581"/>
                  </a:lnTo>
                  <a:cubicBezTo>
                    <a:pt x="1916" y="478"/>
                    <a:pt x="1997" y="411"/>
                    <a:pt x="2088" y="411"/>
                  </a:cubicBezTo>
                  <a:lnTo>
                    <a:pt x="3185" y="411"/>
                  </a:lnTo>
                  <a:cubicBezTo>
                    <a:pt x="3188" y="411"/>
                    <a:pt x="3190" y="411"/>
                    <a:pt x="3192" y="411"/>
                  </a:cubicBezTo>
                  <a:cubicBezTo>
                    <a:pt x="3306" y="411"/>
                    <a:pt x="3398" y="320"/>
                    <a:pt x="3398" y="206"/>
                  </a:cubicBezTo>
                  <a:cubicBezTo>
                    <a:pt x="3398" y="92"/>
                    <a:pt x="3306" y="0"/>
                    <a:pt x="3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2603722" y="4180827"/>
              <a:ext cx="32058" cy="32112"/>
            </a:xfrm>
            <a:custGeom>
              <a:avLst/>
              <a:gdLst/>
              <a:ahLst/>
              <a:cxnLst/>
              <a:rect l="l" t="t" r="r" b="b"/>
              <a:pathLst>
                <a:path w="1189" h="1191" extrusionOk="0">
                  <a:moveTo>
                    <a:pt x="594" y="0"/>
                  </a:moveTo>
                  <a:cubicBezTo>
                    <a:pt x="482" y="0"/>
                    <a:pt x="389" y="93"/>
                    <a:pt x="389" y="205"/>
                  </a:cubicBezTo>
                  <a:lnTo>
                    <a:pt x="389" y="389"/>
                  </a:lnTo>
                  <a:lnTo>
                    <a:pt x="205" y="389"/>
                  </a:lnTo>
                  <a:cubicBezTo>
                    <a:pt x="93" y="389"/>
                    <a:pt x="0" y="482"/>
                    <a:pt x="0" y="594"/>
                  </a:cubicBezTo>
                  <a:cubicBezTo>
                    <a:pt x="0" y="709"/>
                    <a:pt x="93" y="799"/>
                    <a:pt x="205" y="799"/>
                  </a:cubicBezTo>
                  <a:lnTo>
                    <a:pt x="389" y="799"/>
                  </a:lnTo>
                  <a:lnTo>
                    <a:pt x="389" y="985"/>
                  </a:lnTo>
                  <a:cubicBezTo>
                    <a:pt x="389" y="1097"/>
                    <a:pt x="482" y="1190"/>
                    <a:pt x="594" y="1190"/>
                  </a:cubicBezTo>
                  <a:cubicBezTo>
                    <a:pt x="709" y="1190"/>
                    <a:pt x="799" y="1097"/>
                    <a:pt x="801" y="985"/>
                  </a:cubicBezTo>
                  <a:lnTo>
                    <a:pt x="801" y="799"/>
                  </a:lnTo>
                  <a:lnTo>
                    <a:pt x="983" y="799"/>
                  </a:lnTo>
                  <a:cubicBezTo>
                    <a:pt x="1097" y="799"/>
                    <a:pt x="1188" y="709"/>
                    <a:pt x="1188" y="594"/>
                  </a:cubicBezTo>
                  <a:cubicBezTo>
                    <a:pt x="1188" y="482"/>
                    <a:pt x="1097" y="389"/>
                    <a:pt x="983" y="389"/>
                  </a:cubicBezTo>
                  <a:lnTo>
                    <a:pt x="801" y="389"/>
                  </a:lnTo>
                  <a:lnTo>
                    <a:pt x="801" y="205"/>
                  </a:lnTo>
                  <a:cubicBezTo>
                    <a:pt x="799" y="93"/>
                    <a:pt x="709"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2603722" y="4261957"/>
              <a:ext cx="32058" cy="32112"/>
            </a:xfrm>
            <a:custGeom>
              <a:avLst/>
              <a:gdLst/>
              <a:ahLst/>
              <a:cxnLst/>
              <a:rect l="l" t="t" r="r" b="b"/>
              <a:pathLst>
                <a:path w="1189" h="1191" extrusionOk="0">
                  <a:moveTo>
                    <a:pt x="594" y="1"/>
                  </a:moveTo>
                  <a:cubicBezTo>
                    <a:pt x="482" y="1"/>
                    <a:pt x="389" y="93"/>
                    <a:pt x="389" y="208"/>
                  </a:cubicBezTo>
                  <a:lnTo>
                    <a:pt x="389" y="391"/>
                  </a:lnTo>
                  <a:lnTo>
                    <a:pt x="205" y="391"/>
                  </a:lnTo>
                  <a:cubicBezTo>
                    <a:pt x="93" y="391"/>
                    <a:pt x="0" y="482"/>
                    <a:pt x="0" y="596"/>
                  </a:cubicBezTo>
                  <a:cubicBezTo>
                    <a:pt x="0" y="709"/>
                    <a:pt x="93" y="802"/>
                    <a:pt x="205" y="802"/>
                  </a:cubicBezTo>
                  <a:lnTo>
                    <a:pt x="389" y="802"/>
                  </a:lnTo>
                  <a:lnTo>
                    <a:pt x="389" y="985"/>
                  </a:lnTo>
                  <a:cubicBezTo>
                    <a:pt x="389" y="1098"/>
                    <a:pt x="482" y="1190"/>
                    <a:pt x="594" y="1190"/>
                  </a:cubicBezTo>
                  <a:cubicBezTo>
                    <a:pt x="709" y="1190"/>
                    <a:pt x="799" y="1098"/>
                    <a:pt x="801" y="985"/>
                  </a:cubicBezTo>
                  <a:lnTo>
                    <a:pt x="801" y="802"/>
                  </a:lnTo>
                  <a:lnTo>
                    <a:pt x="983" y="802"/>
                  </a:lnTo>
                  <a:cubicBezTo>
                    <a:pt x="1097" y="802"/>
                    <a:pt x="1188" y="709"/>
                    <a:pt x="1188" y="596"/>
                  </a:cubicBezTo>
                  <a:cubicBezTo>
                    <a:pt x="1188" y="482"/>
                    <a:pt x="1097" y="391"/>
                    <a:pt x="983" y="391"/>
                  </a:cubicBezTo>
                  <a:lnTo>
                    <a:pt x="801" y="391"/>
                  </a:lnTo>
                  <a:lnTo>
                    <a:pt x="801" y="208"/>
                  </a:lnTo>
                  <a:cubicBezTo>
                    <a:pt x="799" y="93"/>
                    <a:pt x="709"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2611380" y="4231247"/>
              <a:ext cx="14856" cy="12753"/>
            </a:xfrm>
            <a:custGeom>
              <a:avLst/>
              <a:gdLst/>
              <a:ahLst/>
              <a:cxnLst/>
              <a:rect l="l" t="t" r="r" b="b"/>
              <a:pathLst>
                <a:path w="551" h="473" extrusionOk="0">
                  <a:moveTo>
                    <a:pt x="316" y="1"/>
                  </a:moveTo>
                  <a:cubicBezTo>
                    <a:pt x="105" y="1"/>
                    <a:pt x="0" y="253"/>
                    <a:pt x="148" y="403"/>
                  </a:cubicBezTo>
                  <a:cubicBezTo>
                    <a:pt x="196" y="451"/>
                    <a:pt x="255" y="473"/>
                    <a:pt x="313" y="473"/>
                  </a:cubicBezTo>
                  <a:cubicBezTo>
                    <a:pt x="434" y="473"/>
                    <a:pt x="550" y="379"/>
                    <a:pt x="551" y="238"/>
                  </a:cubicBezTo>
                  <a:cubicBezTo>
                    <a:pt x="551" y="107"/>
                    <a:pt x="446" y="1"/>
                    <a:pt x="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2430326" y="4181043"/>
              <a:ext cx="32058" cy="31681"/>
            </a:xfrm>
            <a:custGeom>
              <a:avLst/>
              <a:gdLst/>
              <a:ahLst/>
              <a:cxnLst/>
              <a:rect l="l" t="t" r="r" b="b"/>
              <a:pathLst>
                <a:path w="1189" h="1175" extrusionOk="0">
                  <a:moveTo>
                    <a:pt x="594" y="0"/>
                  </a:moveTo>
                  <a:cubicBezTo>
                    <a:pt x="484" y="0"/>
                    <a:pt x="393" y="87"/>
                    <a:pt x="389" y="197"/>
                  </a:cubicBezTo>
                  <a:lnTo>
                    <a:pt x="389" y="381"/>
                  </a:lnTo>
                  <a:lnTo>
                    <a:pt x="203" y="381"/>
                  </a:lnTo>
                  <a:cubicBezTo>
                    <a:pt x="91" y="381"/>
                    <a:pt x="0" y="474"/>
                    <a:pt x="0" y="586"/>
                  </a:cubicBezTo>
                  <a:cubicBezTo>
                    <a:pt x="0" y="701"/>
                    <a:pt x="91" y="791"/>
                    <a:pt x="203" y="791"/>
                  </a:cubicBezTo>
                  <a:lnTo>
                    <a:pt x="389" y="791"/>
                  </a:lnTo>
                  <a:lnTo>
                    <a:pt x="389" y="977"/>
                  </a:lnTo>
                  <a:cubicBezTo>
                    <a:pt x="391" y="1087"/>
                    <a:pt x="482" y="1174"/>
                    <a:pt x="594" y="1174"/>
                  </a:cubicBezTo>
                  <a:cubicBezTo>
                    <a:pt x="705" y="1174"/>
                    <a:pt x="795" y="1087"/>
                    <a:pt x="799" y="977"/>
                  </a:cubicBezTo>
                  <a:lnTo>
                    <a:pt x="799" y="791"/>
                  </a:lnTo>
                  <a:lnTo>
                    <a:pt x="983" y="791"/>
                  </a:lnTo>
                  <a:cubicBezTo>
                    <a:pt x="1095" y="791"/>
                    <a:pt x="1188" y="701"/>
                    <a:pt x="1188" y="586"/>
                  </a:cubicBezTo>
                  <a:cubicBezTo>
                    <a:pt x="1188" y="474"/>
                    <a:pt x="1095" y="381"/>
                    <a:pt x="983" y="381"/>
                  </a:cubicBezTo>
                  <a:lnTo>
                    <a:pt x="799" y="381"/>
                  </a:lnTo>
                  <a:lnTo>
                    <a:pt x="799" y="197"/>
                  </a:lnTo>
                  <a:cubicBezTo>
                    <a:pt x="795" y="87"/>
                    <a:pt x="705"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2430272" y="4262173"/>
              <a:ext cx="32112" cy="31681"/>
            </a:xfrm>
            <a:custGeom>
              <a:avLst/>
              <a:gdLst/>
              <a:ahLst/>
              <a:cxnLst/>
              <a:rect l="l" t="t" r="r" b="b"/>
              <a:pathLst>
                <a:path w="1191" h="1175" extrusionOk="0">
                  <a:moveTo>
                    <a:pt x="596" y="0"/>
                  </a:moveTo>
                  <a:cubicBezTo>
                    <a:pt x="486" y="0"/>
                    <a:pt x="395" y="87"/>
                    <a:pt x="391" y="200"/>
                  </a:cubicBezTo>
                  <a:lnTo>
                    <a:pt x="391" y="383"/>
                  </a:lnTo>
                  <a:lnTo>
                    <a:pt x="205" y="383"/>
                  </a:lnTo>
                  <a:cubicBezTo>
                    <a:pt x="93" y="383"/>
                    <a:pt x="0" y="474"/>
                    <a:pt x="0" y="588"/>
                  </a:cubicBezTo>
                  <a:cubicBezTo>
                    <a:pt x="0" y="701"/>
                    <a:pt x="93" y="794"/>
                    <a:pt x="205" y="794"/>
                  </a:cubicBezTo>
                  <a:lnTo>
                    <a:pt x="391" y="794"/>
                  </a:lnTo>
                  <a:lnTo>
                    <a:pt x="391" y="977"/>
                  </a:lnTo>
                  <a:cubicBezTo>
                    <a:pt x="393" y="1088"/>
                    <a:pt x="484" y="1175"/>
                    <a:pt x="596" y="1175"/>
                  </a:cubicBezTo>
                  <a:cubicBezTo>
                    <a:pt x="707" y="1175"/>
                    <a:pt x="797" y="1088"/>
                    <a:pt x="801" y="977"/>
                  </a:cubicBezTo>
                  <a:lnTo>
                    <a:pt x="801" y="794"/>
                  </a:lnTo>
                  <a:lnTo>
                    <a:pt x="985" y="794"/>
                  </a:lnTo>
                  <a:cubicBezTo>
                    <a:pt x="1097" y="794"/>
                    <a:pt x="1190" y="701"/>
                    <a:pt x="1190" y="588"/>
                  </a:cubicBezTo>
                  <a:cubicBezTo>
                    <a:pt x="1190" y="474"/>
                    <a:pt x="1097" y="383"/>
                    <a:pt x="985" y="383"/>
                  </a:cubicBezTo>
                  <a:lnTo>
                    <a:pt x="801" y="383"/>
                  </a:lnTo>
                  <a:lnTo>
                    <a:pt x="801" y="200"/>
                  </a:lnTo>
                  <a:cubicBezTo>
                    <a:pt x="797" y="87"/>
                    <a:pt x="707"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2440114" y="4231247"/>
              <a:ext cx="14964" cy="12807"/>
            </a:xfrm>
            <a:custGeom>
              <a:avLst/>
              <a:gdLst/>
              <a:ahLst/>
              <a:cxnLst/>
              <a:rect l="l" t="t" r="r" b="b"/>
              <a:pathLst>
                <a:path w="555" h="475" extrusionOk="0">
                  <a:moveTo>
                    <a:pt x="240" y="1"/>
                  </a:moveTo>
                  <a:cubicBezTo>
                    <a:pt x="118" y="1"/>
                    <a:pt x="0" y="95"/>
                    <a:pt x="0" y="238"/>
                  </a:cubicBezTo>
                  <a:cubicBezTo>
                    <a:pt x="0" y="368"/>
                    <a:pt x="107" y="475"/>
                    <a:pt x="235" y="475"/>
                  </a:cubicBezTo>
                  <a:cubicBezTo>
                    <a:pt x="446" y="475"/>
                    <a:pt x="555" y="220"/>
                    <a:pt x="405" y="70"/>
                  </a:cubicBezTo>
                  <a:cubicBezTo>
                    <a:pt x="357" y="22"/>
                    <a:pt x="298"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2"/>
            <p:cNvSpPr/>
            <p:nvPr/>
          </p:nvSpPr>
          <p:spPr>
            <a:xfrm>
              <a:off x="2575681" y="4014873"/>
              <a:ext cx="75576" cy="37154"/>
            </a:xfrm>
            <a:custGeom>
              <a:avLst/>
              <a:gdLst/>
              <a:ahLst/>
              <a:cxnLst/>
              <a:rect l="l" t="t" r="r" b="b"/>
              <a:pathLst>
                <a:path w="2803" h="1378" extrusionOk="0">
                  <a:moveTo>
                    <a:pt x="2116" y="411"/>
                  </a:moveTo>
                  <a:cubicBezTo>
                    <a:pt x="2362" y="411"/>
                    <a:pt x="2487" y="711"/>
                    <a:pt x="2311" y="884"/>
                  </a:cubicBezTo>
                  <a:cubicBezTo>
                    <a:pt x="2254" y="941"/>
                    <a:pt x="2184" y="967"/>
                    <a:pt x="2116" y="967"/>
                  </a:cubicBezTo>
                  <a:cubicBezTo>
                    <a:pt x="1974" y="967"/>
                    <a:pt x="1837" y="856"/>
                    <a:pt x="1837" y="689"/>
                  </a:cubicBezTo>
                  <a:cubicBezTo>
                    <a:pt x="1837" y="535"/>
                    <a:pt x="1962" y="411"/>
                    <a:pt x="2116" y="411"/>
                  </a:cubicBezTo>
                  <a:close/>
                  <a:moveTo>
                    <a:pt x="2114" y="0"/>
                  </a:moveTo>
                  <a:cubicBezTo>
                    <a:pt x="1818" y="0"/>
                    <a:pt x="1549" y="192"/>
                    <a:pt x="1459" y="484"/>
                  </a:cubicBezTo>
                  <a:lnTo>
                    <a:pt x="213" y="484"/>
                  </a:lnTo>
                  <a:cubicBezTo>
                    <a:pt x="211" y="484"/>
                    <a:pt x="209" y="484"/>
                    <a:pt x="206" y="484"/>
                  </a:cubicBezTo>
                  <a:cubicBezTo>
                    <a:pt x="93" y="484"/>
                    <a:pt x="0" y="575"/>
                    <a:pt x="0" y="689"/>
                  </a:cubicBezTo>
                  <a:cubicBezTo>
                    <a:pt x="0" y="803"/>
                    <a:pt x="93" y="894"/>
                    <a:pt x="206" y="894"/>
                  </a:cubicBezTo>
                  <a:cubicBezTo>
                    <a:pt x="209" y="894"/>
                    <a:pt x="211" y="894"/>
                    <a:pt x="213" y="894"/>
                  </a:cubicBezTo>
                  <a:lnTo>
                    <a:pt x="1459" y="894"/>
                  </a:lnTo>
                  <a:cubicBezTo>
                    <a:pt x="1549" y="1186"/>
                    <a:pt x="1818" y="1378"/>
                    <a:pt x="2114" y="1378"/>
                  </a:cubicBezTo>
                  <a:cubicBezTo>
                    <a:pt x="2148" y="1378"/>
                    <a:pt x="2183" y="1375"/>
                    <a:pt x="2218" y="1370"/>
                  </a:cubicBezTo>
                  <a:cubicBezTo>
                    <a:pt x="2554" y="1319"/>
                    <a:pt x="2802" y="1029"/>
                    <a:pt x="2802" y="689"/>
                  </a:cubicBezTo>
                  <a:cubicBezTo>
                    <a:pt x="2802" y="350"/>
                    <a:pt x="2554" y="60"/>
                    <a:pt x="2218" y="8"/>
                  </a:cubicBezTo>
                  <a:cubicBezTo>
                    <a:pt x="2183" y="3"/>
                    <a:pt x="2148" y="0"/>
                    <a:pt x="2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2"/>
            <p:cNvSpPr/>
            <p:nvPr/>
          </p:nvSpPr>
          <p:spPr>
            <a:xfrm>
              <a:off x="2417277" y="4014819"/>
              <a:ext cx="75252" cy="37181"/>
            </a:xfrm>
            <a:custGeom>
              <a:avLst/>
              <a:gdLst/>
              <a:ahLst/>
              <a:cxnLst/>
              <a:rect l="l" t="t" r="r" b="b"/>
              <a:pathLst>
                <a:path w="2791" h="1379" extrusionOk="0">
                  <a:moveTo>
                    <a:pt x="689" y="413"/>
                  </a:moveTo>
                  <a:cubicBezTo>
                    <a:pt x="843" y="413"/>
                    <a:pt x="968" y="537"/>
                    <a:pt x="968" y="689"/>
                  </a:cubicBezTo>
                  <a:cubicBezTo>
                    <a:pt x="968" y="857"/>
                    <a:pt x="830" y="968"/>
                    <a:pt x="688" y="968"/>
                  </a:cubicBezTo>
                  <a:cubicBezTo>
                    <a:pt x="619" y="968"/>
                    <a:pt x="550" y="943"/>
                    <a:pt x="494" y="886"/>
                  </a:cubicBezTo>
                  <a:cubicBezTo>
                    <a:pt x="318" y="711"/>
                    <a:pt x="443" y="413"/>
                    <a:pt x="689" y="413"/>
                  </a:cubicBezTo>
                  <a:close/>
                  <a:moveTo>
                    <a:pt x="691" y="0"/>
                  </a:moveTo>
                  <a:cubicBezTo>
                    <a:pt x="656" y="0"/>
                    <a:pt x="622" y="3"/>
                    <a:pt x="587" y="8"/>
                  </a:cubicBezTo>
                  <a:cubicBezTo>
                    <a:pt x="249" y="60"/>
                    <a:pt x="1" y="350"/>
                    <a:pt x="1" y="689"/>
                  </a:cubicBezTo>
                  <a:cubicBezTo>
                    <a:pt x="1" y="1031"/>
                    <a:pt x="249" y="1319"/>
                    <a:pt x="585" y="1370"/>
                  </a:cubicBezTo>
                  <a:cubicBezTo>
                    <a:pt x="621" y="1376"/>
                    <a:pt x="657" y="1378"/>
                    <a:pt x="692" y="1378"/>
                  </a:cubicBezTo>
                  <a:cubicBezTo>
                    <a:pt x="989" y="1378"/>
                    <a:pt x="1257" y="1185"/>
                    <a:pt x="1346" y="896"/>
                  </a:cubicBezTo>
                  <a:lnTo>
                    <a:pt x="2592" y="896"/>
                  </a:lnTo>
                  <a:cubicBezTo>
                    <a:pt x="2702" y="892"/>
                    <a:pt x="2791" y="802"/>
                    <a:pt x="2791" y="691"/>
                  </a:cubicBezTo>
                  <a:cubicBezTo>
                    <a:pt x="2791" y="581"/>
                    <a:pt x="2702" y="490"/>
                    <a:pt x="2592" y="486"/>
                  </a:cubicBezTo>
                  <a:lnTo>
                    <a:pt x="1348" y="486"/>
                  </a:lnTo>
                  <a:cubicBezTo>
                    <a:pt x="1256" y="194"/>
                    <a:pt x="988" y="0"/>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2"/>
          <p:cNvGrpSpPr/>
          <p:nvPr/>
        </p:nvGrpSpPr>
        <p:grpSpPr>
          <a:xfrm>
            <a:off x="7065171" y="3109656"/>
            <a:ext cx="412254" cy="435207"/>
            <a:chOff x="1540726" y="3971113"/>
            <a:chExt cx="356714" cy="376639"/>
          </a:xfrm>
        </p:grpSpPr>
        <p:sp>
          <p:nvSpPr>
            <p:cNvPr id="8499" name="Google Shape;8499;p62"/>
            <p:cNvSpPr/>
            <p:nvPr/>
          </p:nvSpPr>
          <p:spPr>
            <a:xfrm>
              <a:off x="1540726" y="3971113"/>
              <a:ext cx="356714" cy="376639"/>
            </a:xfrm>
            <a:custGeom>
              <a:avLst/>
              <a:gdLst/>
              <a:ahLst/>
              <a:cxnLst/>
              <a:rect l="l" t="t" r="r" b="b"/>
              <a:pathLst>
                <a:path w="13230" h="13969" extrusionOk="0">
                  <a:moveTo>
                    <a:pt x="9706" y="10325"/>
                  </a:moveTo>
                  <a:cubicBezTo>
                    <a:pt x="9842" y="10325"/>
                    <a:pt x="9971" y="10431"/>
                    <a:pt x="9971" y="10590"/>
                  </a:cubicBezTo>
                  <a:cubicBezTo>
                    <a:pt x="9971" y="10736"/>
                    <a:pt x="9851" y="10855"/>
                    <a:pt x="9705" y="10855"/>
                  </a:cubicBezTo>
                  <a:cubicBezTo>
                    <a:pt x="9470" y="10853"/>
                    <a:pt x="9356" y="10568"/>
                    <a:pt x="9521" y="10403"/>
                  </a:cubicBezTo>
                  <a:cubicBezTo>
                    <a:pt x="9575" y="10349"/>
                    <a:pt x="9641" y="10325"/>
                    <a:pt x="9706" y="10325"/>
                  </a:cubicBezTo>
                  <a:close/>
                  <a:moveTo>
                    <a:pt x="3714" y="10387"/>
                  </a:moveTo>
                  <a:cubicBezTo>
                    <a:pt x="3949" y="10389"/>
                    <a:pt x="4065" y="10673"/>
                    <a:pt x="3897" y="10839"/>
                  </a:cubicBezTo>
                  <a:cubicBezTo>
                    <a:pt x="3844" y="10892"/>
                    <a:pt x="3778" y="10915"/>
                    <a:pt x="3714" y="10915"/>
                  </a:cubicBezTo>
                  <a:cubicBezTo>
                    <a:pt x="3578" y="10915"/>
                    <a:pt x="3447" y="10811"/>
                    <a:pt x="3447" y="10651"/>
                  </a:cubicBezTo>
                  <a:cubicBezTo>
                    <a:pt x="3449" y="10503"/>
                    <a:pt x="3568" y="10387"/>
                    <a:pt x="3714" y="10387"/>
                  </a:cubicBezTo>
                  <a:close/>
                  <a:moveTo>
                    <a:pt x="4251" y="12195"/>
                  </a:moveTo>
                  <a:cubicBezTo>
                    <a:pt x="4386" y="12195"/>
                    <a:pt x="4517" y="12300"/>
                    <a:pt x="4517" y="12459"/>
                  </a:cubicBezTo>
                  <a:cubicBezTo>
                    <a:pt x="4515" y="12605"/>
                    <a:pt x="4397" y="12723"/>
                    <a:pt x="4251" y="12723"/>
                  </a:cubicBezTo>
                  <a:cubicBezTo>
                    <a:pt x="4016" y="12721"/>
                    <a:pt x="3899" y="12437"/>
                    <a:pt x="4067" y="12271"/>
                  </a:cubicBezTo>
                  <a:cubicBezTo>
                    <a:pt x="4120" y="12219"/>
                    <a:pt x="4186" y="12195"/>
                    <a:pt x="4251" y="12195"/>
                  </a:cubicBezTo>
                  <a:close/>
                  <a:moveTo>
                    <a:pt x="8973" y="12196"/>
                  </a:moveTo>
                  <a:cubicBezTo>
                    <a:pt x="8974" y="12196"/>
                    <a:pt x="8975" y="12196"/>
                    <a:pt x="8977" y="12196"/>
                  </a:cubicBezTo>
                  <a:cubicBezTo>
                    <a:pt x="9212" y="12198"/>
                    <a:pt x="9328" y="12483"/>
                    <a:pt x="9160" y="12646"/>
                  </a:cubicBezTo>
                  <a:cubicBezTo>
                    <a:pt x="9107" y="12700"/>
                    <a:pt x="9041" y="12724"/>
                    <a:pt x="8977" y="12724"/>
                  </a:cubicBezTo>
                  <a:cubicBezTo>
                    <a:pt x="8842" y="12724"/>
                    <a:pt x="8712" y="12618"/>
                    <a:pt x="8710" y="12459"/>
                  </a:cubicBezTo>
                  <a:cubicBezTo>
                    <a:pt x="8712" y="12314"/>
                    <a:pt x="8829" y="12196"/>
                    <a:pt x="8973" y="12196"/>
                  </a:cubicBezTo>
                  <a:close/>
                  <a:moveTo>
                    <a:pt x="6611" y="13024"/>
                  </a:moveTo>
                  <a:cubicBezTo>
                    <a:pt x="6747" y="13024"/>
                    <a:pt x="6877" y="13129"/>
                    <a:pt x="6877" y="13288"/>
                  </a:cubicBezTo>
                  <a:cubicBezTo>
                    <a:pt x="6875" y="13436"/>
                    <a:pt x="6757" y="13552"/>
                    <a:pt x="6611" y="13552"/>
                  </a:cubicBezTo>
                  <a:cubicBezTo>
                    <a:pt x="6376" y="13550"/>
                    <a:pt x="6259" y="13266"/>
                    <a:pt x="6427" y="13100"/>
                  </a:cubicBezTo>
                  <a:cubicBezTo>
                    <a:pt x="6481" y="13047"/>
                    <a:pt x="6546" y="13024"/>
                    <a:pt x="6611" y="13024"/>
                  </a:cubicBezTo>
                  <a:close/>
                  <a:moveTo>
                    <a:pt x="5317" y="1"/>
                  </a:moveTo>
                  <a:cubicBezTo>
                    <a:pt x="4991" y="1"/>
                    <a:pt x="4661" y="51"/>
                    <a:pt x="4337" y="157"/>
                  </a:cubicBezTo>
                  <a:cubicBezTo>
                    <a:pt x="4231" y="193"/>
                    <a:pt x="4172" y="309"/>
                    <a:pt x="4207" y="416"/>
                  </a:cubicBezTo>
                  <a:cubicBezTo>
                    <a:pt x="4236" y="503"/>
                    <a:pt x="4316" y="556"/>
                    <a:pt x="4401" y="556"/>
                  </a:cubicBezTo>
                  <a:cubicBezTo>
                    <a:pt x="4423" y="556"/>
                    <a:pt x="4444" y="553"/>
                    <a:pt x="4466" y="546"/>
                  </a:cubicBezTo>
                  <a:cubicBezTo>
                    <a:pt x="4742" y="455"/>
                    <a:pt x="5030" y="410"/>
                    <a:pt x="5320" y="410"/>
                  </a:cubicBezTo>
                  <a:cubicBezTo>
                    <a:pt x="5324" y="410"/>
                    <a:pt x="5328" y="410"/>
                    <a:pt x="5331" y="410"/>
                  </a:cubicBezTo>
                  <a:cubicBezTo>
                    <a:pt x="6274" y="410"/>
                    <a:pt x="7151" y="902"/>
                    <a:pt x="7643" y="1708"/>
                  </a:cubicBezTo>
                  <a:cubicBezTo>
                    <a:pt x="7723" y="1842"/>
                    <a:pt x="7866" y="1919"/>
                    <a:pt x="8016" y="1919"/>
                  </a:cubicBezTo>
                  <a:cubicBezTo>
                    <a:pt x="8055" y="1919"/>
                    <a:pt x="8094" y="1914"/>
                    <a:pt x="8132" y="1904"/>
                  </a:cubicBezTo>
                  <a:cubicBezTo>
                    <a:pt x="8261" y="1869"/>
                    <a:pt x="8390" y="1853"/>
                    <a:pt x="8516" y="1853"/>
                  </a:cubicBezTo>
                  <a:cubicBezTo>
                    <a:pt x="9304" y="1853"/>
                    <a:pt x="9990" y="2491"/>
                    <a:pt x="9993" y="3326"/>
                  </a:cubicBezTo>
                  <a:lnTo>
                    <a:pt x="9993" y="3376"/>
                  </a:lnTo>
                  <a:cubicBezTo>
                    <a:pt x="9989" y="3496"/>
                    <a:pt x="10034" y="3613"/>
                    <a:pt x="10117" y="3699"/>
                  </a:cubicBezTo>
                  <a:cubicBezTo>
                    <a:pt x="10198" y="3786"/>
                    <a:pt x="10313" y="3834"/>
                    <a:pt x="10431" y="3834"/>
                  </a:cubicBezTo>
                  <a:lnTo>
                    <a:pt x="10719" y="3834"/>
                  </a:lnTo>
                  <a:cubicBezTo>
                    <a:pt x="11816" y="3834"/>
                    <a:pt x="12726" y="4680"/>
                    <a:pt x="12805" y="5775"/>
                  </a:cubicBezTo>
                  <a:cubicBezTo>
                    <a:pt x="12886" y="6869"/>
                    <a:pt x="12108" y="7837"/>
                    <a:pt x="11023" y="7997"/>
                  </a:cubicBezTo>
                  <a:cubicBezTo>
                    <a:pt x="10922" y="8013"/>
                    <a:pt x="10820" y="8021"/>
                    <a:pt x="10717" y="8021"/>
                  </a:cubicBezTo>
                  <a:lnTo>
                    <a:pt x="9687" y="8021"/>
                  </a:lnTo>
                  <a:cubicBezTo>
                    <a:pt x="9752" y="7766"/>
                    <a:pt x="9784" y="7506"/>
                    <a:pt x="9784" y="7243"/>
                  </a:cubicBezTo>
                  <a:cubicBezTo>
                    <a:pt x="9784" y="5499"/>
                    <a:pt x="8361" y="4080"/>
                    <a:pt x="6613" y="4080"/>
                  </a:cubicBezTo>
                  <a:cubicBezTo>
                    <a:pt x="4864" y="4080"/>
                    <a:pt x="3442" y="5499"/>
                    <a:pt x="3442" y="7243"/>
                  </a:cubicBezTo>
                  <a:cubicBezTo>
                    <a:pt x="3442" y="7506"/>
                    <a:pt x="3475" y="7766"/>
                    <a:pt x="3538" y="8021"/>
                  </a:cubicBezTo>
                  <a:lnTo>
                    <a:pt x="2508" y="8021"/>
                  </a:lnTo>
                  <a:cubicBezTo>
                    <a:pt x="2463" y="8021"/>
                    <a:pt x="2419" y="8019"/>
                    <a:pt x="2378" y="8017"/>
                  </a:cubicBezTo>
                  <a:cubicBezTo>
                    <a:pt x="1300" y="7952"/>
                    <a:pt x="448" y="7080"/>
                    <a:pt x="410" y="6002"/>
                  </a:cubicBezTo>
                  <a:cubicBezTo>
                    <a:pt x="371" y="4925"/>
                    <a:pt x="1158" y="3993"/>
                    <a:pt x="2228" y="3851"/>
                  </a:cubicBezTo>
                  <a:cubicBezTo>
                    <a:pt x="2461" y="3822"/>
                    <a:pt x="2628" y="3613"/>
                    <a:pt x="2607" y="3378"/>
                  </a:cubicBezTo>
                  <a:cubicBezTo>
                    <a:pt x="2599" y="3293"/>
                    <a:pt x="2595" y="3208"/>
                    <a:pt x="2595" y="3125"/>
                  </a:cubicBezTo>
                  <a:cubicBezTo>
                    <a:pt x="2597" y="2253"/>
                    <a:pt x="3015" y="1436"/>
                    <a:pt x="3722" y="925"/>
                  </a:cubicBezTo>
                  <a:cubicBezTo>
                    <a:pt x="3812" y="860"/>
                    <a:pt x="3834" y="731"/>
                    <a:pt x="3767" y="641"/>
                  </a:cubicBezTo>
                  <a:cubicBezTo>
                    <a:pt x="3728" y="585"/>
                    <a:pt x="3665" y="555"/>
                    <a:pt x="3601" y="555"/>
                  </a:cubicBezTo>
                  <a:cubicBezTo>
                    <a:pt x="3560" y="555"/>
                    <a:pt x="3518" y="568"/>
                    <a:pt x="3481" y="593"/>
                  </a:cubicBezTo>
                  <a:cubicBezTo>
                    <a:pt x="2670" y="1181"/>
                    <a:pt x="2188" y="2123"/>
                    <a:pt x="2186" y="3125"/>
                  </a:cubicBezTo>
                  <a:cubicBezTo>
                    <a:pt x="2186" y="3220"/>
                    <a:pt x="2190" y="3319"/>
                    <a:pt x="2200" y="3415"/>
                  </a:cubicBezTo>
                  <a:cubicBezTo>
                    <a:pt x="2200" y="3431"/>
                    <a:pt x="2188" y="3445"/>
                    <a:pt x="2173" y="3447"/>
                  </a:cubicBezTo>
                  <a:cubicBezTo>
                    <a:pt x="931" y="3614"/>
                    <a:pt x="4" y="4672"/>
                    <a:pt x="0" y="5927"/>
                  </a:cubicBezTo>
                  <a:cubicBezTo>
                    <a:pt x="2" y="7176"/>
                    <a:pt x="924" y="8232"/>
                    <a:pt x="2161" y="8404"/>
                  </a:cubicBezTo>
                  <a:lnTo>
                    <a:pt x="2163" y="10391"/>
                  </a:lnTo>
                  <a:cubicBezTo>
                    <a:pt x="2163" y="10653"/>
                    <a:pt x="2376" y="10866"/>
                    <a:pt x="2640" y="10866"/>
                  </a:cubicBezTo>
                  <a:lnTo>
                    <a:pt x="3074" y="10866"/>
                  </a:lnTo>
                  <a:cubicBezTo>
                    <a:pt x="3168" y="11144"/>
                    <a:pt x="3426" y="11325"/>
                    <a:pt x="3710" y="11325"/>
                  </a:cubicBezTo>
                  <a:cubicBezTo>
                    <a:pt x="3748" y="11325"/>
                    <a:pt x="3787" y="11321"/>
                    <a:pt x="3826" y="11314"/>
                  </a:cubicBezTo>
                  <a:cubicBezTo>
                    <a:pt x="4154" y="11257"/>
                    <a:pt x="4389" y="10971"/>
                    <a:pt x="4383" y="10640"/>
                  </a:cubicBezTo>
                  <a:cubicBezTo>
                    <a:pt x="4377" y="10308"/>
                    <a:pt x="4132" y="10030"/>
                    <a:pt x="3803" y="9984"/>
                  </a:cubicBezTo>
                  <a:cubicBezTo>
                    <a:pt x="3772" y="9980"/>
                    <a:pt x="3741" y="9978"/>
                    <a:pt x="3710" y="9978"/>
                  </a:cubicBezTo>
                  <a:cubicBezTo>
                    <a:pt x="3418" y="9978"/>
                    <a:pt x="3152" y="10170"/>
                    <a:pt x="3067" y="10458"/>
                  </a:cubicBezTo>
                  <a:lnTo>
                    <a:pt x="2640" y="10458"/>
                  </a:lnTo>
                  <a:cubicBezTo>
                    <a:pt x="2601" y="10458"/>
                    <a:pt x="2571" y="10428"/>
                    <a:pt x="2571" y="10391"/>
                  </a:cubicBezTo>
                  <a:lnTo>
                    <a:pt x="2569" y="8429"/>
                  </a:lnTo>
                  <a:lnTo>
                    <a:pt x="3674" y="8429"/>
                  </a:lnTo>
                  <a:cubicBezTo>
                    <a:pt x="3994" y="9213"/>
                    <a:pt x="4612" y="9836"/>
                    <a:pt x="5393" y="10162"/>
                  </a:cubicBezTo>
                  <a:lnTo>
                    <a:pt x="5391" y="12198"/>
                  </a:lnTo>
                  <a:cubicBezTo>
                    <a:pt x="5391" y="12236"/>
                    <a:pt x="5362" y="12268"/>
                    <a:pt x="5322" y="12268"/>
                  </a:cubicBezTo>
                  <a:lnTo>
                    <a:pt x="4896" y="12268"/>
                  </a:lnTo>
                  <a:cubicBezTo>
                    <a:pt x="4810" y="11980"/>
                    <a:pt x="4546" y="11788"/>
                    <a:pt x="4252" y="11788"/>
                  </a:cubicBezTo>
                  <a:cubicBezTo>
                    <a:pt x="4222" y="11788"/>
                    <a:pt x="4191" y="11790"/>
                    <a:pt x="4160" y="11794"/>
                  </a:cubicBezTo>
                  <a:cubicBezTo>
                    <a:pt x="3832" y="11839"/>
                    <a:pt x="3586" y="12118"/>
                    <a:pt x="3580" y="12449"/>
                  </a:cubicBezTo>
                  <a:cubicBezTo>
                    <a:pt x="3574" y="12781"/>
                    <a:pt x="3811" y="13067"/>
                    <a:pt x="4136" y="13124"/>
                  </a:cubicBezTo>
                  <a:cubicBezTo>
                    <a:pt x="4175" y="13131"/>
                    <a:pt x="4214" y="13134"/>
                    <a:pt x="4252" y="13134"/>
                  </a:cubicBezTo>
                  <a:cubicBezTo>
                    <a:pt x="4537" y="13134"/>
                    <a:pt x="4796" y="12953"/>
                    <a:pt x="4888" y="12676"/>
                  </a:cubicBezTo>
                  <a:lnTo>
                    <a:pt x="5324" y="12676"/>
                  </a:lnTo>
                  <a:cubicBezTo>
                    <a:pt x="5588" y="12676"/>
                    <a:pt x="5802" y="12463"/>
                    <a:pt x="5802" y="12200"/>
                  </a:cubicBezTo>
                  <a:lnTo>
                    <a:pt x="5804" y="10300"/>
                  </a:lnTo>
                  <a:cubicBezTo>
                    <a:pt x="6001" y="10351"/>
                    <a:pt x="6202" y="10385"/>
                    <a:pt x="6405" y="10399"/>
                  </a:cubicBezTo>
                  <a:lnTo>
                    <a:pt x="6405" y="12650"/>
                  </a:lnTo>
                  <a:cubicBezTo>
                    <a:pt x="6088" y="12751"/>
                    <a:pt x="5892" y="13069"/>
                    <a:pt x="5944" y="13396"/>
                  </a:cubicBezTo>
                  <a:cubicBezTo>
                    <a:pt x="5995" y="13726"/>
                    <a:pt x="6277" y="13969"/>
                    <a:pt x="6611" y="13969"/>
                  </a:cubicBezTo>
                  <a:cubicBezTo>
                    <a:pt x="6942" y="13969"/>
                    <a:pt x="7226" y="13726"/>
                    <a:pt x="7278" y="13396"/>
                  </a:cubicBezTo>
                  <a:cubicBezTo>
                    <a:pt x="7329" y="13069"/>
                    <a:pt x="7132" y="12751"/>
                    <a:pt x="6814" y="12650"/>
                  </a:cubicBezTo>
                  <a:lnTo>
                    <a:pt x="6814" y="10399"/>
                  </a:lnTo>
                  <a:cubicBezTo>
                    <a:pt x="7021" y="10385"/>
                    <a:pt x="7226" y="10351"/>
                    <a:pt x="7426" y="10300"/>
                  </a:cubicBezTo>
                  <a:lnTo>
                    <a:pt x="7428" y="12198"/>
                  </a:lnTo>
                  <a:cubicBezTo>
                    <a:pt x="7428" y="12463"/>
                    <a:pt x="7641" y="12676"/>
                    <a:pt x="7905" y="12676"/>
                  </a:cubicBezTo>
                  <a:lnTo>
                    <a:pt x="8339" y="12676"/>
                  </a:lnTo>
                  <a:cubicBezTo>
                    <a:pt x="8433" y="12952"/>
                    <a:pt x="8692" y="13132"/>
                    <a:pt x="8975" y="13132"/>
                  </a:cubicBezTo>
                  <a:cubicBezTo>
                    <a:pt x="9013" y="13132"/>
                    <a:pt x="9052" y="13129"/>
                    <a:pt x="9091" y="13122"/>
                  </a:cubicBezTo>
                  <a:cubicBezTo>
                    <a:pt x="9419" y="13065"/>
                    <a:pt x="9654" y="12779"/>
                    <a:pt x="9648" y="12447"/>
                  </a:cubicBezTo>
                  <a:cubicBezTo>
                    <a:pt x="9642" y="12116"/>
                    <a:pt x="9395" y="11839"/>
                    <a:pt x="9067" y="11794"/>
                  </a:cubicBezTo>
                  <a:cubicBezTo>
                    <a:pt x="9037" y="11790"/>
                    <a:pt x="9006" y="11788"/>
                    <a:pt x="8975" y="11788"/>
                  </a:cubicBezTo>
                  <a:cubicBezTo>
                    <a:pt x="8683" y="11788"/>
                    <a:pt x="8417" y="11980"/>
                    <a:pt x="8331" y="12268"/>
                  </a:cubicBezTo>
                  <a:lnTo>
                    <a:pt x="7905" y="12268"/>
                  </a:lnTo>
                  <a:cubicBezTo>
                    <a:pt x="7868" y="12268"/>
                    <a:pt x="7836" y="12236"/>
                    <a:pt x="7836" y="12198"/>
                  </a:cubicBezTo>
                  <a:lnTo>
                    <a:pt x="7834" y="10162"/>
                  </a:lnTo>
                  <a:cubicBezTo>
                    <a:pt x="8124" y="10040"/>
                    <a:pt x="8397" y="9878"/>
                    <a:pt x="8639" y="9679"/>
                  </a:cubicBezTo>
                  <a:cubicBezTo>
                    <a:pt x="8722" y="9606"/>
                    <a:pt x="8734" y="9477"/>
                    <a:pt x="8663" y="9392"/>
                  </a:cubicBezTo>
                  <a:cubicBezTo>
                    <a:pt x="8623" y="9343"/>
                    <a:pt x="8565" y="9318"/>
                    <a:pt x="8506" y="9318"/>
                  </a:cubicBezTo>
                  <a:cubicBezTo>
                    <a:pt x="8461" y="9318"/>
                    <a:pt x="8415" y="9333"/>
                    <a:pt x="8377" y="9363"/>
                  </a:cubicBezTo>
                  <a:cubicBezTo>
                    <a:pt x="7881" y="9771"/>
                    <a:pt x="7258" y="9996"/>
                    <a:pt x="6615" y="9996"/>
                  </a:cubicBezTo>
                  <a:cubicBezTo>
                    <a:pt x="5091" y="9996"/>
                    <a:pt x="3852" y="8761"/>
                    <a:pt x="3852" y="7243"/>
                  </a:cubicBezTo>
                  <a:cubicBezTo>
                    <a:pt x="3852" y="5724"/>
                    <a:pt x="5091" y="4489"/>
                    <a:pt x="6615" y="4489"/>
                  </a:cubicBezTo>
                  <a:cubicBezTo>
                    <a:pt x="8138" y="4489"/>
                    <a:pt x="9377" y="5724"/>
                    <a:pt x="9377" y="7243"/>
                  </a:cubicBezTo>
                  <a:cubicBezTo>
                    <a:pt x="9377" y="7553"/>
                    <a:pt x="9326" y="7863"/>
                    <a:pt x="9223" y="8155"/>
                  </a:cubicBezTo>
                  <a:cubicBezTo>
                    <a:pt x="9221" y="8159"/>
                    <a:pt x="9219" y="8163"/>
                    <a:pt x="9219" y="8167"/>
                  </a:cubicBezTo>
                  <a:cubicBezTo>
                    <a:pt x="9135" y="8400"/>
                    <a:pt x="9020" y="8621"/>
                    <a:pt x="8876" y="8824"/>
                  </a:cubicBezTo>
                  <a:cubicBezTo>
                    <a:pt x="8811" y="8917"/>
                    <a:pt x="8835" y="9045"/>
                    <a:pt x="8925" y="9110"/>
                  </a:cubicBezTo>
                  <a:cubicBezTo>
                    <a:pt x="8961" y="9136"/>
                    <a:pt x="9003" y="9148"/>
                    <a:pt x="9044" y="9148"/>
                  </a:cubicBezTo>
                  <a:cubicBezTo>
                    <a:pt x="9108" y="9148"/>
                    <a:pt x="9172" y="9118"/>
                    <a:pt x="9212" y="9061"/>
                  </a:cubicBezTo>
                  <a:cubicBezTo>
                    <a:pt x="9350" y="8864"/>
                    <a:pt x="9466" y="8652"/>
                    <a:pt x="9557" y="8429"/>
                  </a:cubicBezTo>
                  <a:lnTo>
                    <a:pt x="10719" y="8429"/>
                  </a:lnTo>
                  <a:cubicBezTo>
                    <a:pt x="10765" y="8429"/>
                    <a:pt x="10808" y="8427"/>
                    <a:pt x="10851" y="8425"/>
                  </a:cubicBezTo>
                  <a:lnTo>
                    <a:pt x="10851" y="8425"/>
                  </a:lnTo>
                  <a:lnTo>
                    <a:pt x="10849" y="10332"/>
                  </a:lnTo>
                  <a:cubicBezTo>
                    <a:pt x="10849" y="10369"/>
                    <a:pt x="10818" y="10399"/>
                    <a:pt x="10780" y="10399"/>
                  </a:cubicBezTo>
                  <a:lnTo>
                    <a:pt x="10352" y="10399"/>
                  </a:lnTo>
                  <a:cubicBezTo>
                    <a:pt x="10266" y="10111"/>
                    <a:pt x="10001" y="9919"/>
                    <a:pt x="9708" y="9919"/>
                  </a:cubicBezTo>
                  <a:cubicBezTo>
                    <a:pt x="9678" y="9919"/>
                    <a:pt x="9647" y="9921"/>
                    <a:pt x="9616" y="9925"/>
                  </a:cubicBezTo>
                  <a:cubicBezTo>
                    <a:pt x="9287" y="9971"/>
                    <a:pt x="9042" y="10249"/>
                    <a:pt x="9036" y="10580"/>
                  </a:cubicBezTo>
                  <a:cubicBezTo>
                    <a:pt x="9030" y="10912"/>
                    <a:pt x="9267" y="11198"/>
                    <a:pt x="9592" y="11255"/>
                  </a:cubicBezTo>
                  <a:cubicBezTo>
                    <a:pt x="9632" y="11262"/>
                    <a:pt x="9671" y="11265"/>
                    <a:pt x="9709" y="11265"/>
                  </a:cubicBezTo>
                  <a:cubicBezTo>
                    <a:pt x="9993" y="11265"/>
                    <a:pt x="10250" y="11085"/>
                    <a:pt x="10344" y="10807"/>
                  </a:cubicBezTo>
                  <a:lnTo>
                    <a:pt x="10778" y="10807"/>
                  </a:lnTo>
                  <a:cubicBezTo>
                    <a:pt x="11043" y="10807"/>
                    <a:pt x="11256" y="10594"/>
                    <a:pt x="11256" y="10332"/>
                  </a:cubicBezTo>
                  <a:lnTo>
                    <a:pt x="11258" y="8370"/>
                  </a:lnTo>
                  <a:cubicBezTo>
                    <a:pt x="12406" y="8120"/>
                    <a:pt x="13225" y="7101"/>
                    <a:pt x="13227" y="5927"/>
                  </a:cubicBezTo>
                  <a:cubicBezTo>
                    <a:pt x="13229" y="5262"/>
                    <a:pt x="12963" y="4625"/>
                    <a:pt x="12491" y="4157"/>
                  </a:cubicBezTo>
                  <a:lnTo>
                    <a:pt x="12491" y="4155"/>
                  </a:lnTo>
                  <a:cubicBezTo>
                    <a:pt x="12023" y="3685"/>
                    <a:pt x="11389" y="3423"/>
                    <a:pt x="10725" y="3423"/>
                  </a:cubicBezTo>
                  <a:cubicBezTo>
                    <a:pt x="10722" y="3423"/>
                    <a:pt x="10720" y="3423"/>
                    <a:pt x="10717" y="3423"/>
                  </a:cubicBezTo>
                  <a:lnTo>
                    <a:pt x="10431" y="3423"/>
                  </a:lnTo>
                  <a:cubicBezTo>
                    <a:pt x="10386" y="3423"/>
                    <a:pt x="10401" y="3340"/>
                    <a:pt x="10401" y="3324"/>
                  </a:cubicBezTo>
                  <a:cubicBezTo>
                    <a:pt x="10398" y="2257"/>
                    <a:pt x="9525" y="1441"/>
                    <a:pt x="8519" y="1441"/>
                  </a:cubicBezTo>
                  <a:cubicBezTo>
                    <a:pt x="8357" y="1441"/>
                    <a:pt x="8191" y="1462"/>
                    <a:pt x="8026" y="1507"/>
                  </a:cubicBezTo>
                  <a:cubicBezTo>
                    <a:pt x="8023" y="1508"/>
                    <a:pt x="8020" y="1508"/>
                    <a:pt x="8017" y="1508"/>
                  </a:cubicBezTo>
                  <a:cubicBezTo>
                    <a:pt x="8006" y="1508"/>
                    <a:pt x="7996" y="1503"/>
                    <a:pt x="7990" y="1493"/>
                  </a:cubicBezTo>
                  <a:cubicBezTo>
                    <a:pt x="7407" y="545"/>
                    <a:pt x="6384" y="1"/>
                    <a:pt x="5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653995" y="4101477"/>
              <a:ext cx="130148" cy="129797"/>
            </a:xfrm>
            <a:custGeom>
              <a:avLst/>
              <a:gdLst/>
              <a:ahLst/>
              <a:cxnLst/>
              <a:rect l="l" t="t" r="r" b="b"/>
              <a:pathLst>
                <a:path w="4827" h="4814" extrusionOk="0">
                  <a:moveTo>
                    <a:pt x="2414" y="409"/>
                  </a:moveTo>
                  <a:cubicBezTo>
                    <a:pt x="3519" y="409"/>
                    <a:pt x="4417" y="1305"/>
                    <a:pt x="4417" y="2408"/>
                  </a:cubicBezTo>
                  <a:cubicBezTo>
                    <a:pt x="4417" y="3510"/>
                    <a:pt x="3519" y="4405"/>
                    <a:pt x="2414" y="4405"/>
                  </a:cubicBezTo>
                  <a:cubicBezTo>
                    <a:pt x="1309" y="4405"/>
                    <a:pt x="409" y="3510"/>
                    <a:pt x="409" y="2408"/>
                  </a:cubicBezTo>
                  <a:cubicBezTo>
                    <a:pt x="409" y="1305"/>
                    <a:pt x="1307" y="409"/>
                    <a:pt x="2414" y="409"/>
                  </a:cubicBezTo>
                  <a:close/>
                  <a:moveTo>
                    <a:pt x="2414" y="1"/>
                  </a:moveTo>
                  <a:cubicBezTo>
                    <a:pt x="1082" y="1"/>
                    <a:pt x="0" y="1080"/>
                    <a:pt x="0" y="2408"/>
                  </a:cubicBezTo>
                  <a:cubicBezTo>
                    <a:pt x="0" y="3735"/>
                    <a:pt x="1082" y="4814"/>
                    <a:pt x="2414" y="4814"/>
                  </a:cubicBezTo>
                  <a:cubicBezTo>
                    <a:pt x="3744" y="4814"/>
                    <a:pt x="4827" y="3735"/>
                    <a:pt x="4827" y="2408"/>
                  </a:cubicBezTo>
                  <a:cubicBezTo>
                    <a:pt x="4827" y="1082"/>
                    <a:pt x="3744" y="1"/>
                    <a:pt x="2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687348" y="4122723"/>
              <a:ext cx="57915" cy="86469"/>
            </a:xfrm>
            <a:custGeom>
              <a:avLst/>
              <a:gdLst/>
              <a:ahLst/>
              <a:cxnLst/>
              <a:rect l="l" t="t" r="r" b="b"/>
              <a:pathLst>
                <a:path w="2148" h="3207" extrusionOk="0">
                  <a:moveTo>
                    <a:pt x="1409" y="738"/>
                  </a:moveTo>
                  <a:cubicBezTo>
                    <a:pt x="1593" y="740"/>
                    <a:pt x="1739" y="886"/>
                    <a:pt x="1739" y="1070"/>
                  </a:cubicBezTo>
                  <a:cubicBezTo>
                    <a:pt x="1739" y="1251"/>
                    <a:pt x="1591" y="1399"/>
                    <a:pt x="1409" y="1399"/>
                  </a:cubicBezTo>
                  <a:lnTo>
                    <a:pt x="725" y="1399"/>
                  </a:lnTo>
                  <a:lnTo>
                    <a:pt x="725" y="738"/>
                  </a:lnTo>
                  <a:close/>
                  <a:moveTo>
                    <a:pt x="1868" y="1941"/>
                  </a:moveTo>
                  <a:cubicBezTo>
                    <a:pt x="1819" y="2109"/>
                    <a:pt x="1771" y="2277"/>
                    <a:pt x="1726" y="2447"/>
                  </a:cubicBezTo>
                  <a:lnTo>
                    <a:pt x="1726" y="2447"/>
                  </a:lnTo>
                  <a:cubicBezTo>
                    <a:pt x="1848" y="2399"/>
                    <a:pt x="1934" y="2279"/>
                    <a:pt x="1934" y="2139"/>
                  </a:cubicBezTo>
                  <a:cubicBezTo>
                    <a:pt x="1934" y="2065"/>
                    <a:pt x="1910" y="1996"/>
                    <a:pt x="1868" y="1941"/>
                  </a:cubicBezTo>
                  <a:close/>
                  <a:moveTo>
                    <a:pt x="1409" y="0"/>
                  </a:moveTo>
                  <a:cubicBezTo>
                    <a:pt x="1297" y="0"/>
                    <a:pt x="1206" y="93"/>
                    <a:pt x="1206" y="206"/>
                  </a:cubicBezTo>
                  <a:lnTo>
                    <a:pt x="1206" y="330"/>
                  </a:lnTo>
                  <a:lnTo>
                    <a:pt x="910" y="330"/>
                  </a:lnTo>
                  <a:lnTo>
                    <a:pt x="910" y="206"/>
                  </a:lnTo>
                  <a:cubicBezTo>
                    <a:pt x="906" y="95"/>
                    <a:pt x="815" y="8"/>
                    <a:pt x="705" y="8"/>
                  </a:cubicBezTo>
                  <a:cubicBezTo>
                    <a:pt x="594" y="8"/>
                    <a:pt x="504" y="95"/>
                    <a:pt x="500" y="206"/>
                  </a:cubicBezTo>
                  <a:lnTo>
                    <a:pt x="500" y="330"/>
                  </a:lnTo>
                  <a:lnTo>
                    <a:pt x="204" y="330"/>
                  </a:lnTo>
                  <a:cubicBezTo>
                    <a:pt x="95" y="334"/>
                    <a:pt x="6" y="425"/>
                    <a:pt x="6" y="535"/>
                  </a:cubicBezTo>
                  <a:cubicBezTo>
                    <a:pt x="6" y="646"/>
                    <a:pt x="95" y="736"/>
                    <a:pt x="204" y="740"/>
                  </a:cubicBezTo>
                  <a:lnTo>
                    <a:pt x="316" y="740"/>
                  </a:lnTo>
                  <a:lnTo>
                    <a:pt x="316" y="2469"/>
                  </a:lnTo>
                  <a:lnTo>
                    <a:pt x="204" y="2469"/>
                  </a:lnTo>
                  <a:cubicBezTo>
                    <a:pt x="91" y="2469"/>
                    <a:pt x="1" y="2560"/>
                    <a:pt x="1" y="2674"/>
                  </a:cubicBezTo>
                  <a:cubicBezTo>
                    <a:pt x="1" y="2787"/>
                    <a:pt x="91" y="2877"/>
                    <a:pt x="204" y="2877"/>
                  </a:cubicBezTo>
                  <a:lnTo>
                    <a:pt x="500" y="2877"/>
                  </a:lnTo>
                  <a:lnTo>
                    <a:pt x="500" y="3002"/>
                  </a:lnTo>
                  <a:cubicBezTo>
                    <a:pt x="504" y="3112"/>
                    <a:pt x="594" y="3201"/>
                    <a:pt x="705" y="3201"/>
                  </a:cubicBezTo>
                  <a:cubicBezTo>
                    <a:pt x="815" y="3201"/>
                    <a:pt x="906" y="3112"/>
                    <a:pt x="910" y="3002"/>
                  </a:cubicBezTo>
                  <a:lnTo>
                    <a:pt x="910" y="2877"/>
                  </a:lnTo>
                  <a:lnTo>
                    <a:pt x="1206" y="2877"/>
                  </a:lnTo>
                  <a:lnTo>
                    <a:pt x="1206" y="3002"/>
                  </a:lnTo>
                  <a:cubicBezTo>
                    <a:pt x="1206" y="3116"/>
                    <a:pt x="1297" y="3207"/>
                    <a:pt x="1409" y="3207"/>
                  </a:cubicBezTo>
                  <a:cubicBezTo>
                    <a:pt x="1524" y="3207"/>
                    <a:pt x="1615" y="3116"/>
                    <a:pt x="1615" y="3002"/>
                  </a:cubicBezTo>
                  <a:lnTo>
                    <a:pt x="1615" y="2877"/>
                  </a:lnTo>
                  <a:cubicBezTo>
                    <a:pt x="1650" y="2733"/>
                    <a:pt x="1687" y="2590"/>
                    <a:pt x="1726" y="2447"/>
                  </a:cubicBezTo>
                  <a:lnTo>
                    <a:pt x="1726" y="2447"/>
                  </a:lnTo>
                  <a:cubicBezTo>
                    <a:pt x="1691" y="2460"/>
                    <a:pt x="1653" y="2468"/>
                    <a:pt x="1613" y="2469"/>
                  </a:cubicBezTo>
                  <a:lnTo>
                    <a:pt x="725" y="2469"/>
                  </a:lnTo>
                  <a:lnTo>
                    <a:pt x="725" y="1810"/>
                  </a:lnTo>
                  <a:lnTo>
                    <a:pt x="1613" y="1810"/>
                  </a:lnTo>
                  <a:cubicBezTo>
                    <a:pt x="1718" y="1812"/>
                    <a:pt x="1810" y="1863"/>
                    <a:pt x="1868" y="1941"/>
                  </a:cubicBezTo>
                  <a:lnTo>
                    <a:pt x="1868" y="1941"/>
                  </a:lnTo>
                  <a:cubicBezTo>
                    <a:pt x="1955" y="1648"/>
                    <a:pt x="2048" y="1358"/>
                    <a:pt x="2147" y="1070"/>
                  </a:cubicBezTo>
                  <a:cubicBezTo>
                    <a:pt x="2146" y="740"/>
                    <a:pt x="1930" y="452"/>
                    <a:pt x="1615" y="359"/>
                  </a:cubicBezTo>
                  <a:lnTo>
                    <a:pt x="1615" y="206"/>
                  </a:lnTo>
                  <a:cubicBezTo>
                    <a:pt x="1615" y="93"/>
                    <a:pt x="1524" y="0"/>
                    <a:pt x="1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2"/>
          <p:cNvGrpSpPr/>
          <p:nvPr/>
        </p:nvGrpSpPr>
        <p:grpSpPr>
          <a:xfrm>
            <a:off x="4363433" y="3109798"/>
            <a:ext cx="416461" cy="435020"/>
            <a:chOff x="1538892" y="3370523"/>
            <a:chExt cx="360354" cy="376477"/>
          </a:xfrm>
        </p:grpSpPr>
        <p:sp>
          <p:nvSpPr>
            <p:cNvPr id="8503" name="Google Shape;8503;p62"/>
            <p:cNvSpPr/>
            <p:nvPr/>
          </p:nvSpPr>
          <p:spPr>
            <a:xfrm>
              <a:off x="1712315" y="3378585"/>
              <a:ext cx="186931" cy="367580"/>
            </a:xfrm>
            <a:custGeom>
              <a:avLst/>
              <a:gdLst/>
              <a:ahLst/>
              <a:cxnLst/>
              <a:rect l="l" t="t" r="r" b="b"/>
              <a:pathLst>
                <a:path w="6933" h="13633" extrusionOk="0">
                  <a:moveTo>
                    <a:pt x="6204" y="6921"/>
                  </a:moveTo>
                  <a:cubicBezTo>
                    <a:pt x="6257" y="6921"/>
                    <a:pt x="6299" y="6964"/>
                    <a:pt x="6299" y="7016"/>
                  </a:cubicBezTo>
                  <a:lnTo>
                    <a:pt x="6299" y="7854"/>
                  </a:lnTo>
                  <a:lnTo>
                    <a:pt x="633" y="7854"/>
                  </a:lnTo>
                  <a:lnTo>
                    <a:pt x="631" y="7016"/>
                  </a:lnTo>
                  <a:cubicBezTo>
                    <a:pt x="633" y="6964"/>
                    <a:pt x="675" y="6921"/>
                    <a:pt x="726" y="6921"/>
                  </a:cubicBezTo>
                  <a:close/>
                  <a:moveTo>
                    <a:pt x="6299" y="8265"/>
                  </a:moveTo>
                  <a:lnTo>
                    <a:pt x="6299" y="9196"/>
                  </a:lnTo>
                  <a:lnTo>
                    <a:pt x="633" y="9196"/>
                  </a:lnTo>
                  <a:lnTo>
                    <a:pt x="633" y="8265"/>
                  </a:lnTo>
                  <a:close/>
                  <a:moveTo>
                    <a:pt x="6299" y="9607"/>
                  </a:moveTo>
                  <a:lnTo>
                    <a:pt x="6299" y="10538"/>
                  </a:lnTo>
                  <a:lnTo>
                    <a:pt x="633" y="10538"/>
                  </a:lnTo>
                  <a:lnTo>
                    <a:pt x="633" y="9607"/>
                  </a:lnTo>
                  <a:close/>
                  <a:moveTo>
                    <a:pt x="6299" y="10948"/>
                  </a:moveTo>
                  <a:lnTo>
                    <a:pt x="6299" y="11880"/>
                  </a:lnTo>
                  <a:lnTo>
                    <a:pt x="633" y="11880"/>
                  </a:lnTo>
                  <a:lnTo>
                    <a:pt x="631" y="10948"/>
                  </a:lnTo>
                  <a:close/>
                  <a:moveTo>
                    <a:pt x="6299" y="12290"/>
                  </a:moveTo>
                  <a:lnTo>
                    <a:pt x="6299" y="13129"/>
                  </a:lnTo>
                  <a:cubicBezTo>
                    <a:pt x="6299" y="13179"/>
                    <a:pt x="6259" y="13222"/>
                    <a:pt x="6208" y="13222"/>
                  </a:cubicBezTo>
                  <a:cubicBezTo>
                    <a:pt x="6206" y="13222"/>
                    <a:pt x="6205" y="13222"/>
                    <a:pt x="6204" y="13222"/>
                  </a:cubicBezTo>
                  <a:lnTo>
                    <a:pt x="726" y="13222"/>
                  </a:lnTo>
                  <a:cubicBezTo>
                    <a:pt x="675" y="13222"/>
                    <a:pt x="633" y="13180"/>
                    <a:pt x="633" y="13129"/>
                  </a:cubicBezTo>
                  <a:lnTo>
                    <a:pt x="633" y="12290"/>
                  </a:lnTo>
                  <a:close/>
                  <a:moveTo>
                    <a:pt x="3465" y="0"/>
                  </a:moveTo>
                  <a:cubicBezTo>
                    <a:pt x="1555" y="0"/>
                    <a:pt x="0" y="1544"/>
                    <a:pt x="0" y="3440"/>
                  </a:cubicBezTo>
                  <a:cubicBezTo>
                    <a:pt x="0" y="4782"/>
                    <a:pt x="779" y="5948"/>
                    <a:pt x="1914" y="6512"/>
                  </a:cubicBezTo>
                  <a:lnTo>
                    <a:pt x="726" y="6512"/>
                  </a:lnTo>
                  <a:cubicBezTo>
                    <a:pt x="450" y="6514"/>
                    <a:pt x="223" y="6739"/>
                    <a:pt x="223" y="7018"/>
                  </a:cubicBezTo>
                  <a:lnTo>
                    <a:pt x="223" y="13129"/>
                  </a:lnTo>
                  <a:cubicBezTo>
                    <a:pt x="223" y="13405"/>
                    <a:pt x="450" y="13632"/>
                    <a:pt x="726" y="13632"/>
                  </a:cubicBezTo>
                  <a:lnTo>
                    <a:pt x="6204" y="13632"/>
                  </a:lnTo>
                  <a:cubicBezTo>
                    <a:pt x="6482" y="13632"/>
                    <a:pt x="6707" y="13405"/>
                    <a:pt x="6709" y="13129"/>
                  </a:cubicBezTo>
                  <a:lnTo>
                    <a:pt x="6709" y="7016"/>
                  </a:lnTo>
                  <a:cubicBezTo>
                    <a:pt x="6707" y="6737"/>
                    <a:pt x="6482" y="6512"/>
                    <a:pt x="6204" y="6512"/>
                  </a:cubicBezTo>
                  <a:lnTo>
                    <a:pt x="5018" y="6512"/>
                  </a:lnTo>
                  <a:cubicBezTo>
                    <a:pt x="6151" y="5946"/>
                    <a:pt x="6930" y="4782"/>
                    <a:pt x="6930" y="3438"/>
                  </a:cubicBezTo>
                  <a:cubicBezTo>
                    <a:pt x="6932" y="2903"/>
                    <a:pt x="6808" y="2374"/>
                    <a:pt x="6565" y="1897"/>
                  </a:cubicBezTo>
                  <a:cubicBezTo>
                    <a:pt x="6529" y="1826"/>
                    <a:pt x="6458" y="1786"/>
                    <a:pt x="6383" y="1786"/>
                  </a:cubicBezTo>
                  <a:cubicBezTo>
                    <a:pt x="6352" y="1786"/>
                    <a:pt x="6319" y="1793"/>
                    <a:pt x="6289" y="1808"/>
                  </a:cubicBezTo>
                  <a:cubicBezTo>
                    <a:pt x="6188" y="1857"/>
                    <a:pt x="6149" y="1982"/>
                    <a:pt x="6200" y="2082"/>
                  </a:cubicBezTo>
                  <a:cubicBezTo>
                    <a:pt x="6413" y="2503"/>
                    <a:pt x="6524" y="2968"/>
                    <a:pt x="6522" y="3438"/>
                  </a:cubicBezTo>
                  <a:cubicBezTo>
                    <a:pt x="6522" y="5109"/>
                    <a:pt x="5150" y="6469"/>
                    <a:pt x="3465" y="6469"/>
                  </a:cubicBezTo>
                  <a:cubicBezTo>
                    <a:pt x="1782" y="6469"/>
                    <a:pt x="410" y="5109"/>
                    <a:pt x="410" y="3438"/>
                  </a:cubicBezTo>
                  <a:cubicBezTo>
                    <a:pt x="410" y="1769"/>
                    <a:pt x="1780" y="409"/>
                    <a:pt x="3465" y="409"/>
                  </a:cubicBezTo>
                  <a:cubicBezTo>
                    <a:pt x="4341" y="409"/>
                    <a:pt x="5176" y="782"/>
                    <a:pt x="5758" y="1435"/>
                  </a:cubicBezTo>
                  <a:cubicBezTo>
                    <a:pt x="5799" y="1477"/>
                    <a:pt x="5853" y="1498"/>
                    <a:pt x="5907" y="1498"/>
                  </a:cubicBezTo>
                  <a:cubicBezTo>
                    <a:pt x="5955" y="1498"/>
                    <a:pt x="6003" y="1481"/>
                    <a:pt x="6042" y="1447"/>
                  </a:cubicBezTo>
                  <a:cubicBezTo>
                    <a:pt x="6123" y="1374"/>
                    <a:pt x="6133" y="1248"/>
                    <a:pt x="6064" y="1163"/>
                  </a:cubicBezTo>
                  <a:cubicBezTo>
                    <a:pt x="5403" y="423"/>
                    <a:pt x="4458" y="0"/>
                    <a:pt x="3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734802" y="3400829"/>
              <a:ext cx="141931" cy="140960"/>
            </a:xfrm>
            <a:custGeom>
              <a:avLst/>
              <a:gdLst/>
              <a:ahLst/>
              <a:cxnLst/>
              <a:rect l="l" t="t" r="r" b="b"/>
              <a:pathLst>
                <a:path w="5264" h="5228" extrusionOk="0">
                  <a:moveTo>
                    <a:pt x="2631" y="411"/>
                  </a:moveTo>
                  <a:cubicBezTo>
                    <a:pt x="3859" y="411"/>
                    <a:pt x="4855" y="1399"/>
                    <a:pt x="4855" y="2613"/>
                  </a:cubicBezTo>
                  <a:cubicBezTo>
                    <a:pt x="4855" y="3829"/>
                    <a:pt x="3859" y="4817"/>
                    <a:pt x="2631" y="4817"/>
                  </a:cubicBezTo>
                  <a:cubicBezTo>
                    <a:pt x="1406" y="4817"/>
                    <a:pt x="409" y="3829"/>
                    <a:pt x="409" y="2613"/>
                  </a:cubicBezTo>
                  <a:cubicBezTo>
                    <a:pt x="409" y="1397"/>
                    <a:pt x="1406" y="411"/>
                    <a:pt x="2631" y="411"/>
                  </a:cubicBezTo>
                  <a:close/>
                  <a:moveTo>
                    <a:pt x="2631" y="0"/>
                  </a:moveTo>
                  <a:cubicBezTo>
                    <a:pt x="1181" y="0"/>
                    <a:pt x="1" y="1172"/>
                    <a:pt x="1" y="2613"/>
                  </a:cubicBezTo>
                  <a:cubicBezTo>
                    <a:pt x="1" y="4055"/>
                    <a:pt x="1181" y="5228"/>
                    <a:pt x="2631" y="5228"/>
                  </a:cubicBezTo>
                  <a:cubicBezTo>
                    <a:pt x="4084" y="5228"/>
                    <a:pt x="5264" y="4055"/>
                    <a:pt x="5264" y="2615"/>
                  </a:cubicBezTo>
                  <a:cubicBezTo>
                    <a:pt x="5264" y="1174"/>
                    <a:pt x="4084" y="2"/>
                    <a:pt x="2631" y="2"/>
                  </a:cubicBezTo>
                  <a:lnTo>
                    <a:pt x="26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771471" y="3424071"/>
              <a:ext cx="70372" cy="93506"/>
            </a:xfrm>
            <a:custGeom>
              <a:avLst/>
              <a:gdLst/>
              <a:ahLst/>
              <a:cxnLst/>
              <a:rect l="l" t="t" r="r" b="b"/>
              <a:pathLst>
                <a:path w="2610" h="3468" extrusionOk="0">
                  <a:moveTo>
                    <a:pt x="1532" y="768"/>
                  </a:moveTo>
                  <a:cubicBezTo>
                    <a:pt x="1741" y="770"/>
                    <a:pt x="1911" y="940"/>
                    <a:pt x="1913" y="1149"/>
                  </a:cubicBezTo>
                  <a:cubicBezTo>
                    <a:pt x="1911" y="1358"/>
                    <a:pt x="1741" y="1530"/>
                    <a:pt x="1532" y="1530"/>
                  </a:cubicBezTo>
                  <a:lnTo>
                    <a:pt x="756" y="1530"/>
                  </a:lnTo>
                  <a:lnTo>
                    <a:pt x="756" y="768"/>
                  </a:lnTo>
                  <a:close/>
                  <a:moveTo>
                    <a:pt x="1755" y="1938"/>
                  </a:moveTo>
                  <a:cubicBezTo>
                    <a:pt x="1966" y="1938"/>
                    <a:pt x="2135" y="2108"/>
                    <a:pt x="2135" y="2319"/>
                  </a:cubicBezTo>
                  <a:cubicBezTo>
                    <a:pt x="2135" y="2528"/>
                    <a:pt x="1966" y="2698"/>
                    <a:pt x="1755" y="2698"/>
                  </a:cubicBezTo>
                  <a:lnTo>
                    <a:pt x="756" y="2698"/>
                  </a:lnTo>
                  <a:lnTo>
                    <a:pt x="756" y="1938"/>
                  </a:lnTo>
                  <a:close/>
                  <a:moveTo>
                    <a:pt x="1532" y="1"/>
                  </a:moveTo>
                  <a:cubicBezTo>
                    <a:pt x="1417" y="1"/>
                    <a:pt x="1326" y="91"/>
                    <a:pt x="1326" y="204"/>
                  </a:cubicBezTo>
                  <a:lnTo>
                    <a:pt x="1326" y="360"/>
                  </a:lnTo>
                  <a:lnTo>
                    <a:pt x="1080" y="360"/>
                  </a:lnTo>
                  <a:lnTo>
                    <a:pt x="1080" y="204"/>
                  </a:lnTo>
                  <a:cubicBezTo>
                    <a:pt x="1076" y="93"/>
                    <a:pt x="985" y="7"/>
                    <a:pt x="875" y="7"/>
                  </a:cubicBezTo>
                  <a:cubicBezTo>
                    <a:pt x="764" y="7"/>
                    <a:pt x="675" y="93"/>
                    <a:pt x="671" y="204"/>
                  </a:cubicBezTo>
                  <a:lnTo>
                    <a:pt x="671" y="360"/>
                  </a:lnTo>
                  <a:lnTo>
                    <a:pt x="206" y="360"/>
                  </a:lnTo>
                  <a:cubicBezTo>
                    <a:pt x="91" y="360"/>
                    <a:pt x="0" y="453"/>
                    <a:pt x="0" y="565"/>
                  </a:cubicBezTo>
                  <a:cubicBezTo>
                    <a:pt x="0" y="678"/>
                    <a:pt x="91" y="768"/>
                    <a:pt x="206" y="768"/>
                  </a:cubicBezTo>
                  <a:lnTo>
                    <a:pt x="348" y="768"/>
                  </a:lnTo>
                  <a:lnTo>
                    <a:pt x="348" y="2698"/>
                  </a:lnTo>
                  <a:lnTo>
                    <a:pt x="206" y="2698"/>
                  </a:lnTo>
                  <a:cubicBezTo>
                    <a:pt x="91" y="2698"/>
                    <a:pt x="0" y="2791"/>
                    <a:pt x="0" y="2903"/>
                  </a:cubicBezTo>
                  <a:cubicBezTo>
                    <a:pt x="0" y="3016"/>
                    <a:pt x="91" y="3109"/>
                    <a:pt x="206" y="3109"/>
                  </a:cubicBezTo>
                  <a:lnTo>
                    <a:pt x="671" y="3109"/>
                  </a:lnTo>
                  <a:lnTo>
                    <a:pt x="671" y="3263"/>
                  </a:lnTo>
                  <a:cubicBezTo>
                    <a:pt x="675" y="3373"/>
                    <a:pt x="764" y="3462"/>
                    <a:pt x="875" y="3462"/>
                  </a:cubicBezTo>
                  <a:cubicBezTo>
                    <a:pt x="985" y="3462"/>
                    <a:pt x="1076" y="3373"/>
                    <a:pt x="1080" y="3263"/>
                  </a:cubicBezTo>
                  <a:lnTo>
                    <a:pt x="1080" y="3109"/>
                  </a:lnTo>
                  <a:lnTo>
                    <a:pt x="1326" y="3109"/>
                  </a:lnTo>
                  <a:lnTo>
                    <a:pt x="1326" y="3263"/>
                  </a:lnTo>
                  <a:cubicBezTo>
                    <a:pt x="1326" y="3377"/>
                    <a:pt x="1417" y="3468"/>
                    <a:pt x="1532" y="3468"/>
                  </a:cubicBezTo>
                  <a:cubicBezTo>
                    <a:pt x="1644" y="3468"/>
                    <a:pt x="1735" y="3377"/>
                    <a:pt x="1735" y="3263"/>
                  </a:cubicBezTo>
                  <a:lnTo>
                    <a:pt x="1735" y="3109"/>
                  </a:lnTo>
                  <a:lnTo>
                    <a:pt x="1755" y="3109"/>
                  </a:lnTo>
                  <a:cubicBezTo>
                    <a:pt x="2112" y="3107"/>
                    <a:pt x="2424" y="2868"/>
                    <a:pt x="2516" y="2525"/>
                  </a:cubicBezTo>
                  <a:cubicBezTo>
                    <a:pt x="2609" y="2179"/>
                    <a:pt x="2459" y="1816"/>
                    <a:pt x="2151" y="1637"/>
                  </a:cubicBezTo>
                  <a:cubicBezTo>
                    <a:pt x="2501" y="1191"/>
                    <a:pt x="2282" y="533"/>
                    <a:pt x="1735" y="387"/>
                  </a:cubicBezTo>
                  <a:lnTo>
                    <a:pt x="1735" y="204"/>
                  </a:lnTo>
                  <a:cubicBezTo>
                    <a:pt x="1735" y="91"/>
                    <a:pt x="1644" y="1"/>
                    <a:pt x="1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2"/>
            <p:cNvSpPr/>
            <p:nvPr/>
          </p:nvSpPr>
          <p:spPr>
            <a:xfrm>
              <a:off x="1538892" y="3535102"/>
              <a:ext cx="145867" cy="211898"/>
            </a:xfrm>
            <a:custGeom>
              <a:avLst/>
              <a:gdLst/>
              <a:ahLst/>
              <a:cxnLst/>
              <a:rect l="l" t="t" r="r" b="b"/>
              <a:pathLst>
                <a:path w="5410" h="7859" extrusionOk="0">
                  <a:moveTo>
                    <a:pt x="4336" y="411"/>
                  </a:moveTo>
                  <a:cubicBezTo>
                    <a:pt x="4624" y="411"/>
                    <a:pt x="4877" y="597"/>
                    <a:pt x="4968" y="869"/>
                  </a:cubicBezTo>
                  <a:lnTo>
                    <a:pt x="441" y="869"/>
                  </a:lnTo>
                  <a:cubicBezTo>
                    <a:pt x="530" y="597"/>
                    <a:pt x="784" y="411"/>
                    <a:pt x="1072" y="411"/>
                  </a:cubicBezTo>
                  <a:close/>
                  <a:moveTo>
                    <a:pt x="4563" y="1280"/>
                  </a:moveTo>
                  <a:lnTo>
                    <a:pt x="4563" y="1586"/>
                  </a:lnTo>
                  <a:cubicBezTo>
                    <a:pt x="4563" y="2375"/>
                    <a:pt x="3296" y="3320"/>
                    <a:pt x="2693" y="3693"/>
                  </a:cubicBezTo>
                  <a:cubicBezTo>
                    <a:pt x="2087" y="3320"/>
                    <a:pt x="820" y="2375"/>
                    <a:pt x="820" y="1586"/>
                  </a:cubicBezTo>
                  <a:lnTo>
                    <a:pt x="820" y="1280"/>
                  </a:lnTo>
                  <a:close/>
                  <a:moveTo>
                    <a:pt x="4966" y="6992"/>
                  </a:moveTo>
                  <a:cubicBezTo>
                    <a:pt x="4877" y="7265"/>
                    <a:pt x="4624" y="7450"/>
                    <a:pt x="4336" y="7450"/>
                  </a:cubicBezTo>
                  <a:lnTo>
                    <a:pt x="1072" y="7450"/>
                  </a:lnTo>
                  <a:cubicBezTo>
                    <a:pt x="784" y="7450"/>
                    <a:pt x="530" y="7265"/>
                    <a:pt x="441" y="6992"/>
                  </a:cubicBezTo>
                  <a:close/>
                  <a:moveTo>
                    <a:pt x="1072" y="1"/>
                  </a:moveTo>
                  <a:cubicBezTo>
                    <a:pt x="480" y="3"/>
                    <a:pt x="1" y="482"/>
                    <a:pt x="1" y="1074"/>
                  </a:cubicBezTo>
                  <a:cubicBezTo>
                    <a:pt x="1" y="1187"/>
                    <a:pt x="92" y="1278"/>
                    <a:pt x="204" y="1278"/>
                  </a:cubicBezTo>
                  <a:lnTo>
                    <a:pt x="409" y="1278"/>
                  </a:lnTo>
                  <a:lnTo>
                    <a:pt x="409" y="1584"/>
                  </a:lnTo>
                  <a:cubicBezTo>
                    <a:pt x="409" y="2120"/>
                    <a:pt x="784" y="2710"/>
                    <a:pt x="1520" y="3340"/>
                  </a:cubicBezTo>
                  <a:cubicBezTo>
                    <a:pt x="1771" y="3553"/>
                    <a:pt x="2033" y="3750"/>
                    <a:pt x="2308" y="3930"/>
                  </a:cubicBezTo>
                  <a:cubicBezTo>
                    <a:pt x="2022" y="4119"/>
                    <a:pt x="1566" y="4445"/>
                    <a:pt x="1173" y="4844"/>
                  </a:cubicBezTo>
                  <a:cubicBezTo>
                    <a:pt x="1092" y="4922"/>
                    <a:pt x="1094" y="5053"/>
                    <a:pt x="1173" y="5132"/>
                  </a:cubicBezTo>
                  <a:cubicBezTo>
                    <a:pt x="1214" y="5171"/>
                    <a:pt x="1266" y="5191"/>
                    <a:pt x="1319" y="5191"/>
                  </a:cubicBezTo>
                  <a:cubicBezTo>
                    <a:pt x="1371" y="5191"/>
                    <a:pt x="1424" y="5171"/>
                    <a:pt x="1463" y="5132"/>
                  </a:cubicBezTo>
                  <a:cubicBezTo>
                    <a:pt x="1913" y="4678"/>
                    <a:pt x="2468" y="4311"/>
                    <a:pt x="2693" y="4171"/>
                  </a:cubicBezTo>
                  <a:cubicBezTo>
                    <a:pt x="3298" y="4544"/>
                    <a:pt x="4563" y="5489"/>
                    <a:pt x="4563" y="6278"/>
                  </a:cubicBezTo>
                  <a:lnTo>
                    <a:pt x="4563" y="6584"/>
                  </a:lnTo>
                  <a:lnTo>
                    <a:pt x="820" y="6584"/>
                  </a:lnTo>
                  <a:lnTo>
                    <a:pt x="820" y="6278"/>
                  </a:lnTo>
                  <a:cubicBezTo>
                    <a:pt x="820" y="6114"/>
                    <a:pt x="875" y="5933"/>
                    <a:pt x="986" y="5737"/>
                  </a:cubicBezTo>
                  <a:cubicBezTo>
                    <a:pt x="1041" y="5639"/>
                    <a:pt x="1005" y="5514"/>
                    <a:pt x="907" y="5459"/>
                  </a:cubicBezTo>
                  <a:cubicBezTo>
                    <a:pt x="875" y="5441"/>
                    <a:pt x="841" y="5433"/>
                    <a:pt x="807" y="5433"/>
                  </a:cubicBezTo>
                  <a:cubicBezTo>
                    <a:pt x="735" y="5433"/>
                    <a:pt x="666" y="5471"/>
                    <a:pt x="628" y="5536"/>
                  </a:cubicBezTo>
                  <a:cubicBezTo>
                    <a:pt x="484" y="5793"/>
                    <a:pt x="411" y="6043"/>
                    <a:pt x="411" y="6276"/>
                  </a:cubicBezTo>
                  <a:lnTo>
                    <a:pt x="411" y="6582"/>
                  </a:lnTo>
                  <a:lnTo>
                    <a:pt x="204" y="6582"/>
                  </a:lnTo>
                  <a:cubicBezTo>
                    <a:pt x="92" y="6582"/>
                    <a:pt x="1" y="6675"/>
                    <a:pt x="1" y="6787"/>
                  </a:cubicBezTo>
                  <a:cubicBezTo>
                    <a:pt x="1" y="7379"/>
                    <a:pt x="480" y="7859"/>
                    <a:pt x="1072" y="7859"/>
                  </a:cubicBezTo>
                  <a:lnTo>
                    <a:pt x="4336" y="7859"/>
                  </a:lnTo>
                  <a:cubicBezTo>
                    <a:pt x="4928" y="7859"/>
                    <a:pt x="5408" y="7379"/>
                    <a:pt x="5408" y="6787"/>
                  </a:cubicBezTo>
                  <a:cubicBezTo>
                    <a:pt x="5408" y="6675"/>
                    <a:pt x="5317" y="6582"/>
                    <a:pt x="5205" y="6582"/>
                  </a:cubicBezTo>
                  <a:lnTo>
                    <a:pt x="4974" y="6582"/>
                  </a:lnTo>
                  <a:lnTo>
                    <a:pt x="4974" y="6276"/>
                  </a:lnTo>
                  <a:cubicBezTo>
                    <a:pt x="4974" y="5741"/>
                    <a:pt x="4601" y="5149"/>
                    <a:pt x="3863" y="4520"/>
                  </a:cubicBezTo>
                  <a:cubicBezTo>
                    <a:pt x="3614" y="4309"/>
                    <a:pt x="3350" y="4111"/>
                    <a:pt x="3077" y="3930"/>
                  </a:cubicBezTo>
                  <a:cubicBezTo>
                    <a:pt x="3352" y="3750"/>
                    <a:pt x="3614" y="3553"/>
                    <a:pt x="3863" y="3340"/>
                  </a:cubicBezTo>
                  <a:cubicBezTo>
                    <a:pt x="4601" y="2710"/>
                    <a:pt x="4974" y="2120"/>
                    <a:pt x="4974" y="1584"/>
                  </a:cubicBezTo>
                  <a:lnTo>
                    <a:pt x="4974" y="1278"/>
                  </a:lnTo>
                  <a:lnTo>
                    <a:pt x="5205" y="1278"/>
                  </a:lnTo>
                  <a:cubicBezTo>
                    <a:pt x="5319" y="1278"/>
                    <a:pt x="5410" y="1187"/>
                    <a:pt x="5410" y="1074"/>
                  </a:cubicBezTo>
                  <a:cubicBezTo>
                    <a:pt x="5410" y="482"/>
                    <a:pt x="4930" y="3"/>
                    <a:pt x="4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2"/>
            <p:cNvSpPr/>
            <p:nvPr/>
          </p:nvSpPr>
          <p:spPr>
            <a:xfrm>
              <a:off x="1549057" y="3370523"/>
              <a:ext cx="114698" cy="145355"/>
            </a:xfrm>
            <a:custGeom>
              <a:avLst/>
              <a:gdLst/>
              <a:ahLst/>
              <a:cxnLst/>
              <a:rect l="l" t="t" r="r" b="b"/>
              <a:pathLst>
                <a:path w="4254" h="5391" extrusionOk="0">
                  <a:moveTo>
                    <a:pt x="2127" y="408"/>
                  </a:moveTo>
                  <a:cubicBezTo>
                    <a:pt x="2180" y="408"/>
                    <a:pt x="2234" y="427"/>
                    <a:pt x="2276" y="463"/>
                  </a:cubicBezTo>
                  <a:lnTo>
                    <a:pt x="3697" y="1722"/>
                  </a:lnTo>
                  <a:cubicBezTo>
                    <a:pt x="3788" y="1803"/>
                    <a:pt x="3798" y="1943"/>
                    <a:pt x="3715" y="2034"/>
                  </a:cubicBezTo>
                  <a:cubicBezTo>
                    <a:pt x="3670" y="2084"/>
                    <a:pt x="3608" y="2109"/>
                    <a:pt x="3546" y="2109"/>
                  </a:cubicBezTo>
                  <a:cubicBezTo>
                    <a:pt x="3493" y="2109"/>
                    <a:pt x="3440" y="2091"/>
                    <a:pt x="3397" y="2054"/>
                  </a:cubicBezTo>
                  <a:lnTo>
                    <a:pt x="2692" y="1428"/>
                  </a:lnTo>
                  <a:cubicBezTo>
                    <a:pt x="2652" y="1392"/>
                    <a:pt x="2604" y="1376"/>
                    <a:pt x="2557" y="1376"/>
                  </a:cubicBezTo>
                  <a:cubicBezTo>
                    <a:pt x="2452" y="1376"/>
                    <a:pt x="2351" y="1458"/>
                    <a:pt x="2351" y="1580"/>
                  </a:cubicBezTo>
                  <a:lnTo>
                    <a:pt x="2351" y="4769"/>
                  </a:lnTo>
                  <a:cubicBezTo>
                    <a:pt x="2351" y="4893"/>
                    <a:pt x="2250" y="4994"/>
                    <a:pt x="2126" y="4994"/>
                  </a:cubicBezTo>
                  <a:cubicBezTo>
                    <a:pt x="2004" y="4994"/>
                    <a:pt x="1903" y="4893"/>
                    <a:pt x="1903" y="4769"/>
                  </a:cubicBezTo>
                  <a:lnTo>
                    <a:pt x="1903" y="1580"/>
                  </a:lnTo>
                  <a:cubicBezTo>
                    <a:pt x="1903" y="1458"/>
                    <a:pt x="1803" y="1376"/>
                    <a:pt x="1697" y="1376"/>
                  </a:cubicBezTo>
                  <a:cubicBezTo>
                    <a:pt x="1650" y="1376"/>
                    <a:pt x="1602" y="1392"/>
                    <a:pt x="1562" y="1428"/>
                  </a:cubicBezTo>
                  <a:lnTo>
                    <a:pt x="857" y="2054"/>
                  </a:lnTo>
                  <a:cubicBezTo>
                    <a:pt x="815" y="2091"/>
                    <a:pt x="761" y="2109"/>
                    <a:pt x="708" y="2109"/>
                  </a:cubicBezTo>
                  <a:cubicBezTo>
                    <a:pt x="646" y="2109"/>
                    <a:pt x="584" y="2084"/>
                    <a:pt x="540" y="2034"/>
                  </a:cubicBezTo>
                  <a:cubicBezTo>
                    <a:pt x="500" y="1991"/>
                    <a:pt x="478" y="1933"/>
                    <a:pt x="482" y="1874"/>
                  </a:cubicBezTo>
                  <a:cubicBezTo>
                    <a:pt x="486" y="1815"/>
                    <a:pt x="514" y="1762"/>
                    <a:pt x="557" y="1722"/>
                  </a:cubicBezTo>
                  <a:lnTo>
                    <a:pt x="1978" y="463"/>
                  </a:lnTo>
                  <a:cubicBezTo>
                    <a:pt x="2021" y="427"/>
                    <a:pt x="2074" y="408"/>
                    <a:pt x="2127" y="408"/>
                  </a:cubicBezTo>
                  <a:close/>
                  <a:moveTo>
                    <a:pt x="2128" y="1"/>
                  </a:moveTo>
                  <a:cubicBezTo>
                    <a:pt x="1978" y="1"/>
                    <a:pt x="1827" y="53"/>
                    <a:pt x="1706" y="157"/>
                  </a:cubicBezTo>
                  <a:lnTo>
                    <a:pt x="287" y="1414"/>
                  </a:lnTo>
                  <a:cubicBezTo>
                    <a:pt x="25" y="1647"/>
                    <a:pt x="1" y="2046"/>
                    <a:pt x="234" y="2306"/>
                  </a:cubicBezTo>
                  <a:cubicBezTo>
                    <a:pt x="360" y="2447"/>
                    <a:pt x="534" y="2518"/>
                    <a:pt x="709" y="2518"/>
                  </a:cubicBezTo>
                  <a:cubicBezTo>
                    <a:pt x="858" y="2518"/>
                    <a:pt x="1008" y="2466"/>
                    <a:pt x="1128" y="2360"/>
                  </a:cubicBezTo>
                  <a:lnTo>
                    <a:pt x="1495" y="2036"/>
                  </a:lnTo>
                  <a:lnTo>
                    <a:pt x="1495" y="4769"/>
                  </a:lnTo>
                  <a:cubicBezTo>
                    <a:pt x="1501" y="5114"/>
                    <a:pt x="1783" y="5391"/>
                    <a:pt x="2128" y="5391"/>
                  </a:cubicBezTo>
                  <a:cubicBezTo>
                    <a:pt x="2473" y="5391"/>
                    <a:pt x="2754" y="5114"/>
                    <a:pt x="2762" y="4769"/>
                  </a:cubicBezTo>
                  <a:lnTo>
                    <a:pt x="2762" y="2036"/>
                  </a:lnTo>
                  <a:lnTo>
                    <a:pt x="3127" y="2360"/>
                  </a:lnTo>
                  <a:cubicBezTo>
                    <a:pt x="3248" y="2466"/>
                    <a:pt x="3397" y="2518"/>
                    <a:pt x="3547" y="2518"/>
                  </a:cubicBezTo>
                  <a:cubicBezTo>
                    <a:pt x="3721" y="2518"/>
                    <a:pt x="3895" y="2447"/>
                    <a:pt x="4021" y="2306"/>
                  </a:cubicBezTo>
                  <a:cubicBezTo>
                    <a:pt x="4253" y="2046"/>
                    <a:pt x="4230" y="1647"/>
                    <a:pt x="3969" y="1414"/>
                  </a:cubicBezTo>
                  <a:lnTo>
                    <a:pt x="2548" y="157"/>
                  </a:lnTo>
                  <a:cubicBezTo>
                    <a:pt x="2428" y="53"/>
                    <a:pt x="2278" y="1"/>
                    <a:pt x="2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511"/>
        <p:cNvGrpSpPr/>
        <p:nvPr/>
      </p:nvGrpSpPr>
      <p:grpSpPr>
        <a:xfrm>
          <a:off x="0" y="0"/>
          <a:ext cx="0" cy="0"/>
          <a:chOff x="0" y="0"/>
          <a:chExt cx="0" cy="0"/>
        </a:xfrm>
      </p:grpSpPr>
      <p:sp>
        <p:nvSpPr>
          <p:cNvPr id="8512" name="Google Shape;8512;p6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Break-even analysis</a:t>
            </a:r>
            <a:endParaRPr/>
          </a:p>
        </p:txBody>
      </p:sp>
      <p:sp>
        <p:nvSpPr>
          <p:cNvPr id="8513" name="Google Shape;8513;p63"/>
          <p:cNvSpPr/>
          <p:nvPr/>
        </p:nvSpPr>
        <p:spPr>
          <a:xfrm>
            <a:off x="909200" y="2586350"/>
            <a:ext cx="1527900" cy="478200"/>
          </a:xfrm>
          <a:prstGeom prst="chevron">
            <a:avLst>
              <a:gd name="adj" fmla="val 4122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3"/>
          <p:cNvSpPr txBox="1"/>
          <p:nvPr/>
        </p:nvSpPr>
        <p:spPr>
          <a:xfrm>
            <a:off x="715100" y="3140750"/>
            <a:ext cx="19161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Big-loss</a:t>
            </a:r>
            <a:endParaRPr sz="2400" b="1">
              <a:solidFill>
                <a:srgbClr val="EEC47C"/>
              </a:solidFill>
              <a:latin typeface="Abhaya Libre"/>
              <a:ea typeface="Abhaya Libre"/>
              <a:cs typeface="Abhaya Libre"/>
              <a:sym typeface="Abhaya Libre"/>
            </a:endParaRPr>
          </a:p>
        </p:txBody>
      </p:sp>
      <p:sp>
        <p:nvSpPr>
          <p:cNvPr id="8515" name="Google Shape;8515;p63"/>
          <p:cNvSpPr txBox="1"/>
          <p:nvPr/>
        </p:nvSpPr>
        <p:spPr>
          <a:xfrm>
            <a:off x="715100" y="3668450"/>
            <a:ext cx="19161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Mercury is the smallest planet</a:t>
            </a:r>
            <a:endParaRPr>
              <a:solidFill>
                <a:srgbClr val="FFFFFF"/>
              </a:solidFill>
              <a:latin typeface="Exo"/>
              <a:ea typeface="Exo"/>
              <a:cs typeface="Exo"/>
              <a:sym typeface="Exo"/>
            </a:endParaRPr>
          </a:p>
        </p:txBody>
      </p:sp>
      <p:sp>
        <p:nvSpPr>
          <p:cNvPr id="8516" name="Google Shape;8516;p63"/>
          <p:cNvSpPr txBox="1"/>
          <p:nvPr/>
        </p:nvSpPr>
        <p:spPr>
          <a:xfrm>
            <a:off x="2164525" y="1228250"/>
            <a:ext cx="19161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Loss</a:t>
            </a:r>
            <a:endParaRPr sz="2400" b="1">
              <a:solidFill>
                <a:srgbClr val="EEC47C"/>
              </a:solidFill>
              <a:latin typeface="Abhaya Libre"/>
              <a:ea typeface="Abhaya Libre"/>
              <a:cs typeface="Abhaya Libre"/>
              <a:sym typeface="Abhaya Libre"/>
            </a:endParaRPr>
          </a:p>
        </p:txBody>
      </p:sp>
      <p:sp>
        <p:nvSpPr>
          <p:cNvPr id="8517" name="Google Shape;8517;p63"/>
          <p:cNvSpPr txBox="1"/>
          <p:nvPr/>
        </p:nvSpPr>
        <p:spPr>
          <a:xfrm>
            <a:off x="2164525" y="1755950"/>
            <a:ext cx="19161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Venus has very high temperatures</a:t>
            </a:r>
            <a:endParaRPr>
              <a:solidFill>
                <a:srgbClr val="FFFFFF"/>
              </a:solidFill>
              <a:latin typeface="Exo"/>
              <a:ea typeface="Exo"/>
              <a:cs typeface="Exo"/>
              <a:sym typeface="Exo"/>
            </a:endParaRPr>
          </a:p>
        </p:txBody>
      </p:sp>
      <p:sp>
        <p:nvSpPr>
          <p:cNvPr id="8518" name="Google Shape;8518;p63"/>
          <p:cNvSpPr txBox="1"/>
          <p:nvPr/>
        </p:nvSpPr>
        <p:spPr>
          <a:xfrm>
            <a:off x="3613950" y="3140750"/>
            <a:ext cx="19161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Break-even</a:t>
            </a:r>
            <a:endParaRPr sz="2400" b="1">
              <a:solidFill>
                <a:srgbClr val="EEC47C"/>
              </a:solidFill>
              <a:latin typeface="Abhaya Libre"/>
              <a:ea typeface="Abhaya Libre"/>
              <a:cs typeface="Abhaya Libre"/>
              <a:sym typeface="Abhaya Libre"/>
            </a:endParaRPr>
          </a:p>
        </p:txBody>
      </p:sp>
      <p:sp>
        <p:nvSpPr>
          <p:cNvPr id="8519" name="Google Shape;8519;p63"/>
          <p:cNvSpPr txBox="1"/>
          <p:nvPr/>
        </p:nvSpPr>
        <p:spPr>
          <a:xfrm>
            <a:off x="3613950" y="3668450"/>
            <a:ext cx="19161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Earth is the planet with life</a:t>
            </a:r>
            <a:endParaRPr>
              <a:solidFill>
                <a:srgbClr val="FFFFFF"/>
              </a:solidFill>
              <a:latin typeface="Exo"/>
              <a:ea typeface="Exo"/>
              <a:cs typeface="Exo"/>
              <a:sym typeface="Exo"/>
            </a:endParaRPr>
          </a:p>
        </p:txBody>
      </p:sp>
      <p:sp>
        <p:nvSpPr>
          <p:cNvPr id="8520" name="Google Shape;8520;p63"/>
          <p:cNvSpPr txBox="1"/>
          <p:nvPr/>
        </p:nvSpPr>
        <p:spPr>
          <a:xfrm>
            <a:off x="5063375" y="1228250"/>
            <a:ext cx="19161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Profit</a:t>
            </a:r>
            <a:endParaRPr sz="2400" b="1">
              <a:solidFill>
                <a:srgbClr val="EEC47C"/>
              </a:solidFill>
              <a:latin typeface="Abhaya Libre"/>
              <a:ea typeface="Abhaya Libre"/>
              <a:cs typeface="Abhaya Libre"/>
              <a:sym typeface="Abhaya Libre"/>
            </a:endParaRPr>
          </a:p>
        </p:txBody>
      </p:sp>
      <p:sp>
        <p:nvSpPr>
          <p:cNvPr id="8521" name="Google Shape;8521;p63"/>
          <p:cNvSpPr txBox="1"/>
          <p:nvPr/>
        </p:nvSpPr>
        <p:spPr>
          <a:xfrm>
            <a:off x="5063375" y="1755950"/>
            <a:ext cx="19161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Jupiter is the biggest planet of them all</a:t>
            </a:r>
            <a:endParaRPr>
              <a:solidFill>
                <a:srgbClr val="FFFFFF"/>
              </a:solidFill>
              <a:latin typeface="Exo"/>
              <a:ea typeface="Exo"/>
              <a:cs typeface="Exo"/>
              <a:sym typeface="Exo"/>
            </a:endParaRPr>
          </a:p>
        </p:txBody>
      </p:sp>
      <p:sp>
        <p:nvSpPr>
          <p:cNvPr id="8522" name="Google Shape;8522;p63"/>
          <p:cNvSpPr txBox="1"/>
          <p:nvPr/>
        </p:nvSpPr>
        <p:spPr>
          <a:xfrm>
            <a:off x="6512800" y="3140750"/>
            <a:ext cx="19161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High profit</a:t>
            </a:r>
            <a:endParaRPr sz="2400" b="1">
              <a:solidFill>
                <a:srgbClr val="EEC47C"/>
              </a:solidFill>
              <a:latin typeface="Abhaya Libre"/>
              <a:ea typeface="Abhaya Libre"/>
              <a:cs typeface="Abhaya Libre"/>
              <a:sym typeface="Abhaya Libre"/>
            </a:endParaRPr>
          </a:p>
        </p:txBody>
      </p:sp>
      <p:sp>
        <p:nvSpPr>
          <p:cNvPr id="8523" name="Google Shape;8523;p63"/>
          <p:cNvSpPr txBox="1"/>
          <p:nvPr/>
        </p:nvSpPr>
        <p:spPr>
          <a:xfrm>
            <a:off x="6512800" y="3668450"/>
            <a:ext cx="19161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Saturn is a gas giant with rings</a:t>
            </a:r>
            <a:endParaRPr>
              <a:solidFill>
                <a:srgbClr val="FFFFFF"/>
              </a:solidFill>
              <a:latin typeface="Exo"/>
              <a:ea typeface="Exo"/>
              <a:cs typeface="Exo"/>
              <a:sym typeface="Exo"/>
            </a:endParaRPr>
          </a:p>
        </p:txBody>
      </p:sp>
      <p:sp>
        <p:nvSpPr>
          <p:cNvPr id="8524" name="Google Shape;8524;p63"/>
          <p:cNvSpPr/>
          <p:nvPr/>
        </p:nvSpPr>
        <p:spPr>
          <a:xfrm>
            <a:off x="2358622" y="2586350"/>
            <a:ext cx="1527900" cy="478200"/>
          </a:xfrm>
          <a:prstGeom prst="chevron">
            <a:avLst>
              <a:gd name="adj" fmla="val 4122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3"/>
          <p:cNvSpPr/>
          <p:nvPr/>
        </p:nvSpPr>
        <p:spPr>
          <a:xfrm>
            <a:off x="3808045" y="2586350"/>
            <a:ext cx="1527900" cy="478200"/>
          </a:xfrm>
          <a:prstGeom prst="chevron">
            <a:avLst>
              <a:gd name="adj" fmla="val 4122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3"/>
          <p:cNvSpPr/>
          <p:nvPr/>
        </p:nvSpPr>
        <p:spPr>
          <a:xfrm>
            <a:off x="5257467" y="2586350"/>
            <a:ext cx="1527900" cy="478200"/>
          </a:xfrm>
          <a:prstGeom prst="chevron">
            <a:avLst>
              <a:gd name="adj" fmla="val 4122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3"/>
          <p:cNvSpPr/>
          <p:nvPr/>
        </p:nvSpPr>
        <p:spPr>
          <a:xfrm>
            <a:off x="6706890" y="2586350"/>
            <a:ext cx="1527900" cy="478200"/>
          </a:xfrm>
          <a:prstGeom prst="chevron">
            <a:avLst>
              <a:gd name="adj" fmla="val 4122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531"/>
        <p:cNvGrpSpPr/>
        <p:nvPr/>
      </p:nvGrpSpPr>
      <p:grpSpPr>
        <a:xfrm>
          <a:off x="0" y="0"/>
          <a:ext cx="0" cy="0"/>
          <a:chOff x="0" y="0"/>
          <a:chExt cx="0" cy="0"/>
        </a:xfrm>
      </p:grpSpPr>
      <p:sp>
        <p:nvSpPr>
          <p:cNvPr id="8532" name="Google Shape;8532;p64"/>
          <p:cNvSpPr/>
          <p:nvPr/>
        </p:nvSpPr>
        <p:spPr>
          <a:xfrm>
            <a:off x="626475" y="1224500"/>
            <a:ext cx="2523600" cy="338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3310200" y="1224500"/>
            <a:ext cx="2523600" cy="338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5993925" y="1224500"/>
            <a:ext cx="2523600" cy="338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plans</a:t>
            </a:r>
            <a:endParaRPr/>
          </a:p>
        </p:txBody>
      </p:sp>
      <p:sp>
        <p:nvSpPr>
          <p:cNvPr id="8536" name="Google Shape;8536;p64"/>
          <p:cNvSpPr txBox="1">
            <a:spLocks noGrp="1"/>
          </p:cNvSpPr>
          <p:nvPr>
            <p:ph type="title"/>
          </p:nvPr>
        </p:nvSpPr>
        <p:spPr>
          <a:xfrm>
            <a:off x="720000" y="147381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Basic</a:t>
            </a:r>
            <a:endParaRPr sz="2400"/>
          </a:p>
        </p:txBody>
      </p:sp>
      <p:sp>
        <p:nvSpPr>
          <p:cNvPr id="8537" name="Google Shape;8537;p64"/>
          <p:cNvSpPr txBox="1">
            <a:spLocks noGrp="1"/>
          </p:cNvSpPr>
          <p:nvPr>
            <p:ph type="subTitle" idx="1"/>
          </p:nvPr>
        </p:nvSpPr>
        <p:spPr>
          <a:xfrm>
            <a:off x="720000" y="2001525"/>
            <a:ext cx="2336400" cy="1802700"/>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Char char="●"/>
            </a:pPr>
            <a:r>
              <a:rPr lang="en"/>
              <a:t>Mercury is the smallest planet</a:t>
            </a:r>
            <a:endParaRPr/>
          </a:p>
          <a:p>
            <a:pPr marL="457200" lvl="0" indent="-317500" algn="l" rtl="0">
              <a:spcBef>
                <a:spcPts val="1000"/>
              </a:spcBef>
              <a:spcAft>
                <a:spcPts val="0"/>
              </a:spcAft>
              <a:buSzPts val="1400"/>
              <a:buChar char="●"/>
            </a:pPr>
            <a:r>
              <a:rPr lang="en"/>
              <a:t>Venus has very high temperatures</a:t>
            </a:r>
            <a:endParaRPr/>
          </a:p>
          <a:p>
            <a:pPr marL="457200" lvl="0" indent="-317500" algn="l" rtl="0">
              <a:spcBef>
                <a:spcPts val="1000"/>
              </a:spcBef>
              <a:spcAft>
                <a:spcPts val="0"/>
              </a:spcAft>
              <a:buSzPts val="1400"/>
              <a:buChar char="●"/>
            </a:pPr>
            <a:r>
              <a:rPr lang="en"/>
              <a:t>Earth is the only planet with life</a:t>
            </a:r>
            <a:endParaRPr/>
          </a:p>
        </p:txBody>
      </p:sp>
      <p:sp>
        <p:nvSpPr>
          <p:cNvPr id="8538" name="Google Shape;8538;p64"/>
          <p:cNvSpPr txBox="1">
            <a:spLocks noGrp="1"/>
          </p:cNvSpPr>
          <p:nvPr>
            <p:ph type="title" idx="2"/>
          </p:nvPr>
        </p:nvSpPr>
        <p:spPr>
          <a:xfrm>
            <a:off x="3403800" y="147381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Pro</a:t>
            </a:r>
            <a:endParaRPr sz="2400"/>
          </a:p>
        </p:txBody>
      </p:sp>
      <p:sp>
        <p:nvSpPr>
          <p:cNvPr id="8539" name="Google Shape;8539;p64"/>
          <p:cNvSpPr txBox="1">
            <a:spLocks noGrp="1"/>
          </p:cNvSpPr>
          <p:nvPr>
            <p:ph type="subTitle" idx="3"/>
          </p:nvPr>
        </p:nvSpPr>
        <p:spPr>
          <a:xfrm>
            <a:off x="3403800" y="2001525"/>
            <a:ext cx="2336400" cy="1802700"/>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Char char="●"/>
            </a:pPr>
            <a:r>
              <a:rPr lang="en"/>
              <a:t>Despite being red, Mars is a cold planet</a:t>
            </a:r>
            <a:endParaRPr/>
          </a:p>
          <a:p>
            <a:pPr marL="457200" lvl="0" indent="-317500" algn="l" rtl="0">
              <a:spcBef>
                <a:spcPts val="1000"/>
              </a:spcBef>
              <a:spcAft>
                <a:spcPts val="0"/>
              </a:spcAft>
              <a:buSzPts val="1400"/>
              <a:buChar char="●"/>
            </a:pPr>
            <a:r>
              <a:rPr lang="en"/>
              <a:t>Jupiter is the biggest planet of them all</a:t>
            </a:r>
            <a:endParaRPr/>
          </a:p>
          <a:p>
            <a:pPr marL="457200" lvl="0" indent="-317500" algn="l" rtl="0">
              <a:spcBef>
                <a:spcPts val="1000"/>
              </a:spcBef>
              <a:spcAft>
                <a:spcPts val="0"/>
              </a:spcAft>
              <a:buSzPts val="1400"/>
              <a:buChar char="●"/>
            </a:pPr>
            <a:r>
              <a:rPr lang="en"/>
              <a:t>Saturn is a gas giant with rings</a:t>
            </a:r>
            <a:endParaRPr/>
          </a:p>
        </p:txBody>
      </p:sp>
      <p:sp>
        <p:nvSpPr>
          <p:cNvPr id="8540" name="Google Shape;8540;p64"/>
          <p:cNvSpPr txBox="1">
            <a:spLocks noGrp="1"/>
          </p:cNvSpPr>
          <p:nvPr>
            <p:ph type="title" idx="4"/>
          </p:nvPr>
        </p:nvSpPr>
        <p:spPr>
          <a:xfrm>
            <a:off x="6087600" y="147381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Premium</a:t>
            </a:r>
            <a:endParaRPr sz="2400"/>
          </a:p>
        </p:txBody>
      </p:sp>
      <p:sp>
        <p:nvSpPr>
          <p:cNvPr id="8541" name="Google Shape;8541;p64"/>
          <p:cNvSpPr txBox="1">
            <a:spLocks noGrp="1"/>
          </p:cNvSpPr>
          <p:nvPr>
            <p:ph type="subTitle" idx="5"/>
          </p:nvPr>
        </p:nvSpPr>
        <p:spPr>
          <a:xfrm>
            <a:off x="6087600" y="2001525"/>
            <a:ext cx="2336400" cy="1802700"/>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Char char="●"/>
            </a:pPr>
            <a:r>
              <a:rPr lang="en"/>
              <a:t>Pluto is no longer considered a planet</a:t>
            </a:r>
            <a:endParaRPr/>
          </a:p>
          <a:p>
            <a:pPr marL="457200" lvl="0" indent="-317500" algn="l" rtl="0">
              <a:spcBef>
                <a:spcPts val="1000"/>
              </a:spcBef>
              <a:spcAft>
                <a:spcPts val="0"/>
              </a:spcAft>
              <a:buSzPts val="1400"/>
              <a:buChar char="●"/>
            </a:pPr>
            <a:r>
              <a:rPr lang="en"/>
              <a:t>The Moon is Earth’s natural satellite</a:t>
            </a:r>
            <a:endParaRPr/>
          </a:p>
          <a:p>
            <a:pPr marL="457200" lvl="0" indent="-317500" algn="l" rtl="0">
              <a:spcBef>
                <a:spcPts val="1000"/>
              </a:spcBef>
              <a:spcAft>
                <a:spcPts val="0"/>
              </a:spcAft>
              <a:buSzPts val="1400"/>
              <a:buChar char="●"/>
            </a:pPr>
            <a:r>
              <a:rPr lang="en"/>
              <a:t>The Sun is the star that we all orbit</a:t>
            </a:r>
            <a:endParaRPr/>
          </a:p>
        </p:txBody>
      </p:sp>
      <p:sp>
        <p:nvSpPr>
          <p:cNvPr id="8542" name="Google Shape;8542;p64"/>
          <p:cNvSpPr txBox="1">
            <a:spLocks noGrp="1"/>
          </p:cNvSpPr>
          <p:nvPr>
            <p:ph type="title"/>
          </p:nvPr>
        </p:nvSpPr>
        <p:spPr>
          <a:xfrm>
            <a:off x="720000" y="39748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50$</a:t>
            </a:r>
            <a:endParaRPr sz="2400"/>
          </a:p>
        </p:txBody>
      </p:sp>
      <p:sp>
        <p:nvSpPr>
          <p:cNvPr id="8543" name="Google Shape;8543;p64"/>
          <p:cNvSpPr txBox="1">
            <a:spLocks noGrp="1"/>
          </p:cNvSpPr>
          <p:nvPr>
            <p:ph type="title" idx="2"/>
          </p:nvPr>
        </p:nvSpPr>
        <p:spPr>
          <a:xfrm>
            <a:off x="3403800" y="39748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100$</a:t>
            </a:r>
            <a:endParaRPr sz="2400"/>
          </a:p>
        </p:txBody>
      </p:sp>
      <p:sp>
        <p:nvSpPr>
          <p:cNvPr id="8544" name="Google Shape;8544;p64"/>
          <p:cNvSpPr txBox="1">
            <a:spLocks noGrp="1"/>
          </p:cNvSpPr>
          <p:nvPr>
            <p:ph type="title" idx="4"/>
          </p:nvPr>
        </p:nvSpPr>
        <p:spPr>
          <a:xfrm>
            <a:off x="6087600" y="39748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120$</a:t>
            </a:r>
            <a:endParaRPr sz="24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548"/>
        <p:cNvGrpSpPr/>
        <p:nvPr/>
      </p:nvGrpSpPr>
      <p:grpSpPr>
        <a:xfrm>
          <a:off x="0" y="0"/>
          <a:ext cx="0" cy="0"/>
          <a:chOff x="0" y="0"/>
          <a:chExt cx="0" cy="0"/>
        </a:xfrm>
      </p:grpSpPr>
      <p:sp>
        <p:nvSpPr>
          <p:cNvPr id="8549" name="Google Shape;8549;p6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Sales &amp; distribution</a:t>
            </a:r>
            <a:endParaRPr/>
          </a:p>
        </p:txBody>
      </p:sp>
      <p:sp>
        <p:nvSpPr>
          <p:cNvPr id="8550" name="Google Shape;8550;p65"/>
          <p:cNvSpPr/>
          <p:nvPr/>
        </p:nvSpPr>
        <p:spPr>
          <a:xfrm>
            <a:off x="2972400" y="1352725"/>
            <a:ext cx="1314600" cy="1314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5"/>
          <p:cNvSpPr/>
          <p:nvPr/>
        </p:nvSpPr>
        <p:spPr>
          <a:xfrm>
            <a:off x="4832950" y="1352725"/>
            <a:ext cx="1314600" cy="1314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5"/>
          <p:cNvSpPr/>
          <p:nvPr/>
        </p:nvSpPr>
        <p:spPr>
          <a:xfrm>
            <a:off x="2972400" y="3240250"/>
            <a:ext cx="1314600" cy="1314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5"/>
          <p:cNvSpPr/>
          <p:nvPr/>
        </p:nvSpPr>
        <p:spPr>
          <a:xfrm>
            <a:off x="4832950" y="3240250"/>
            <a:ext cx="1314600" cy="1314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4" name="Google Shape;8554;p65"/>
          <p:cNvCxnSpPr>
            <a:stCxn id="8550" idx="3"/>
            <a:endCxn id="8551" idx="1"/>
          </p:cNvCxnSpPr>
          <p:nvPr/>
        </p:nvCxnSpPr>
        <p:spPr>
          <a:xfrm>
            <a:off x="4287000" y="2010025"/>
            <a:ext cx="546000" cy="600"/>
          </a:xfrm>
          <a:prstGeom prst="bentConnector3">
            <a:avLst>
              <a:gd name="adj1" fmla="val 49995"/>
            </a:avLst>
          </a:prstGeom>
          <a:noFill/>
          <a:ln w="19050" cap="flat" cmpd="sng">
            <a:solidFill>
              <a:schemeClr val="dk2"/>
            </a:solidFill>
            <a:prstDash val="solid"/>
            <a:round/>
            <a:headEnd type="none" w="med" len="med"/>
            <a:tailEnd type="none" w="med" len="med"/>
          </a:ln>
        </p:spPr>
      </p:cxnSp>
      <p:cxnSp>
        <p:nvCxnSpPr>
          <p:cNvPr id="8555" name="Google Shape;8555;p65"/>
          <p:cNvCxnSpPr>
            <a:stCxn id="8551" idx="2"/>
            <a:endCxn id="8552" idx="0"/>
          </p:cNvCxnSpPr>
          <p:nvPr/>
        </p:nvCxnSpPr>
        <p:spPr>
          <a:xfrm rot="5400000">
            <a:off x="4273450" y="2023525"/>
            <a:ext cx="573000" cy="1860600"/>
          </a:xfrm>
          <a:prstGeom prst="bentConnector3">
            <a:avLst>
              <a:gd name="adj1" fmla="val 49993"/>
            </a:avLst>
          </a:prstGeom>
          <a:noFill/>
          <a:ln w="19050" cap="flat" cmpd="sng">
            <a:solidFill>
              <a:schemeClr val="dk2"/>
            </a:solidFill>
            <a:prstDash val="solid"/>
            <a:round/>
            <a:headEnd type="none" w="med" len="med"/>
            <a:tailEnd type="none" w="med" len="med"/>
          </a:ln>
        </p:spPr>
      </p:cxnSp>
      <p:cxnSp>
        <p:nvCxnSpPr>
          <p:cNvPr id="8556" name="Google Shape;8556;p65"/>
          <p:cNvCxnSpPr>
            <a:stCxn id="8552" idx="3"/>
            <a:endCxn id="8553" idx="1"/>
          </p:cNvCxnSpPr>
          <p:nvPr/>
        </p:nvCxnSpPr>
        <p:spPr>
          <a:xfrm>
            <a:off x="4287000" y="3897550"/>
            <a:ext cx="546000" cy="600"/>
          </a:xfrm>
          <a:prstGeom prst="bentConnector3">
            <a:avLst>
              <a:gd name="adj1" fmla="val 49995"/>
            </a:avLst>
          </a:prstGeom>
          <a:noFill/>
          <a:ln w="19050" cap="flat" cmpd="sng">
            <a:solidFill>
              <a:schemeClr val="dk2"/>
            </a:solidFill>
            <a:prstDash val="solid"/>
            <a:round/>
            <a:headEnd type="none" w="med" len="med"/>
            <a:tailEnd type="none" w="med" len="med"/>
          </a:ln>
        </p:spPr>
      </p:cxnSp>
      <p:sp>
        <p:nvSpPr>
          <p:cNvPr id="8557" name="Google Shape;8557;p65"/>
          <p:cNvSpPr txBox="1"/>
          <p:nvPr/>
        </p:nvSpPr>
        <p:spPr>
          <a:xfrm>
            <a:off x="831344" y="1369375"/>
            <a:ext cx="1887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rgbClr val="EEC47C"/>
                </a:solidFill>
                <a:latin typeface="Abhaya Libre"/>
                <a:ea typeface="Abhaya Libre"/>
                <a:cs typeface="Abhaya Libre"/>
                <a:sym typeface="Abhaya Libre"/>
              </a:rPr>
              <a:t>Channel 1</a:t>
            </a:r>
            <a:endParaRPr sz="2400" b="1">
              <a:solidFill>
                <a:srgbClr val="EEC47C"/>
              </a:solidFill>
              <a:latin typeface="Abhaya Libre"/>
              <a:ea typeface="Abhaya Libre"/>
              <a:cs typeface="Abhaya Libre"/>
              <a:sym typeface="Abhaya Libre"/>
            </a:endParaRPr>
          </a:p>
        </p:txBody>
      </p:sp>
      <p:sp>
        <p:nvSpPr>
          <p:cNvPr id="8558" name="Google Shape;8558;p65"/>
          <p:cNvSpPr txBox="1"/>
          <p:nvPr/>
        </p:nvSpPr>
        <p:spPr>
          <a:xfrm>
            <a:off x="831344" y="1897075"/>
            <a:ext cx="1887600" cy="754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FFFFFF"/>
                </a:solidFill>
                <a:latin typeface="Exo"/>
                <a:ea typeface="Exo"/>
                <a:cs typeface="Exo"/>
                <a:sym typeface="Exo"/>
              </a:rPr>
              <a:t>Mercury is the smallest planet</a:t>
            </a:r>
            <a:endParaRPr>
              <a:solidFill>
                <a:srgbClr val="FFFFFF"/>
              </a:solidFill>
              <a:latin typeface="Exo"/>
              <a:ea typeface="Exo"/>
              <a:cs typeface="Exo"/>
              <a:sym typeface="Exo"/>
            </a:endParaRPr>
          </a:p>
        </p:txBody>
      </p:sp>
      <p:sp>
        <p:nvSpPr>
          <p:cNvPr id="8559" name="Google Shape;8559;p65"/>
          <p:cNvSpPr txBox="1"/>
          <p:nvPr/>
        </p:nvSpPr>
        <p:spPr>
          <a:xfrm>
            <a:off x="831344" y="3256900"/>
            <a:ext cx="1887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rgbClr val="EEC47C"/>
                </a:solidFill>
                <a:latin typeface="Abhaya Libre"/>
                <a:ea typeface="Abhaya Libre"/>
                <a:cs typeface="Abhaya Libre"/>
                <a:sym typeface="Abhaya Libre"/>
              </a:rPr>
              <a:t>Channel 3</a:t>
            </a:r>
            <a:endParaRPr sz="2400" b="1">
              <a:solidFill>
                <a:srgbClr val="EEC47C"/>
              </a:solidFill>
              <a:latin typeface="Abhaya Libre"/>
              <a:ea typeface="Abhaya Libre"/>
              <a:cs typeface="Abhaya Libre"/>
              <a:sym typeface="Abhaya Libre"/>
            </a:endParaRPr>
          </a:p>
        </p:txBody>
      </p:sp>
      <p:sp>
        <p:nvSpPr>
          <p:cNvPr id="8560" name="Google Shape;8560;p65"/>
          <p:cNvSpPr txBox="1"/>
          <p:nvPr/>
        </p:nvSpPr>
        <p:spPr>
          <a:xfrm>
            <a:off x="831344" y="3784600"/>
            <a:ext cx="1887600" cy="754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FFFFFF"/>
                </a:solidFill>
                <a:latin typeface="Exo"/>
                <a:ea typeface="Exo"/>
                <a:cs typeface="Exo"/>
                <a:sym typeface="Exo"/>
              </a:rPr>
              <a:t>Jupiter is the biggest planet of them all</a:t>
            </a:r>
            <a:endParaRPr>
              <a:solidFill>
                <a:srgbClr val="FFFFFF"/>
              </a:solidFill>
              <a:latin typeface="Exo"/>
              <a:ea typeface="Exo"/>
              <a:cs typeface="Exo"/>
              <a:sym typeface="Exo"/>
            </a:endParaRPr>
          </a:p>
        </p:txBody>
      </p:sp>
      <p:sp>
        <p:nvSpPr>
          <p:cNvPr id="8561" name="Google Shape;8561;p65"/>
          <p:cNvSpPr txBox="1"/>
          <p:nvPr/>
        </p:nvSpPr>
        <p:spPr>
          <a:xfrm>
            <a:off x="6419694" y="1369375"/>
            <a:ext cx="1887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Channel 2</a:t>
            </a:r>
            <a:endParaRPr sz="2400" b="1">
              <a:solidFill>
                <a:srgbClr val="EEC47C"/>
              </a:solidFill>
              <a:latin typeface="Abhaya Libre"/>
              <a:ea typeface="Abhaya Libre"/>
              <a:cs typeface="Abhaya Libre"/>
              <a:sym typeface="Abhaya Libre"/>
            </a:endParaRPr>
          </a:p>
        </p:txBody>
      </p:sp>
      <p:sp>
        <p:nvSpPr>
          <p:cNvPr id="8562" name="Google Shape;8562;p65"/>
          <p:cNvSpPr txBox="1"/>
          <p:nvPr/>
        </p:nvSpPr>
        <p:spPr>
          <a:xfrm>
            <a:off x="6419694" y="1897075"/>
            <a:ext cx="1887600" cy="75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Venus is the second planet from the Sun</a:t>
            </a:r>
            <a:endParaRPr>
              <a:solidFill>
                <a:srgbClr val="FFFFFF"/>
              </a:solidFill>
              <a:latin typeface="Exo"/>
              <a:ea typeface="Exo"/>
              <a:cs typeface="Exo"/>
              <a:sym typeface="Exo"/>
            </a:endParaRPr>
          </a:p>
        </p:txBody>
      </p:sp>
      <p:sp>
        <p:nvSpPr>
          <p:cNvPr id="8563" name="Google Shape;8563;p65"/>
          <p:cNvSpPr txBox="1"/>
          <p:nvPr/>
        </p:nvSpPr>
        <p:spPr>
          <a:xfrm>
            <a:off x="6419694" y="3256900"/>
            <a:ext cx="1887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Channel 4</a:t>
            </a:r>
            <a:endParaRPr sz="2400" b="1">
              <a:solidFill>
                <a:srgbClr val="EEC47C"/>
              </a:solidFill>
              <a:latin typeface="Abhaya Libre"/>
              <a:ea typeface="Abhaya Libre"/>
              <a:cs typeface="Abhaya Libre"/>
              <a:sym typeface="Abhaya Libre"/>
            </a:endParaRPr>
          </a:p>
        </p:txBody>
      </p:sp>
      <p:sp>
        <p:nvSpPr>
          <p:cNvPr id="8564" name="Google Shape;8564;p65"/>
          <p:cNvSpPr txBox="1"/>
          <p:nvPr/>
        </p:nvSpPr>
        <p:spPr>
          <a:xfrm>
            <a:off x="6419694" y="3784600"/>
            <a:ext cx="1887600" cy="75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Mars is actually a very cold place</a:t>
            </a:r>
            <a:endParaRPr>
              <a:solidFill>
                <a:srgbClr val="FFFFFF"/>
              </a:solidFill>
              <a:latin typeface="Exo"/>
              <a:ea typeface="Exo"/>
              <a:cs typeface="Exo"/>
              <a:sym typeface="Exo"/>
            </a:endParaRPr>
          </a:p>
        </p:txBody>
      </p:sp>
      <p:grpSp>
        <p:nvGrpSpPr>
          <p:cNvPr id="8565" name="Google Shape;8565;p65"/>
          <p:cNvGrpSpPr/>
          <p:nvPr/>
        </p:nvGrpSpPr>
        <p:grpSpPr>
          <a:xfrm>
            <a:off x="5242683" y="3650224"/>
            <a:ext cx="501321" cy="495258"/>
            <a:chOff x="8035183" y="2610132"/>
            <a:chExt cx="381088" cy="376450"/>
          </a:xfrm>
        </p:grpSpPr>
        <p:sp>
          <p:nvSpPr>
            <p:cNvPr id="8566" name="Google Shape;8566;p65"/>
            <p:cNvSpPr/>
            <p:nvPr/>
          </p:nvSpPr>
          <p:spPr>
            <a:xfrm>
              <a:off x="8242201" y="2610132"/>
              <a:ext cx="174070" cy="376450"/>
            </a:xfrm>
            <a:custGeom>
              <a:avLst/>
              <a:gdLst/>
              <a:ahLst/>
              <a:cxnLst/>
              <a:rect l="l" t="t" r="r" b="b"/>
              <a:pathLst>
                <a:path w="6456" h="13962" extrusionOk="0">
                  <a:moveTo>
                    <a:pt x="5834" y="6455"/>
                  </a:moveTo>
                  <a:cubicBezTo>
                    <a:pt x="5873" y="6455"/>
                    <a:pt x="5905" y="6487"/>
                    <a:pt x="5905" y="6526"/>
                  </a:cubicBezTo>
                  <a:lnTo>
                    <a:pt x="5905" y="7298"/>
                  </a:lnTo>
                  <a:lnTo>
                    <a:pt x="670" y="7298"/>
                  </a:lnTo>
                  <a:lnTo>
                    <a:pt x="670" y="6526"/>
                  </a:lnTo>
                  <a:cubicBezTo>
                    <a:pt x="670" y="6487"/>
                    <a:pt x="701" y="6455"/>
                    <a:pt x="741" y="6455"/>
                  </a:cubicBezTo>
                  <a:close/>
                  <a:moveTo>
                    <a:pt x="5905" y="7706"/>
                  </a:moveTo>
                  <a:lnTo>
                    <a:pt x="5905" y="8549"/>
                  </a:lnTo>
                  <a:lnTo>
                    <a:pt x="670" y="8549"/>
                  </a:lnTo>
                  <a:lnTo>
                    <a:pt x="670" y="7706"/>
                  </a:lnTo>
                  <a:close/>
                  <a:moveTo>
                    <a:pt x="5905" y="8958"/>
                  </a:moveTo>
                  <a:lnTo>
                    <a:pt x="5905" y="9800"/>
                  </a:lnTo>
                  <a:lnTo>
                    <a:pt x="670" y="9800"/>
                  </a:lnTo>
                  <a:lnTo>
                    <a:pt x="670" y="8958"/>
                  </a:lnTo>
                  <a:close/>
                  <a:moveTo>
                    <a:pt x="5905" y="10209"/>
                  </a:moveTo>
                  <a:lnTo>
                    <a:pt x="5905" y="11051"/>
                  </a:lnTo>
                  <a:lnTo>
                    <a:pt x="670" y="11051"/>
                  </a:lnTo>
                  <a:lnTo>
                    <a:pt x="670" y="10209"/>
                  </a:lnTo>
                  <a:close/>
                  <a:moveTo>
                    <a:pt x="5905" y="11460"/>
                  </a:moveTo>
                  <a:lnTo>
                    <a:pt x="5905" y="12302"/>
                  </a:lnTo>
                  <a:lnTo>
                    <a:pt x="670" y="12302"/>
                  </a:lnTo>
                  <a:lnTo>
                    <a:pt x="670" y="11460"/>
                  </a:lnTo>
                  <a:close/>
                  <a:moveTo>
                    <a:pt x="5905" y="12713"/>
                  </a:moveTo>
                  <a:lnTo>
                    <a:pt x="5905" y="13510"/>
                  </a:lnTo>
                  <a:cubicBezTo>
                    <a:pt x="5905" y="13536"/>
                    <a:pt x="5885" y="13553"/>
                    <a:pt x="5862" y="13553"/>
                  </a:cubicBezTo>
                  <a:lnTo>
                    <a:pt x="713" y="13553"/>
                  </a:lnTo>
                  <a:cubicBezTo>
                    <a:pt x="690" y="13553"/>
                    <a:pt x="670" y="13536"/>
                    <a:pt x="670" y="13510"/>
                  </a:cubicBezTo>
                  <a:lnTo>
                    <a:pt x="670" y="12713"/>
                  </a:lnTo>
                  <a:close/>
                  <a:moveTo>
                    <a:pt x="3231" y="1"/>
                  </a:moveTo>
                  <a:cubicBezTo>
                    <a:pt x="3000" y="1"/>
                    <a:pt x="2771" y="26"/>
                    <a:pt x="2546" y="74"/>
                  </a:cubicBezTo>
                  <a:cubicBezTo>
                    <a:pt x="2436" y="97"/>
                    <a:pt x="2367" y="206"/>
                    <a:pt x="2391" y="316"/>
                  </a:cubicBezTo>
                  <a:cubicBezTo>
                    <a:pt x="2411" y="413"/>
                    <a:pt x="2496" y="479"/>
                    <a:pt x="2590" y="479"/>
                  </a:cubicBezTo>
                  <a:cubicBezTo>
                    <a:pt x="2605" y="479"/>
                    <a:pt x="2619" y="477"/>
                    <a:pt x="2633" y="474"/>
                  </a:cubicBezTo>
                  <a:cubicBezTo>
                    <a:pt x="2822" y="433"/>
                    <a:pt x="3013" y="411"/>
                    <a:pt x="3206" y="411"/>
                  </a:cubicBezTo>
                  <a:cubicBezTo>
                    <a:pt x="3214" y="411"/>
                    <a:pt x="3223" y="411"/>
                    <a:pt x="3231" y="411"/>
                  </a:cubicBezTo>
                  <a:cubicBezTo>
                    <a:pt x="4786" y="411"/>
                    <a:pt x="6047" y="1672"/>
                    <a:pt x="6047" y="3223"/>
                  </a:cubicBezTo>
                  <a:cubicBezTo>
                    <a:pt x="6047" y="4772"/>
                    <a:pt x="4784" y="6035"/>
                    <a:pt x="3231" y="6035"/>
                  </a:cubicBezTo>
                  <a:cubicBezTo>
                    <a:pt x="1678" y="6035"/>
                    <a:pt x="415" y="4772"/>
                    <a:pt x="415" y="3223"/>
                  </a:cubicBezTo>
                  <a:cubicBezTo>
                    <a:pt x="417" y="2205"/>
                    <a:pt x="966" y="1266"/>
                    <a:pt x="1854" y="768"/>
                  </a:cubicBezTo>
                  <a:cubicBezTo>
                    <a:pt x="1948" y="711"/>
                    <a:pt x="1982" y="589"/>
                    <a:pt x="1927" y="492"/>
                  </a:cubicBezTo>
                  <a:cubicBezTo>
                    <a:pt x="1890" y="425"/>
                    <a:pt x="1821" y="388"/>
                    <a:pt x="1750" y="388"/>
                  </a:cubicBezTo>
                  <a:cubicBezTo>
                    <a:pt x="1718" y="388"/>
                    <a:pt x="1685" y="395"/>
                    <a:pt x="1654" y="411"/>
                  </a:cubicBezTo>
                  <a:cubicBezTo>
                    <a:pt x="632" y="983"/>
                    <a:pt x="1" y="2065"/>
                    <a:pt x="7" y="3237"/>
                  </a:cubicBezTo>
                  <a:cubicBezTo>
                    <a:pt x="11" y="4409"/>
                    <a:pt x="654" y="5485"/>
                    <a:pt x="1682" y="6047"/>
                  </a:cubicBezTo>
                  <a:lnTo>
                    <a:pt x="741" y="6047"/>
                  </a:lnTo>
                  <a:cubicBezTo>
                    <a:pt x="476" y="6047"/>
                    <a:pt x="261" y="6262"/>
                    <a:pt x="261" y="6526"/>
                  </a:cubicBezTo>
                  <a:lnTo>
                    <a:pt x="261" y="13510"/>
                  </a:lnTo>
                  <a:cubicBezTo>
                    <a:pt x="261" y="13761"/>
                    <a:pt x="465" y="13962"/>
                    <a:pt x="713" y="13962"/>
                  </a:cubicBezTo>
                  <a:lnTo>
                    <a:pt x="5862" y="13962"/>
                  </a:lnTo>
                  <a:cubicBezTo>
                    <a:pt x="6110" y="13962"/>
                    <a:pt x="6313" y="13761"/>
                    <a:pt x="6313" y="13510"/>
                  </a:cubicBezTo>
                  <a:lnTo>
                    <a:pt x="6313" y="6526"/>
                  </a:lnTo>
                  <a:cubicBezTo>
                    <a:pt x="6313" y="6262"/>
                    <a:pt x="6098" y="6047"/>
                    <a:pt x="5834" y="6047"/>
                  </a:cubicBezTo>
                  <a:lnTo>
                    <a:pt x="4780" y="6047"/>
                  </a:lnTo>
                  <a:cubicBezTo>
                    <a:pt x="5812" y="5483"/>
                    <a:pt x="6456" y="4399"/>
                    <a:pt x="6456" y="3223"/>
                  </a:cubicBezTo>
                  <a:cubicBezTo>
                    <a:pt x="6456" y="1447"/>
                    <a:pt x="5009" y="1"/>
                    <a:pt x="3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5"/>
            <p:cNvSpPr/>
            <p:nvPr/>
          </p:nvSpPr>
          <p:spPr>
            <a:xfrm>
              <a:off x="8263124" y="2630893"/>
              <a:ext cx="137617" cy="132359"/>
            </a:xfrm>
            <a:custGeom>
              <a:avLst/>
              <a:gdLst/>
              <a:ahLst/>
              <a:cxnLst/>
              <a:rect l="l" t="t" r="r" b="b"/>
              <a:pathLst>
                <a:path w="5104" h="4909" extrusionOk="0">
                  <a:moveTo>
                    <a:pt x="2455" y="409"/>
                  </a:moveTo>
                  <a:cubicBezTo>
                    <a:pt x="3282" y="411"/>
                    <a:pt x="4024" y="910"/>
                    <a:pt x="4340" y="1672"/>
                  </a:cubicBezTo>
                  <a:cubicBezTo>
                    <a:pt x="4655" y="2435"/>
                    <a:pt x="4480" y="3313"/>
                    <a:pt x="3896" y="3896"/>
                  </a:cubicBezTo>
                  <a:cubicBezTo>
                    <a:pt x="3505" y="4286"/>
                    <a:pt x="2983" y="4493"/>
                    <a:pt x="2452" y="4493"/>
                  </a:cubicBezTo>
                  <a:cubicBezTo>
                    <a:pt x="2189" y="4493"/>
                    <a:pt x="1923" y="4442"/>
                    <a:pt x="1670" y="4338"/>
                  </a:cubicBezTo>
                  <a:cubicBezTo>
                    <a:pt x="908" y="4022"/>
                    <a:pt x="411" y="3276"/>
                    <a:pt x="411" y="2451"/>
                  </a:cubicBezTo>
                  <a:cubicBezTo>
                    <a:pt x="413" y="1322"/>
                    <a:pt x="1328" y="411"/>
                    <a:pt x="2455" y="409"/>
                  </a:cubicBezTo>
                  <a:close/>
                  <a:moveTo>
                    <a:pt x="2455" y="0"/>
                  </a:moveTo>
                  <a:cubicBezTo>
                    <a:pt x="1101" y="2"/>
                    <a:pt x="4" y="1097"/>
                    <a:pt x="2" y="2451"/>
                  </a:cubicBezTo>
                  <a:cubicBezTo>
                    <a:pt x="0" y="3444"/>
                    <a:pt x="598" y="4340"/>
                    <a:pt x="1514" y="4720"/>
                  </a:cubicBezTo>
                  <a:cubicBezTo>
                    <a:pt x="1818" y="4847"/>
                    <a:pt x="2138" y="4908"/>
                    <a:pt x="2455" y="4908"/>
                  </a:cubicBezTo>
                  <a:cubicBezTo>
                    <a:pt x="3093" y="4908"/>
                    <a:pt x="3720" y="4660"/>
                    <a:pt x="4190" y="4192"/>
                  </a:cubicBezTo>
                  <a:cubicBezTo>
                    <a:pt x="4892" y="3489"/>
                    <a:pt x="5103" y="2433"/>
                    <a:pt x="4723" y="1516"/>
                  </a:cubicBezTo>
                  <a:cubicBezTo>
                    <a:pt x="4344" y="598"/>
                    <a:pt x="3448" y="0"/>
                    <a:pt x="2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5"/>
            <p:cNvSpPr/>
            <p:nvPr/>
          </p:nvSpPr>
          <p:spPr>
            <a:xfrm>
              <a:off x="8297339" y="2652382"/>
              <a:ext cx="65896" cy="87979"/>
            </a:xfrm>
            <a:custGeom>
              <a:avLst/>
              <a:gdLst/>
              <a:ahLst/>
              <a:cxnLst/>
              <a:rect l="l" t="t" r="r" b="b"/>
              <a:pathLst>
                <a:path w="2444" h="3263" extrusionOk="0">
                  <a:moveTo>
                    <a:pt x="1423" y="752"/>
                  </a:moveTo>
                  <a:cubicBezTo>
                    <a:pt x="1610" y="752"/>
                    <a:pt x="1764" y="906"/>
                    <a:pt x="1764" y="1094"/>
                  </a:cubicBezTo>
                  <a:cubicBezTo>
                    <a:pt x="1764" y="1281"/>
                    <a:pt x="1612" y="1433"/>
                    <a:pt x="1423" y="1433"/>
                  </a:cubicBezTo>
                  <a:lnTo>
                    <a:pt x="724" y="1433"/>
                  </a:lnTo>
                  <a:lnTo>
                    <a:pt x="724" y="752"/>
                  </a:lnTo>
                  <a:close/>
                  <a:moveTo>
                    <a:pt x="1630" y="1844"/>
                  </a:moveTo>
                  <a:cubicBezTo>
                    <a:pt x="1816" y="1848"/>
                    <a:pt x="1962" y="1999"/>
                    <a:pt x="1962" y="2183"/>
                  </a:cubicBezTo>
                  <a:cubicBezTo>
                    <a:pt x="1962" y="2368"/>
                    <a:pt x="1816" y="2518"/>
                    <a:pt x="1630" y="2524"/>
                  </a:cubicBezTo>
                  <a:lnTo>
                    <a:pt x="724" y="2524"/>
                  </a:lnTo>
                  <a:lnTo>
                    <a:pt x="724" y="1844"/>
                  </a:lnTo>
                  <a:close/>
                  <a:moveTo>
                    <a:pt x="1427" y="0"/>
                  </a:moveTo>
                  <a:cubicBezTo>
                    <a:pt x="1310" y="0"/>
                    <a:pt x="1218" y="95"/>
                    <a:pt x="1222" y="212"/>
                  </a:cubicBezTo>
                  <a:lnTo>
                    <a:pt x="1222" y="344"/>
                  </a:lnTo>
                  <a:lnTo>
                    <a:pt x="914" y="344"/>
                  </a:lnTo>
                  <a:lnTo>
                    <a:pt x="914" y="212"/>
                  </a:lnTo>
                  <a:cubicBezTo>
                    <a:pt x="914" y="99"/>
                    <a:pt x="823" y="6"/>
                    <a:pt x="711" y="6"/>
                  </a:cubicBezTo>
                  <a:cubicBezTo>
                    <a:pt x="596" y="6"/>
                    <a:pt x="505" y="99"/>
                    <a:pt x="505" y="212"/>
                  </a:cubicBezTo>
                  <a:lnTo>
                    <a:pt x="505" y="344"/>
                  </a:lnTo>
                  <a:lnTo>
                    <a:pt x="198" y="344"/>
                  </a:lnTo>
                  <a:cubicBezTo>
                    <a:pt x="87" y="348"/>
                    <a:pt x="0" y="437"/>
                    <a:pt x="0" y="547"/>
                  </a:cubicBezTo>
                  <a:cubicBezTo>
                    <a:pt x="0" y="658"/>
                    <a:pt x="87" y="748"/>
                    <a:pt x="198" y="752"/>
                  </a:cubicBezTo>
                  <a:lnTo>
                    <a:pt x="314" y="752"/>
                  </a:lnTo>
                  <a:lnTo>
                    <a:pt x="314" y="2524"/>
                  </a:lnTo>
                  <a:lnTo>
                    <a:pt x="198" y="2524"/>
                  </a:lnTo>
                  <a:cubicBezTo>
                    <a:pt x="87" y="2528"/>
                    <a:pt x="0" y="2619"/>
                    <a:pt x="0" y="2730"/>
                  </a:cubicBezTo>
                  <a:cubicBezTo>
                    <a:pt x="0" y="2840"/>
                    <a:pt x="87" y="2929"/>
                    <a:pt x="198" y="2933"/>
                  </a:cubicBezTo>
                  <a:lnTo>
                    <a:pt x="505" y="2933"/>
                  </a:lnTo>
                  <a:lnTo>
                    <a:pt x="505" y="3065"/>
                  </a:lnTo>
                  <a:cubicBezTo>
                    <a:pt x="509" y="3176"/>
                    <a:pt x="600" y="3262"/>
                    <a:pt x="711" y="3262"/>
                  </a:cubicBezTo>
                  <a:cubicBezTo>
                    <a:pt x="819" y="3262"/>
                    <a:pt x="910" y="3176"/>
                    <a:pt x="914" y="3065"/>
                  </a:cubicBezTo>
                  <a:lnTo>
                    <a:pt x="914" y="2933"/>
                  </a:lnTo>
                  <a:lnTo>
                    <a:pt x="1222" y="2933"/>
                  </a:lnTo>
                  <a:lnTo>
                    <a:pt x="1222" y="3065"/>
                  </a:lnTo>
                  <a:cubicBezTo>
                    <a:pt x="1226" y="3176"/>
                    <a:pt x="1316" y="3262"/>
                    <a:pt x="1427" y="3262"/>
                  </a:cubicBezTo>
                  <a:cubicBezTo>
                    <a:pt x="1537" y="3262"/>
                    <a:pt x="1628" y="3176"/>
                    <a:pt x="1632" y="3065"/>
                  </a:cubicBezTo>
                  <a:lnTo>
                    <a:pt x="1632" y="2933"/>
                  </a:lnTo>
                  <a:cubicBezTo>
                    <a:pt x="1968" y="2933"/>
                    <a:pt x="2262" y="2710"/>
                    <a:pt x="2352" y="2386"/>
                  </a:cubicBezTo>
                  <a:cubicBezTo>
                    <a:pt x="2443" y="2063"/>
                    <a:pt x="2307" y="1719"/>
                    <a:pt x="2023" y="1544"/>
                  </a:cubicBezTo>
                  <a:cubicBezTo>
                    <a:pt x="2339" y="1125"/>
                    <a:pt x="2135" y="518"/>
                    <a:pt x="1632" y="373"/>
                  </a:cubicBezTo>
                  <a:lnTo>
                    <a:pt x="1632" y="212"/>
                  </a:lnTo>
                  <a:cubicBezTo>
                    <a:pt x="1636" y="95"/>
                    <a:pt x="1543"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5"/>
            <p:cNvSpPr/>
            <p:nvPr/>
          </p:nvSpPr>
          <p:spPr>
            <a:xfrm>
              <a:off x="8035183" y="2694956"/>
              <a:ext cx="197959" cy="289415"/>
            </a:xfrm>
            <a:custGeom>
              <a:avLst/>
              <a:gdLst/>
              <a:ahLst/>
              <a:cxnLst/>
              <a:rect l="l" t="t" r="r" b="b"/>
              <a:pathLst>
                <a:path w="7342" h="10734" extrusionOk="0">
                  <a:moveTo>
                    <a:pt x="6410" y="6980"/>
                  </a:moveTo>
                  <a:cubicBezTo>
                    <a:pt x="6451" y="6980"/>
                    <a:pt x="6485" y="7013"/>
                    <a:pt x="6485" y="7053"/>
                  </a:cubicBezTo>
                  <a:lnTo>
                    <a:pt x="6483" y="7053"/>
                  </a:lnTo>
                  <a:lnTo>
                    <a:pt x="6483" y="7822"/>
                  </a:lnTo>
                  <a:lnTo>
                    <a:pt x="1248" y="7822"/>
                  </a:lnTo>
                  <a:lnTo>
                    <a:pt x="1248" y="7053"/>
                  </a:lnTo>
                  <a:cubicBezTo>
                    <a:pt x="1248" y="7013"/>
                    <a:pt x="1281" y="6980"/>
                    <a:pt x="1323" y="6980"/>
                  </a:cubicBezTo>
                  <a:close/>
                  <a:moveTo>
                    <a:pt x="6485" y="8231"/>
                  </a:moveTo>
                  <a:lnTo>
                    <a:pt x="6483" y="9073"/>
                  </a:lnTo>
                  <a:lnTo>
                    <a:pt x="1248" y="9073"/>
                  </a:lnTo>
                  <a:lnTo>
                    <a:pt x="1248" y="8231"/>
                  </a:lnTo>
                  <a:close/>
                  <a:moveTo>
                    <a:pt x="6485" y="9482"/>
                  </a:moveTo>
                  <a:lnTo>
                    <a:pt x="6483" y="10250"/>
                  </a:lnTo>
                  <a:cubicBezTo>
                    <a:pt x="6483" y="10291"/>
                    <a:pt x="6449" y="10325"/>
                    <a:pt x="6410" y="10325"/>
                  </a:cubicBezTo>
                  <a:lnTo>
                    <a:pt x="1323" y="10325"/>
                  </a:lnTo>
                  <a:cubicBezTo>
                    <a:pt x="1281" y="10325"/>
                    <a:pt x="1248" y="10291"/>
                    <a:pt x="1248" y="10250"/>
                  </a:cubicBezTo>
                  <a:lnTo>
                    <a:pt x="1248" y="9482"/>
                  </a:lnTo>
                  <a:close/>
                  <a:moveTo>
                    <a:pt x="3866" y="0"/>
                  </a:moveTo>
                  <a:cubicBezTo>
                    <a:pt x="2738" y="0"/>
                    <a:pt x="1682" y="547"/>
                    <a:pt x="1029" y="1464"/>
                  </a:cubicBezTo>
                  <a:cubicBezTo>
                    <a:pt x="964" y="1557"/>
                    <a:pt x="985" y="1685"/>
                    <a:pt x="1076" y="1750"/>
                  </a:cubicBezTo>
                  <a:cubicBezTo>
                    <a:pt x="1112" y="1776"/>
                    <a:pt x="1154" y="1788"/>
                    <a:pt x="1195" y="1788"/>
                  </a:cubicBezTo>
                  <a:cubicBezTo>
                    <a:pt x="1259" y="1788"/>
                    <a:pt x="1323" y="1758"/>
                    <a:pt x="1362" y="1703"/>
                  </a:cubicBezTo>
                  <a:cubicBezTo>
                    <a:pt x="1938" y="892"/>
                    <a:pt x="2872" y="411"/>
                    <a:pt x="3866" y="409"/>
                  </a:cubicBezTo>
                  <a:cubicBezTo>
                    <a:pt x="5556" y="409"/>
                    <a:pt x="6931" y="1782"/>
                    <a:pt x="6931" y="3469"/>
                  </a:cubicBezTo>
                  <a:cubicBezTo>
                    <a:pt x="6931" y="5158"/>
                    <a:pt x="5556" y="6530"/>
                    <a:pt x="3866" y="6530"/>
                  </a:cubicBezTo>
                  <a:cubicBezTo>
                    <a:pt x="2175" y="6530"/>
                    <a:pt x="800" y="5156"/>
                    <a:pt x="800" y="3469"/>
                  </a:cubicBezTo>
                  <a:cubicBezTo>
                    <a:pt x="800" y="3116"/>
                    <a:pt x="859" y="2767"/>
                    <a:pt x="979" y="2433"/>
                  </a:cubicBezTo>
                  <a:cubicBezTo>
                    <a:pt x="1021" y="2327"/>
                    <a:pt x="968" y="2204"/>
                    <a:pt x="859" y="2167"/>
                  </a:cubicBezTo>
                  <a:cubicBezTo>
                    <a:pt x="836" y="2158"/>
                    <a:pt x="812" y="2154"/>
                    <a:pt x="788" y="2154"/>
                  </a:cubicBezTo>
                  <a:cubicBezTo>
                    <a:pt x="703" y="2154"/>
                    <a:pt x="622" y="2208"/>
                    <a:pt x="595" y="2295"/>
                  </a:cubicBezTo>
                  <a:cubicBezTo>
                    <a:pt x="1" y="3949"/>
                    <a:pt x="737" y="5784"/>
                    <a:pt x="2307" y="6569"/>
                  </a:cubicBezTo>
                  <a:lnTo>
                    <a:pt x="1321" y="6569"/>
                  </a:lnTo>
                  <a:cubicBezTo>
                    <a:pt x="1054" y="6571"/>
                    <a:pt x="839" y="6786"/>
                    <a:pt x="839" y="7053"/>
                  </a:cubicBezTo>
                  <a:lnTo>
                    <a:pt x="839" y="10250"/>
                  </a:lnTo>
                  <a:cubicBezTo>
                    <a:pt x="839" y="10516"/>
                    <a:pt x="1054" y="10733"/>
                    <a:pt x="1321" y="10733"/>
                  </a:cubicBezTo>
                  <a:lnTo>
                    <a:pt x="6410" y="10733"/>
                  </a:lnTo>
                  <a:cubicBezTo>
                    <a:pt x="6676" y="10733"/>
                    <a:pt x="6891" y="10516"/>
                    <a:pt x="6893" y="10250"/>
                  </a:cubicBezTo>
                  <a:lnTo>
                    <a:pt x="6891" y="7053"/>
                  </a:lnTo>
                  <a:cubicBezTo>
                    <a:pt x="6891" y="6786"/>
                    <a:pt x="6676" y="6571"/>
                    <a:pt x="6410" y="6571"/>
                  </a:cubicBezTo>
                  <a:lnTo>
                    <a:pt x="5423" y="6571"/>
                  </a:lnTo>
                  <a:cubicBezTo>
                    <a:pt x="6597" y="5983"/>
                    <a:pt x="7339" y="4783"/>
                    <a:pt x="7341" y="3469"/>
                  </a:cubicBezTo>
                  <a:cubicBezTo>
                    <a:pt x="7341" y="1557"/>
                    <a:pt x="5782" y="0"/>
                    <a:pt x="3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5"/>
            <p:cNvSpPr/>
            <p:nvPr/>
          </p:nvSpPr>
          <p:spPr>
            <a:xfrm>
              <a:off x="8068239" y="2717442"/>
              <a:ext cx="142335" cy="142146"/>
            </a:xfrm>
            <a:custGeom>
              <a:avLst/>
              <a:gdLst/>
              <a:ahLst/>
              <a:cxnLst/>
              <a:rect l="l" t="t" r="r" b="b"/>
              <a:pathLst>
                <a:path w="5279" h="5272" extrusionOk="0">
                  <a:moveTo>
                    <a:pt x="2640" y="409"/>
                  </a:moveTo>
                  <a:cubicBezTo>
                    <a:pt x="3540" y="411"/>
                    <a:pt x="4351" y="954"/>
                    <a:pt x="4695" y="1787"/>
                  </a:cubicBezTo>
                  <a:cubicBezTo>
                    <a:pt x="5038" y="2619"/>
                    <a:pt x="4845" y="3577"/>
                    <a:pt x="4209" y="4212"/>
                  </a:cubicBezTo>
                  <a:cubicBezTo>
                    <a:pt x="3783" y="4636"/>
                    <a:pt x="3215" y="4862"/>
                    <a:pt x="2636" y="4862"/>
                  </a:cubicBezTo>
                  <a:cubicBezTo>
                    <a:pt x="2349" y="4862"/>
                    <a:pt x="2058" y="4806"/>
                    <a:pt x="1782" y="4691"/>
                  </a:cubicBezTo>
                  <a:cubicBezTo>
                    <a:pt x="951" y="4348"/>
                    <a:pt x="409" y="3535"/>
                    <a:pt x="409" y="2635"/>
                  </a:cubicBezTo>
                  <a:cubicBezTo>
                    <a:pt x="412" y="1406"/>
                    <a:pt x="1409" y="409"/>
                    <a:pt x="2640" y="409"/>
                  </a:cubicBezTo>
                  <a:close/>
                  <a:moveTo>
                    <a:pt x="2640" y="1"/>
                  </a:moveTo>
                  <a:cubicBezTo>
                    <a:pt x="1184" y="1"/>
                    <a:pt x="0" y="1183"/>
                    <a:pt x="0" y="2635"/>
                  </a:cubicBezTo>
                  <a:cubicBezTo>
                    <a:pt x="0" y="4090"/>
                    <a:pt x="1184" y="5272"/>
                    <a:pt x="2640" y="5272"/>
                  </a:cubicBezTo>
                  <a:cubicBezTo>
                    <a:pt x="4095" y="5272"/>
                    <a:pt x="5279" y="4090"/>
                    <a:pt x="5279" y="2635"/>
                  </a:cubicBezTo>
                  <a:cubicBezTo>
                    <a:pt x="5279" y="1183"/>
                    <a:pt x="4095" y="1"/>
                    <a:pt x="2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5"/>
            <p:cNvSpPr/>
            <p:nvPr/>
          </p:nvSpPr>
          <p:spPr>
            <a:xfrm>
              <a:off x="8106014" y="2739201"/>
              <a:ext cx="55138" cy="88086"/>
            </a:xfrm>
            <a:custGeom>
              <a:avLst/>
              <a:gdLst/>
              <a:ahLst/>
              <a:cxnLst/>
              <a:rect l="l" t="t" r="r" b="b"/>
              <a:pathLst>
                <a:path w="2045" h="3267" extrusionOk="0">
                  <a:moveTo>
                    <a:pt x="1293" y="0"/>
                  </a:moveTo>
                  <a:cubicBezTo>
                    <a:pt x="1198" y="0"/>
                    <a:pt x="1111" y="68"/>
                    <a:pt x="1091" y="167"/>
                  </a:cubicBezTo>
                  <a:lnTo>
                    <a:pt x="718" y="1591"/>
                  </a:lnTo>
                  <a:lnTo>
                    <a:pt x="227" y="1736"/>
                  </a:lnTo>
                  <a:cubicBezTo>
                    <a:pt x="0" y="1803"/>
                    <a:pt x="47" y="2138"/>
                    <a:pt x="284" y="2138"/>
                  </a:cubicBezTo>
                  <a:lnTo>
                    <a:pt x="284" y="2136"/>
                  </a:lnTo>
                  <a:cubicBezTo>
                    <a:pt x="304" y="2136"/>
                    <a:pt x="324" y="2134"/>
                    <a:pt x="341" y="2128"/>
                  </a:cubicBezTo>
                  <a:lnTo>
                    <a:pt x="598" y="2053"/>
                  </a:lnTo>
                  <a:lnTo>
                    <a:pt x="347" y="3010"/>
                  </a:lnTo>
                  <a:cubicBezTo>
                    <a:pt x="312" y="3139"/>
                    <a:pt x="411" y="3265"/>
                    <a:pt x="545" y="3267"/>
                  </a:cubicBezTo>
                  <a:lnTo>
                    <a:pt x="1847" y="3267"/>
                  </a:lnTo>
                  <a:cubicBezTo>
                    <a:pt x="1958" y="3263"/>
                    <a:pt x="2044" y="3172"/>
                    <a:pt x="2044" y="3062"/>
                  </a:cubicBezTo>
                  <a:cubicBezTo>
                    <a:pt x="2044" y="2951"/>
                    <a:pt x="1958" y="2860"/>
                    <a:pt x="1847" y="2856"/>
                  </a:cubicBezTo>
                  <a:lnTo>
                    <a:pt x="809" y="2856"/>
                  </a:lnTo>
                  <a:lnTo>
                    <a:pt x="1056" y="1919"/>
                  </a:lnTo>
                  <a:lnTo>
                    <a:pt x="1514" y="1785"/>
                  </a:lnTo>
                  <a:cubicBezTo>
                    <a:pt x="1624" y="1755"/>
                    <a:pt x="1689" y="1641"/>
                    <a:pt x="1658" y="1530"/>
                  </a:cubicBezTo>
                  <a:cubicBezTo>
                    <a:pt x="1630" y="1441"/>
                    <a:pt x="1549" y="1382"/>
                    <a:pt x="1460" y="1382"/>
                  </a:cubicBezTo>
                  <a:cubicBezTo>
                    <a:pt x="1439" y="1382"/>
                    <a:pt x="1418" y="1385"/>
                    <a:pt x="1397" y="1392"/>
                  </a:cubicBezTo>
                  <a:lnTo>
                    <a:pt x="1176" y="1457"/>
                  </a:lnTo>
                  <a:lnTo>
                    <a:pt x="1486" y="269"/>
                  </a:lnTo>
                  <a:cubicBezTo>
                    <a:pt x="1524" y="159"/>
                    <a:pt x="1458" y="38"/>
                    <a:pt x="1344" y="7"/>
                  </a:cubicBezTo>
                  <a:cubicBezTo>
                    <a:pt x="1327" y="2"/>
                    <a:pt x="1310" y="0"/>
                    <a:pt x="1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65"/>
          <p:cNvGrpSpPr/>
          <p:nvPr/>
        </p:nvGrpSpPr>
        <p:grpSpPr>
          <a:xfrm>
            <a:off x="5252299" y="1746471"/>
            <a:ext cx="475890" cy="527706"/>
            <a:chOff x="8050147" y="1384262"/>
            <a:chExt cx="361756" cy="401114"/>
          </a:xfrm>
        </p:grpSpPr>
        <p:sp>
          <p:nvSpPr>
            <p:cNvPr id="8573" name="Google Shape;8573;p65"/>
            <p:cNvSpPr/>
            <p:nvPr/>
          </p:nvSpPr>
          <p:spPr>
            <a:xfrm>
              <a:off x="8156757" y="1384262"/>
              <a:ext cx="148536" cy="147997"/>
            </a:xfrm>
            <a:custGeom>
              <a:avLst/>
              <a:gdLst/>
              <a:ahLst/>
              <a:cxnLst/>
              <a:rect l="l" t="t" r="r" b="b"/>
              <a:pathLst>
                <a:path w="5509" h="5489" extrusionOk="0">
                  <a:moveTo>
                    <a:pt x="2753" y="409"/>
                  </a:moveTo>
                  <a:cubicBezTo>
                    <a:pt x="4046" y="409"/>
                    <a:pt x="5098" y="1457"/>
                    <a:pt x="5098" y="2745"/>
                  </a:cubicBezTo>
                  <a:cubicBezTo>
                    <a:pt x="5098" y="4032"/>
                    <a:pt x="4046" y="5080"/>
                    <a:pt x="2753" y="5080"/>
                  </a:cubicBezTo>
                  <a:cubicBezTo>
                    <a:pt x="1463" y="5080"/>
                    <a:pt x="409" y="4032"/>
                    <a:pt x="409" y="2745"/>
                  </a:cubicBezTo>
                  <a:cubicBezTo>
                    <a:pt x="409" y="1457"/>
                    <a:pt x="1461" y="409"/>
                    <a:pt x="2753" y="409"/>
                  </a:cubicBezTo>
                  <a:close/>
                  <a:moveTo>
                    <a:pt x="2753" y="0"/>
                  </a:moveTo>
                  <a:cubicBezTo>
                    <a:pt x="1236" y="0"/>
                    <a:pt x="1" y="1232"/>
                    <a:pt x="1" y="2745"/>
                  </a:cubicBezTo>
                  <a:cubicBezTo>
                    <a:pt x="1" y="4257"/>
                    <a:pt x="1236" y="5488"/>
                    <a:pt x="2753" y="5488"/>
                  </a:cubicBezTo>
                  <a:cubicBezTo>
                    <a:pt x="4273" y="5488"/>
                    <a:pt x="5508" y="4257"/>
                    <a:pt x="5508" y="2745"/>
                  </a:cubicBezTo>
                  <a:cubicBezTo>
                    <a:pt x="5508" y="1232"/>
                    <a:pt x="4273" y="0"/>
                    <a:pt x="27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5"/>
            <p:cNvSpPr/>
            <p:nvPr/>
          </p:nvSpPr>
          <p:spPr>
            <a:xfrm>
              <a:off x="8195286" y="1408878"/>
              <a:ext cx="73284" cy="97874"/>
            </a:xfrm>
            <a:custGeom>
              <a:avLst/>
              <a:gdLst/>
              <a:ahLst/>
              <a:cxnLst/>
              <a:rect l="l" t="t" r="r" b="b"/>
              <a:pathLst>
                <a:path w="2718" h="3630" extrusionOk="0">
                  <a:moveTo>
                    <a:pt x="1595" y="784"/>
                  </a:moveTo>
                  <a:cubicBezTo>
                    <a:pt x="1824" y="784"/>
                    <a:pt x="2007" y="968"/>
                    <a:pt x="2007" y="1197"/>
                  </a:cubicBezTo>
                  <a:cubicBezTo>
                    <a:pt x="2007" y="1424"/>
                    <a:pt x="1822" y="1607"/>
                    <a:pt x="1595" y="1607"/>
                  </a:cubicBezTo>
                  <a:lnTo>
                    <a:pt x="774" y="1607"/>
                  </a:lnTo>
                  <a:lnTo>
                    <a:pt x="774" y="784"/>
                  </a:lnTo>
                  <a:close/>
                  <a:moveTo>
                    <a:pt x="1830" y="2018"/>
                  </a:moveTo>
                  <a:cubicBezTo>
                    <a:pt x="2053" y="2022"/>
                    <a:pt x="2232" y="2205"/>
                    <a:pt x="2232" y="2428"/>
                  </a:cubicBezTo>
                  <a:cubicBezTo>
                    <a:pt x="2232" y="2653"/>
                    <a:pt x="2053" y="2835"/>
                    <a:pt x="1830" y="2840"/>
                  </a:cubicBezTo>
                  <a:lnTo>
                    <a:pt x="774" y="2840"/>
                  </a:lnTo>
                  <a:lnTo>
                    <a:pt x="774" y="2018"/>
                  </a:lnTo>
                  <a:close/>
                  <a:moveTo>
                    <a:pt x="853" y="1"/>
                  </a:moveTo>
                  <a:cubicBezTo>
                    <a:pt x="742" y="1"/>
                    <a:pt x="654" y="90"/>
                    <a:pt x="650" y="200"/>
                  </a:cubicBezTo>
                  <a:lnTo>
                    <a:pt x="650" y="374"/>
                  </a:lnTo>
                  <a:lnTo>
                    <a:pt x="206" y="374"/>
                  </a:lnTo>
                  <a:cubicBezTo>
                    <a:pt x="91" y="374"/>
                    <a:pt x="0" y="467"/>
                    <a:pt x="0" y="579"/>
                  </a:cubicBezTo>
                  <a:cubicBezTo>
                    <a:pt x="0" y="692"/>
                    <a:pt x="91" y="784"/>
                    <a:pt x="206" y="784"/>
                  </a:cubicBezTo>
                  <a:lnTo>
                    <a:pt x="365" y="784"/>
                  </a:lnTo>
                  <a:lnTo>
                    <a:pt x="365" y="2840"/>
                  </a:lnTo>
                  <a:lnTo>
                    <a:pt x="206" y="2840"/>
                  </a:lnTo>
                  <a:cubicBezTo>
                    <a:pt x="91" y="2840"/>
                    <a:pt x="0" y="2933"/>
                    <a:pt x="0" y="3046"/>
                  </a:cubicBezTo>
                  <a:cubicBezTo>
                    <a:pt x="0" y="3158"/>
                    <a:pt x="91" y="3251"/>
                    <a:pt x="206" y="3251"/>
                  </a:cubicBezTo>
                  <a:lnTo>
                    <a:pt x="650" y="3251"/>
                  </a:lnTo>
                  <a:lnTo>
                    <a:pt x="650" y="3427"/>
                  </a:lnTo>
                  <a:cubicBezTo>
                    <a:pt x="650" y="3539"/>
                    <a:pt x="740" y="3630"/>
                    <a:pt x="853" y="3630"/>
                  </a:cubicBezTo>
                  <a:cubicBezTo>
                    <a:pt x="967" y="3630"/>
                    <a:pt x="1058" y="3539"/>
                    <a:pt x="1058" y="3427"/>
                  </a:cubicBezTo>
                  <a:lnTo>
                    <a:pt x="1058" y="3251"/>
                  </a:lnTo>
                  <a:lnTo>
                    <a:pt x="1394" y="3251"/>
                  </a:lnTo>
                  <a:lnTo>
                    <a:pt x="1394" y="3427"/>
                  </a:lnTo>
                  <a:cubicBezTo>
                    <a:pt x="1395" y="3535"/>
                    <a:pt x="1486" y="3624"/>
                    <a:pt x="1597" y="3624"/>
                  </a:cubicBezTo>
                  <a:cubicBezTo>
                    <a:pt x="1707" y="3624"/>
                    <a:pt x="1798" y="3535"/>
                    <a:pt x="1802" y="3427"/>
                  </a:cubicBezTo>
                  <a:lnTo>
                    <a:pt x="1802" y="3251"/>
                  </a:lnTo>
                  <a:lnTo>
                    <a:pt x="1830" y="3251"/>
                  </a:lnTo>
                  <a:cubicBezTo>
                    <a:pt x="2203" y="3251"/>
                    <a:pt x="2530" y="2998"/>
                    <a:pt x="2623" y="2637"/>
                  </a:cubicBezTo>
                  <a:cubicBezTo>
                    <a:pt x="2718" y="2276"/>
                    <a:pt x="2558" y="1895"/>
                    <a:pt x="2232" y="1714"/>
                  </a:cubicBezTo>
                  <a:cubicBezTo>
                    <a:pt x="2609" y="1250"/>
                    <a:pt x="2380" y="551"/>
                    <a:pt x="1802" y="401"/>
                  </a:cubicBezTo>
                  <a:lnTo>
                    <a:pt x="1802" y="200"/>
                  </a:lnTo>
                  <a:cubicBezTo>
                    <a:pt x="1798" y="90"/>
                    <a:pt x="1707" y="1"/>
                    <a:pt x="1597" y="1"/>
                  </a:cubicBezTo>
                  <a:cubicBezTo>
                    <a:pt x="1486" y="1"/>
                    <a:pt x="1395" y="90"/>
                    <a:pt x="1394" y="200"/>
                  </a:cubicBezTo>
                  <a:lnTo>
                    <a:pt x="1394" y="374"/>
                  </a:lnTo>
                  <a:lnTo>
                    <a:pt x="1058" y="374"/>
                  </a:lnTo>
                  <a:lnTo>
                    <a:pt x="1058" y="200"/>
                  </a:lnTo>
                  <a:cubicBezTo>
                    <a:pt x="1054" y="90"/>
                    <a:pt x="963"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5"/>
            <p:cNvSpPr/>
            <p:nvPr/>
          </p:nvSpPr>
          <p:spPr>
            <a:xfrm>
              <a:off x="8050147" y="1408898"/>
              <a:ext cx="361756" cy="376477"/>
            </a:xfrm>
            <a:custGeom>
              <a:avLst/>
              <a:gdLst/>
              <a:ahLst/>
              <a:cxnLst/>
              <a:rect l="l" t="t" r="r" b="b"/>
              <a:pathLst>
                <a:path w="13417" h="13963" extrusionOk="0">
                  <a:moveTo>
                    <a:pt x="908" y="2158"/>
                  </a:moveTo>
                  <a:cubicBezTo>
                    <a:pt x="1003" y="2158"/>
                    <a:pt x="1101" y="2193"/>
                    <a:pt x="1180" y="2272"/>
                  </a:cubicBezTo>
                  <a:cubicBezTo>
                    <a:pt x="1429" y="2519"/>
                    <a:pt x="1253" y="2941"/>
                    <a:pt x="906" y="2941"/>
                  </a:cubicBezTo>
                  <a:cubicBezTo>
                    <a:pt x="689" y="2941"/>
                    <a:pt x="515" y="2768"/>
                    <a:pt x="513" y="2553"/>
                  </a:cubicBezTo>
                  <a:cubicBezTo>
                    <a:pt x="512" y="2316"/>
                    <a:pt x="706" y="2158"/>
                    <a:pt x="908" y="2158"/>
                  </a:cubicBezTo>
                  <a:close/>
                  <a:moveTo>
                    <a:pt x="12564" y="2158"/>
                  </a:moveTo>
                  <a:cubicBezTo>
                    <a:pt x="12660" y="2158"/>
                    <a:pt x="12757" y="2193"/>
                    <a:pt x="12837" y="2272"/>
                  </a:cubicBezTo>
                  <a:cubicBezTo>
                    <a:pt x="13083" y="2519"/>
                    <a:pt x="12910" y="2941"/>
                    <a:pt x="12560" y="2941"/>
                  </a:cubicBezTo>
                  <a:cubicBezTo>
                    <a:pt x="12345" y="2941"/>
                    <a:pt x="12170" y="2768"/>
                    <a:pt x="12170" y="2553"/>
                  </a:cubicBezTo>
                  <a:cubicBezTo>
                    <a:pt x="12168" y="2316"/>
                    <a:pt x="12362" y="2158"/>
                    <a:pt x="12564" y="2158"/>
                  </a:cubicBezTo>
                  <a:close/>
                  <a:moveTo>
                    <a:pt x="12793" y="7235"/>
                  </a:moveTo>
                  <a:cubicBezTo>
                    <a:pt x="12912" y="7237"/>
                    <a:pt x="13006" y="7332"/>
                    <a:pt x="13006" y="7448"/>
                  </a:cubicBezTo>
                  <a:lnTo>
                    <a:pt x="13006" y="13341"/>
                  </a:lnTo>
                  <a:cubicBezTo>
                    <a:pt x="13006" y="13459"/>
                    <a:pt x="12912" y="13554"/>
                    <a:pt x="12793" y="13554"/>
                  </a:cubicBezTo>
                  <a:lnTo>
                    <a:pt x="620" y="13554"/>
                  </a:lnTo>
                  <a:cubicBezTo>
                    <a:pt x="503" y="13554"/>
                    <a:pt x="409" y="13459"/>
                    <a:pt x="409" y="13341"/>
                  </a:cubicBezTo>
                  <a:lnTo>
                    <a:pt x="409" y="7448"/>
                  </a:lnTo>
                  <a:cubicBezTo>
                    <a:pt x="409" y="7332"/>
                    <a:pt x="503" y="7237"/>
                    <a:pt x="620" y="7235"/>
                  </a:cubicBezTo>
                  <a:close/>
                  <a:moveTo>
                    <a:pt x="6693" y="1"/>
                  </a:moveTo>
                  <a:cubicBezTo>
                    <a:pt x="6197" y="1"/>
                    <a:pt x="5707" y="104"/>
                    <a:pt x="5253" y="303"/>
                  </a:cubicBezTo>
                  <a:cubicBezTo>
                    <a:pt x="5149" y="348"/>
                    <a:pt x="5101" y="469"/>
                    <a:pt x="5147" y="571"/>
                  </a:cubicBezTo>
                  <a:cubicBezTo>
                    <a:pt x="5180" y="649"/>
                    <a:pt x="5255" y="695"/>
                    <a:pt x="5335" y="695"/>
                  </a:cubicBezTo>
                  <a:cubicBezTo>
                    <a:pt x="5362" y="695"/>
                    <a:pt x="5390" y="690"/>
                    <a:pt x="5417" y="678"/>
                  </a:cubicBezTo>
                  <a:cubicBezTo>
                    <a:pt x="5823" y="500"/>
                    <a:pt x="6263" y="409"/>
                    <a:pt x="6707" y="409"/>
                  </a:cubicBezTo>
                  <a:cubicBezTo>
                    <a:pt x="8483" y="409"/>
                    <a:pt x="9926" y="1848"/>
                    <a:pt x="9926" y="3616"/>
                  </a:cubicBezTo>
                  <a:cubicBezTo>
                    <a:pt x="9926" y="5384"/>
                    <a:pt x="8481" y="6823"/>
                    <a:pt x="6707" y="6823"/>
                  </a:cubicBezTo>
                  <a:cubicBezTo>
                    <a:pt x="4931" y="6823"/>
                    <a:pt x="3487" y="5384"/>
                    <a:pt x="3487" y="3616"/>
                  </a:cubicBezTo>
                  <a:cubicBezTo>
                    <a:pt x="3485" y="2614"/>
                    <a:pt x="3955" y="1670"/>
                    <a:pt x="4754" y="1067"/>
                  </a:cubicBezTo>
                  <a:cubicBezTo>
                    <a:pt x="4835" y="996"/>
                    <a:pt x="4849" y="875"/>
                    <a:pt x="4783" y="788"/>
                  </a:cubicBezTo>
                  <a:cubicBezTo>
                    <a:pt x="4743" y="736"/>
                    <a:pt x="4682" y="708"/>
                    <a:pt x="4619" y="708"/>
                  </a:cubicBezTo>
                  <a:cubicBezTo>
                    <a:pt x="4581" y="708"/>
                    <a:pt x="4542" y="718"/>
                    <a:pt x="4507" y="741"/>
                  </a:cubicBezTo>
                  <a:cubicBezTo>
                    <a:pt x="3521" y="1491"/>
                    <a:pt x="2986" y="2695"/>
                    <a:pt x="3094" y="3930"/>
                  </a:cubicBezTo>
                  <a:cubicBezTo>
                    <a:pt x="3201" y="5165"/>
                    <a:pt x="3935" y="6258"/>
                    <a:pt x="5038" y="6827"/>
                  </a:cubicBezTo>
                  <a:lnTo>
                    <a:pt x="2433" y="6827"/>
                  </a:lnTo>
                  <a:lnTo>
                    <a:pt x="2433" y="5288"/>
                  </a:lnTo>
                  <a:cubicBezTo>
                    <a:pt x="2433" y="5005"/>
                    <a:pt x="2204" y="4776"/>
                    <a:pt x="1924" y="4776"/>
                  </a:cubicBezTo>
                  <a:lnTo>
                    <a:pt x="1186" y="4776"/>
                  </a:lnTo>
                  <a:cubicBezTo>
                    <a:pt x="1145" y="4776"/>
                    <a:pt x="1111" y="4743"/>
                    <a:pt x="1111" y="4701"/>
                  </a:cubicBezTo>
                  <a:lnTo>
                    <a:pt x="1111" y="3324"/>
                  </a:lnTo>
                  <a:cubicBezTo>
                    <a:pt x="1500" y="3221"/>
                    <a:pt x="1750" y="2847"/>
                    <a:pt x="1699" y="2448"/>
                  </a:cubicBezTo>
                  <a:cubicBezTo>
                    <a:pt x="1648" y="2049"/>
                    <a:pt x="1308" y="1749"/>
                    <a:pt x="906" y="1749"/>
                  </a:cubicBezTo>
                  <a:cubicBezTo>
                    <a:pt x="503" y="1749"/>
                    <a:pt x="164" y="2049"/>
                    <a:pt x="113" y="2448"/>
                  </a:cubicBezTo>
                  <a:cubicBezTo>
                    <a:pt x="59" y="2847"/>
                    <a:pt x="312" y="3221"/>
                    <a:pt x="701" y="3324"/>
                  </a:cubicBezTo>
                  <a:lnTo>
                    <a:pt x="701" y="4703"/>
                  </a:lnTo>
                  <a:cubicBezTo>
                    <a:pt x="701" y="4970"/>
                    <a:pt x="918" y="5187"/>
                    <a:pt x="1186" y="5187"/>
                  </a:cubicBezTo>
                  <a:lnTo>
                    <a:pt x="1924" y="5187"/>
                  </a:lnTo>
                  <a:cubicBezTo>
                    <a:pt x="1979" y="5187"/>
                    <a:pt x="2025" y="5232"/>
                    <a:pt x="2025" y="5290"/>
                  </a:cubicBezTo>
                  <a:lnTo>
                    <a:pt x="2025" y="6827"/>
                  </a:lnTo>
                  <a:lnTo>
                    <a:pt x="622" y="6827"/>
                  </a:lnTo>
                  <a:cubicBezTo>
                    <a:pt x="278" y="6827"/>
                    <a:pt x="0" y="7105"/>
                    <a:pt x="0" y="7448"/>
                  </a:cubicBezTo>
                  <a:lnTo>
                    <a:pt x="0" y="13341"/>
                  </a:lnTo>
                  <a:cubicBezTo>
                    <a:pt x="0" y="13684"/>
                    <a:pt x="278" y="13962"/>
                    <a:pt x="622" y="13962"/>
                  </a:cubicBezTo>
                  <a:lnTo>
                    <a:pt x="12793" y="13962"/>
                  </a:lnTo>
                  <a:cubicBezTo>
                    <a:pt x="13137" y="13962"/>
                    <a:pt x="13415" y="13684"/>
                    <a:pt x="13417" y="13341"/>
                  </a:cubicBezTo>
                  <a:lnTo>
                    <a:pt x="13417" y="7448"/>
                  </a:lnTo>
                  <a:cubicBezTo>
                    <a:pt x="13417" y="7105"/>
                    <a:pt x="13139" y="6827"/>
                    <a:pt x="12795" y="6827"/>
                  </a:cubicBezTo>
                  <a:lnTo>
                    <a:pt x="11443" y="6827"/>
                  </a:lnTo>
                  <a:lnTo>
                    <a:pt x="11443" y="5288"/>
                  </a:lnTo>
                  <a:cubicBezTo>
                    <a:pt x="11443" y="5232"/>
                    <a:pt x="11489" y="5187"/>
                    <a:pt x="11544" y="5187"/>
                  </a:cubicBezTo>
                  <a:lnTo>
                    <a:pt x="12280" y="5187"/>
                  </a:lnTo>
                  <a:cubicBezTo>
                    <a:pt x="12548" y="5185"/>
                    <a:pt x="12766" y="4970"/>
                    <a:pt x="12766" y="4701"/>
                  </a:cubicBezTo>
                  <a:lnTo>
                    <a:pt x="12766" y="3324"/>
                  </a:lnTo>
                  <a:cubicBezTo>
                    <a:pt x="13154" y="3221"/>
                    <a:pt x="13407" y="2847"/>
                    <a:pt x="13356" y="2448"/>
                  </a:cubicBezTo>
                  <a:cubicBezTo>
                    <a:pt x="13302" y="2049"/>
                    <a:pt x="12963" y="1751"/>
                    <a:pt x="12562" y="1751"/>
                  </a:cubicBezTo>
                  <a:cubicBezTo>
                    <a:pt x="12160" y="1751"/>
                    <a:pt x="11820" y="2049"/>
                    <a:pt x="11769" y="2448"/>
                  </a:cubicBezTo>
                  <a:cubicBezTo>
                    <a:pt x="11718" y="2847"/>
                    <a:pt x="11968" y="3221"/>
                    <a:pt x="12357" y="3324"/>
                  </a:cubicBezTo>
                  <a:lnTo>
                    <a:pt x="12357" y="4701"/>
                  </a:lnTo>
                  <a:cubicBezTo>
                    <a:pt x="12357" y="4745"/>
                    <a:pt x="12324" y="4778"/>
                    <a:pt x="12280" y="4778"/>
                  </a:cubicBezTo>
                  <a:lnTo>
                    <a:pt x="11544" y="4778"/>
                  </a:lnTo>
                  <a:cubicBezTo>
                    <a:pt x="11262" y="4778"/>
                    <a:pt x="11033" y="5007"/>
                    <a:pt x="11033" y="5290"/>
                  </a:cubicBezTo>
                  <a:lnTo>
                    <a:pt x="11033" y="6827"/>
                  </a:lnTo>
                  <a:lnTo>
                    <a:pt x="8377" y="6827"/>
                  </a:lnTo>
                  <a:cubicBezTo>
                    <a:pt x="9579" y="6207"/>
                    <a:pt x="10334" y="4968"/>
                    <a:pt x="10336" y="3616"/>
                  </a:cubicBezTo>
                  <a:cubicBezTo>
                    <a:pt x="10336" y="1623"/>
                    <a:pt x="8708" y="1"/>
                    <a:pt x="6707" y="1"/>
                  </a:cubicBezTo>
                  <a:cubicBezTo>
                    <a:pt x="6703" y="1"/>
                    <a:pt x="6698" y="1"/>
                    <a:pt x="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5"/>
            <p:cNvSpPr/>
            <p:nvPr/>
          </p:nvSpPr>
          <p:spPr>
            <a:xfrm>
              <a:off x="8072850" y="1615674"/>
              <a:ext cx="316351" cy="146973"/>
            </a:xfrm>
            <a:custGeom>
              <a:avLst/>
              <a:gdLst/>
              <a:ahLst/>
              <a:cxnLst/>
              <a:rect l="l" t="t" r="r" b="b"/>
              <a:pathLst>
                <a:path w="11733" h="5451" extrusionOk="0">
                  <a:moveTo>
                    <a:pt x="206" y="0"/>
                  </a:moveTo>
                  <a:cubicBezTo>
                    <a:pt x="91" y="0"/>
                    <a:pt x="1" y="91"/>
                    <a:pt x="1" y="206"/>
                  </a:cubicBezTo>
                  <a:lnTo>
                    <a:pt x="1" y="5247"/>
                  </a:lnTo>
                  <a:cubicBezTo>
                    <a:pt x="1" y="5359"/>
                    <a:pt x="90" y="5451"/>
                    <a:pt x="202" y="5451"/>
                  </a:cubicBezTo>
                  <a:cubicBezTo>
                    <a:pt x="204" y="5451"/>
                    <a:pt x="205" y="5451"/>
                    <a:pt x="206" y="5451"/>
                  </a:cubicBezTo>
                  <a:lnTo>
                    <a:pt x="8666" y="5451"/>
                  </a:lnTo>
                  <a:cubicBezTo>
                    <a:pt x="8667" y="5451"/>
                    <a:pt x="8668" y="5451"/>
                    <a:pt x="8669" y="5451"/>
                  </a:cubicBezTo>
                  <a:cubicBezTo>
                    <a:pt x="8780" y="5451"/>
                    <a:pt x="8871" y="5359"/>
                    <a:pt x="8871" y="5247"/>
                  </a:cubicBezTo>
                  <a:cubicBezTo>
                    <a:pt x="8871" y="5135"/>
                    <a:pt x="8778" y="5042"/>
                    <a:pt x="8666" y="5042"/>
                  </a:cubicBezTo>
                  <a:lnTo>
                    <a:pt x="409" y="5042"/>
                  </a:lnTo>
                  <a:lnTo>
                    <a:pt x="409" y="409"/>
                  </a:lnTo>
                  <a:lnTo>
                    <a:pt x="11322" y="409"/>
                  </a:lnTo>
                  <a:lnTo>
                    <a:pt x="11322" y="5042"/>
                  </a:lnTo>
                  <a:lnTo>
                    <a:pt x="9546" y="5042"/>
                  </a:lnTo>
                  <a:cubicBezTo>
                    <a:pt x="9433" y="5042"/>
                    <a:pt x="9342" y="5135"/>
                    <a:pt x="9342" y="5247"/>
                  </a:cubicBezTo>
                  <a:cubicBezTo>
                    <a:pt x="9342" y="5360"/>
                    <a:pt x="9433" y="5451"/>
                    <a:pt x="9546" y="5451"/>
                  </a:cubicBezTo>
                  <a:lnTo>
                    <a:pt x="11527" y="5451"/>
                  </a:lnTo>
                  <a:cubicBezTo>
                    <a:pt x="11528" y="5451"/>
                    <a:pt x="11529" y="5451"/>
                    <a:pt x="11531" y="5451"/>
                  </a:cubicBezTo>
                  <a:cubicBezTo>
                    <a:pt x="11643" y="5451"/>
                    <a:pt x="11732" y="5359"/>
                    <a:pt x="11732" y="5247"/>
                  </a:cubicBezTo>
                  <a:lnTo>
                    <a:pt x="11732" y="206"/>
                  </a:lnTo>
                  <a:cubicBezTo>
                    <a:pt x="11732" y="91"/>
                    <a:pt x="11639" y="0"/>
                    <a:pt x="11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5"/>
            <p:cNvSpPr/>
            <p:nvPr/>
          </p:nvSpPr>
          <p:spPr>
            <a:xfrm>
              <a:off x="8143842" y="1651048"/>
              <a:ext cx="53116" cy="76924"/>
            </a:xfrm>
            <a:custGeom>
              <a:avLst/>
              <a:gdLst/>
              <a:ahLst/>
              <a:cxnLst/>
              <a:rect l="l" t="t" r="r" b="b"/>
              <a:pathLst>
                <a:path w="1970" h="2853" extrusionOk="0">
                  <a:moveTo>
                    <a:pt x="914" y="411"/>
                  </a:moveTo>
                  <a:cubicBezTo>
                    <a:pt x="1111" y="411"/>
                    <a:pt x="1271" y="571"/>
                    <a:pt x="1271" y="768"/>
                  </a:cubicBezTo>
                  <a:cubicBezTo>
                    <a:pt x="1271" y="966"/>
                    <a:pt x="1111" y="1125"/>
                    <a:pt x="914" y="1125"/>
                  </a:cubicBezTo>
                  <a:lnTo>
                    <a:pt x="409" y="1125"/>
                  </a:lnTo>
                  <a:lnTo>
                    <a:pt x="409" y="411"/>
                  </a:lnTo>
                  <a:close/>
                  <a:moveTo>
                    <a:pt x="1038" y="1536"/>
                  </a:moveTo>
                  <a:cubicBezTo>
                    <a:pt x="1283" y="1542"/>
                    <a:pt x="1480" y="1743"/>
                    <a:pt x="1480" y="1990"/>
                  </a:cubicBezTo>
                  <a:cubicBezTo>
                    <a:pt x="1480" y="2234"/>
                    <a:pt x="1283" y="2436"/>
                    <a:pt x="1038" y="2442"/>
                  </a:cubicBezTo>
                  <a:lnTo>
                    <a:pt x="1036" y="2442"/>
                  </a:lnTo>
                  <a:cubicBezTo>
                    <a:pt x="924" y="2442"/>
                    <a:pt x="618" y="2442"/>
                    <a:pt x="409" y="2444"/>
                  </a:cubicBezTo>
                  <a:lnTo>
                    <a:pt x="409" y="1536"/>
                  </a:lnTo>
                  <a:close/>
                  <a:moveTo>
                    <a:pt x="205" y="1"/>
                  </a:moveTo>
                  <a:cubicBezTo>
                    <a:pt x="91" y="1"/>
                    <a:pt x="0" y="93"/>
                    <a:pt x="0" y="206"/>
                  </a:cubicBezTo>
                  <a:lnTo>
                    <a:pt x="0" y="2647"/>
                  </a:lnTo>
                  <a:cubicBezTo>
                    <a:pt x="0" y="2761"/>
                    <a:pt x="91" y="2852"/>
                    <a:pt x="205" y="2852"/>
                  </a:cubicBezTo>
                  <a:cubicBezTo>
                    <a:pt x="211" y="2852"/>
                    <a:pt x="859" y="2850"/>
                    <a:pt x="1036" y="2850"/>
                  </a:cubicBezTo>
                  <a:cubicBezTo>
                    <a:pt x="1419" y="2848"/>
                    <a:pt x="1756" y="2596"/>
                    <a:pt x="1863" y="2228"/>
                  </a:cubicBezTo>
                  <a:cubicBezTo>
                    <a:pt x="1970" y="1859"/>
                    <a:pt x="1822" y="1465"/>
                    <a:pt x="1498" y="1260"/>
                  </a:cubicBezTo>
                  <a:cubicBezTo>
                    <a:pt x="1918" y="762"/>
                    <a:pt x="1563" y="1"/>
                    <a:pt x="9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5"/>
            <p:cNvSpPr/>
            <p:nvPr/>
          </p:nvSpPr>
          <p:spPr>
            <a:xfrm>
              <a:off x="8204373" y="1651048"/>
              <a:ext cx="57080" cy="76978"/>
            </a:xfrm>
            <a:custGeom>
              <a:avLst/>
              <a:gdLst/>
              <a:ahLst/>
              <a:cxnLst/>
              <a:rect l="l" t="t" r="r" b="b"/>
              <a:pathLst>
                <a:path w="2117" h="2855" extrusionOk="0">
                  <a:moveTo>
                    <a:pt x="206" y="1"/>
                  </a:moveTo>
                  <a:cubicBezTo>
                    <a:pt x="94" y="1"/>
                    <a:pt x="1" y="93"/>
                    <a:pt x="1" y="206"/>
                  </a:cubicBezTo>
                  <a:lnTo>
                    <a:pt x="1" y="1887"/>
                  </a:lnTo>
                  <a:cubicBezTo>
                    <a:pt x="1" y="2223"/>
                    <a:pt x="159" y="2487"/>
                    <a:pt x="482" y="2692"/>
                  </a:cubicBezTo>
                  <a:cubicBezTo>
                    <a:pt x="650" y="2799"/>
                    <a:pt x="843" y="2854"/>
                    <a:pt x="1043" y="2854"/>
                  </a:cubicBezTo>
                  <a:lnTo>
                    <a:pt x="1045" y="2854"/>
                  </a:lnTo>
                  <a:cubicBezTo>
                    <a:pt x="1216" y="2854"/>
                    <a:pt x="1386" y="2815"/>
                    <a:pt x="1540" y="2740"/>
                  </a:cubicBezTo>
                  <a:cubicBezTo>
                    <a:pt x="2016" y="2501"/>
                    <a:pt x="2116" y="2144"/>
                    <a:pt x="2116" y="1885"/>
                  </a:cubicBezTo>
                  <a:lnTo>
                    <a:pt x="2116" y="206"/>
                  </a:lnTo>
                  <a:cubicBezTo>
                    <a:pt x="2112" y="95"/>
                    <a:pt x="2021" y="8"/>
                    <a:pt x="1911" y="8"/>
                  </a:cubicBezTo>
                  <a:cubicBezTo>
                    <a:pt x="1800" y="8"/>
                    <a:pt x="1710" y="95"/>
                    <a:pt x="1708" y="206"/>
                  </a:cubicBezTo>
                  <a:lnTo>
                    <a:pt x="1708" y="1885"/>
                  </a:lnTo>
                  <a:cubicBezTo>
                    <a:pt x="1708" y="2019"/>
                    <a:pt x="1670" y="2217"/>
                    <a:pt x="1356" y="2373"/>
                  </a:cubicBezTo>
                  <a:cubicBezTo>
                    <a:pt x="1263" y="2420"/>
                    <a:pt x="1161" y="2444"/>
                    <a:pt x="1057" y="2444"/>
                  </a:cubicBezTo>
                  <a:cubicBezTo>
                    <a:pt x="1053" y="2444"/>
                    <a:pt x="1049" y="2444"/>
                    <a:pt x="1045" y="2444"/>
                  </a:cubicBezTo>
                  <a:cubicBezTo>
                    <a:pt x="1041" y="2444"/>
                    <a:pt x="1038" y="2444"/>
                    <a:pt x="1035" y="2444"/>
                  </a:cubicBezTo>
                  <a:cubicBezTo>
                    <a:pt x="918" y="2444"/>
                    <a:pt x="801" y="2410"/>
                    <a:pt x="701" y="2347"/>
                  </a:cubicBezTo>
                  <a:cubicBezTo>
                    <a:pt x="498" y="2217"/>
                    <a:pt x="411" y="2080"/>
                    <a:pt x="411" y="1887"/>
                  </a:cubicBezTo>
                  <a:lnTo>
                    <a:pt x="411" y="206"/>
                  </a:lnTo>
                  <a:cubicBezTo>
                    <a:pt x="411" y="93"/>
                    <a:pt x="320"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5"/>
            <p:cNvSpPr/>
            <p:nvPr/>
          </p:nvSpPr>
          <p:spPr>
            <a:xfrm>
              <a:off x="8270026" y="1650968"/>
              <a:ext cx="51741" cy="76951"/>
            </a:xfrm>
            <a:custGeom>
              <a:avLst/>
              <a:gdLst/>
              <a:ahLst/>
              <a:cxnLst/>
              <a:rect l="l" t="t" r="r" b="b"/>
              <a:pathLst>
                <a:path w="1919" h="2854" extrusionOk="0">
                  <a:moveTo>
                    <a:pt x="234" y="0"/>
                  </a:moveTo>
                  <a:cubicBezTo>
                    <a:pt x="198" y="0"/>
                    <a:pt x="162" y="9"/>
                    <a:pt x="129" y="29"/>
                  </a:cubicBezTo>
                  <a:cubicBezTo>
                    <a:pt x="30" y="90"/>
                    <a:pt x="1" y="221"/>
                    <a:pt x="64" y="317"/>
                  </a:cubicBezTo>
                  <a:lnTo>
                    <a:pt x="761" y="1462"/>
                  </a:lnTo>
                  <a:lnTo>
                    <a:pt x="759" y="2648"/>
                  </a:lnTo>
                  <a:cubicBezTo>
                    <a:pt x="759" y="2762"/>
                    <a:pt x="849" y="2853"/>
                    <a:pt x="962" y="2853"/>
                  </a:cubicBezTo>
                  <a:cubicBezTo>
                    <a:pt x="1074" y="2853"/>
                    <a:pt x="1167" y="2762"/>
                    <a:pt x="1167" y="2650"/>
                  </a:cubicBezTo>
                  <a:lnTo>
                    <a:pt x="1169" y="1462"/>
                  </a:lnTo>
                  <a:lnTo>
                    <a:pt x="1860" y="323"/>
                  </a:lnTo>
                  <a:cubicBezTo>
                    <a:pt x="1919" y="227"/>
                    <a:pt x="1887" y="100"/>
                    <a:pt x="1791" y="41"/>
                  </a:cubicBezTo>
                  <a:lnTo>
                    <a:pt x="1793" y="41"/>
                  </a:lnTo>
                  <a:cubicBezTo>
                    <a:pt x="1759" y="21"/>
                    <a:pt x="1723" y="12"/>
                    <a:pt x="1687" y="12"/>
                  </a:cubicBezTo>
                  <a:cubicBezTo>
                    <a:pt x="1617" y="12"/>
                    <a:pt x="1550" y="47"/>
                    <a:pt x="1512" y="110"/>
                  </a:cubicBezTo>
                  <a:lnTo>
                    <a:pt x="966" y="1010"/>
                  </a:lnTo>
                  <a:lnTo>
                    <a:pt x="413" y="104"/>
                  </a:lnTo>
                  <a:cubicBezTo>
                    <a:pt x="375" y="37"/>
                    <a:pt x="306"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65"/>
          <p:cNvGrpSpPr/>
          <p:nvPr/>
        </p:nvGrpSpPr>
        <p:grpSpPr>
          <a:xfrm>
            <a:off x="3382066" y="3672446"/>
            <a:ext cx="495256" cy="450812"/>
            <a:chOff x="3158799" y="3387429"/>
            <a:chExt cx="376477" cy="342666"/>
          </a:xfrm>
        </p:grpSpPr>
        <p:sp>
          <p:nvSpPr>
            <p:cNvPr id="8581" name="Google Shape;8581;p65"/>
            <p:cNvSpPr/>
            <p:nvPr/>
          </p:nvSpPr>
          <p:spPr>
            <a:xfrm>
              <a:off x="3158799" y="3387429"/>
              <a:ext cx="376477" cy="342666"/>
            </a:xfrm>
            <a:custGeom>
              <a:avLst/>
              <a:gdLst/>
              <a:ahLst/>
              <a:cxnLst/>
              <a:rect l="l" t="t" r="r" b="b"/>
              <a:pathLst>
                <a:path w="13963" h="12709" extrusionOk="0">
                  <a:moveTo>
                    <a:pt x="8080" y="1431"/>
                  </a:moveTo>
                  <a:cubicBezTo>
                    <a:pt x="8518" y="1431"/>
                    <a:pt x="8883" y="1762"/>
                    <a:pt x="8970" y="2204"/>
                  </a:cubicBezTo>
                  <a:lnTo>
                    <a:pt x="5072" y="2204"/>
                  </a:lnTo>
                  <a:cubicBezTo>
                    <a:pt x="5159" y="1762"/>
                    <a:pt x="5526" y="1431"/>
                    <a:pt x="5962" y="1431"/>
                  </a:cubicBezTo>
                  <a:close/>
                  <a:moveTo>
                    <a:pt x="8131" y="409"/>
                  </a:moveTo>
                  <a:cubicBezTo>
                    <a:pt x="9143" y="410"/>
                    <a:pt x="9982" y="1194"/>
                    <a:pt x="10053" y="2204"/>
                  </a:cubicBezTo>
                  <a:lnTo>
                    <a:pt x="9384" y="2204"/>
                  </a:lnTo>
                  <a:cubicBezTo>
                    <a:pt x="9291" y="1535"/>
                    <a:pt x="8741" y="1022"/>
                    <a:pt x="8080" y="1022"/>
                  </a:cubicBezTo>
                  <a:lnTo>
                    <a:pt x="5962" y="1022"/>
                  </a:lnTo>
                  <a:cubicBezTo>
                    <a:pt x="5301" y="1022"/>
                    <a:pt x="4751" y="1537"/>
                    <a:pt x="4658" y="2204"/>
                  </a:cubicBezTo>
                  <a:lnTo>
                    <a:pt x="3989" y="2204"/>
                  </a:lnTo>
                  <a:cubicBezTo>
                    <a:pt x="4060" y="1194"/>
                    <a:pt x="4899" y="410"/>
                    <a:pt x="5911" y="409"/>
                  </a:cubicBezTo>
                  <a:close/>
                  <a:moveTo>
                    <a:pt x="3604" y="9065"/>
                  </a:moveTo>
                  <a:lnTo>
                    <a:pt x="4401" y="9379"/>
                  </a:lnTo>
                  <a:lnTo>
                    <a:pt x="4401" y="10877"/>
                  </a:lnTo>
                  <a:lnTo>
                    <a:pt x="3604" y="10877"/>
                  </a:lnTo>
                  <a:lnTo>
                    <a:pt x="3604" y="9065"/>
                  </a:lnTo>
                  <a:close/>
                  <a:moveTo>
                    <a:pt x="10440" y="9101"/>
                  </a:moveTo>
                  <a:lnTo>
                    <a:pt x="10440" y="10877"/>
                  </a:lnTo>
                  <a:lnTo>
                    <a:pt x="9641" y="10877"/>
                  </a:lnTo>
                  <a:lnTo>
                    <a:pt x="9641" y="9425"/>
                  </a:lnTo>
                  <a:lnTo>
                    <a:pt x="10440" y="9101"/>
                  </a:lnTo>
                  <a:close/>
                  <a:moveTo>
                    <a:pt x="5911" y="0"/>
                  </a:moveTo>
                  <a:cubicBezTo>
                    <a:pt x="4674" y="2"/>
                    <a:pt x="3652" y="967"/>
                    <a:pt x="3579" y="2204"/>
                  </a:cubicBezTo>
                  <a:lnTo>
                    <a:pt x="709" y="2204"/>
                  </a:lnTo>
                  <a:cubicBezTo>
                    <a:pt x="319" y="2204"/>
                    <a:pt x="1" y="2522"/>
                    <a:pt x="1" y="2913"/>
                  </a:cubicBezTo>
                  <a:lnTo>
                    <a:pt x="1" y="9679"/>
                  </a:lnTo>
                  <a:cubicBezTo>
                    <a:pt x="5" y="9790"/>
                    <a:pt x="96" y="9877"/>
                    <a:pt x="204" y="9877"/>
                  </a:cubicBezTo>
                  <a:cubicBezTo>
                    <a:pt x="315" y="9877"/>
                    <a:pt x="405" y="9790"/>
                    <a:pt x="409" y="9679"/>
                  </a:cubicBezTo>
                  <a:lnTo>
                    <a:pt x="409" y="2913"/>
                  </a:lnTo>
                  <a:cubicBezTo>
                    <a:pt x="409" y="2747"/>
                    <a:pt x="544" y="2613"/>
                    <a:pt x="709" y="2613"/>
                  </a:cubicBezTo>
                  <a:lnTo>
                    <a:pt x="1382" y="2613"/>
                  </a:lnTo>
                  <a:lnTo>
                    <a:pt x="1382" y="7686"/>
                  </a:lnTo>
                  <a:cubicBezTo>
                    <a:pt x="1382" y="7996"/>
                    <a:pt x="1609" y="8280"/>
                    <a:pt x="1974" y="8424"/>
                  </a:cubicBezTo>
                  <a:lnTo>
                    <a:pt x="3196" y="8904"/>
                  </a:lnTo>
                  <a:lnTo>
                    <a:pt x="3196" y="11082"/>
                  </a:lnTo>
                  <a:cubicBezTo>
                    <a:pt x="3196" y="11195"/>
                    <a:pt x="3287" y="11285"/>
                    <a:pt x="3399" y="11285"/>
                  </a:cubicBezTo>
                  <a:lnTo>
                    <a:pt x="4609" y="11285"/>
                  </a:lnTo>
                  <a:cubicBezTo>
                    <a:pt x="4721" y="11285"/>
                    <a:pt x="4812" y="11195"/>
                    <a:pt x="4812" y="11082"/>
                  </a:cubicBezTo>
                  <a:lnTo>
                    <a:pt x="4812" y="9541"/>
                  </a:lnTo>
                  <a:lnTo>
                    <a:pt x="6574" y="10236"/>
                  </a:lnTo>
                  <a:cubicBezTo>
                    <a:pt x="6745" y="10301"/>
                    <a:pt x="6925" y="10334"/>
                    <a:pt x="7105" y="10334"/>
                  </a:cubicBezTo>
                  <a:cubicBezTo>
                    <a:pt x="7289" y="10334"/>
                    <a:pt x="7473" y="10300"/>
                    <a:pt x="7648" y="10232"/>
                  </a:cubicBezTo>
                  <a:lnTo>
                    <a:pt x="9234" y="9590"/>
                  </a:lnTo>
                  <a:lnTo>
                    <a:pt x="9234" y="11082"/>
                  </a:lnTo>
                  <a:cubicBezTo>
                    <a:pt x="9234" y="11195"/>
                    <a:pt x="9325" y="11285"/>
                    <a:pt x="9439" y="11285"/>
                  </a:cubicBezTo>
                  <a:lnTo>
                    <a:pt x="10647" y="11285"/>
                  </a:lnTo>
                  <a:cubicBezTo>
                    <a:pt x="10760" y="11285"/>
                    <a:pt x="10852" y="11195"/>
                    <a:pt x="10852" y="11082"/>
                  </a:cubicBezTo>
                  <a:lnTo>
                    <a:pt x="10852" y="8935"/>
                  </a:lnTo>
                  <a:lnTo>
                    <a:pt x="11129" y="8825"/>
                  </a:lnTo>
                  <a:cubicBezTo>
                    <a:pt x="11233" y="8781"/>
                    <a:pt x="11282" y="8663"/>
                    <a:pt x="11241" y="8558"/>
                  </a:cubicBezTo>
                  <a:cubicBezTo>
                    <a:pt x="11208" y="8479"/>
                    <a:pt x="11132" y="8430"/>
                    <a:pt x="11052" y="8430"/>
                  </a:cubicBezTo>
                  <a:cubicBezTo>
                    <a:pt x="11026" y="8430"/>
                    <a:pt x="11000" y="8435"/>
                    <a:pt x="10975" y="8446"/>
                  </a:cubicBezTo>
                  <a:lnTo>
                    <a:pt x="7496" y="9853"/>
                  </a:lnTo>
                  <a:cubicBezTo>
                    <a:pt x="7371" y="9901"/>
                    <a:pt x="7239" y="9925"/>
                    <a:pt x="7107" y="9925"/>
                  </a:cubicBezTo>
                  <a:cubicBezTo>
                    <a:pt x="6978" y="9925"/>
                    <a:pt x="6849" y="9902"/>
                    <a:pt x="6726" y="9855"/>
                  </a:cubicBezTo>
                  <a:lnTo>
                    <a:pt x="2124" y="8043"/>
                  </a:lnTo>
                  <a:cubicBezTo>
                    <a:pt x="1919" y="7962"/>
                    <a:pt x="1791" y="7826"/>
                    <a:pt x="1791" y="7686"/>
                  </a:cubicBezTo>
                  <a:lnTo>
                    <a:pt x="1791" y="2617"/>
                  </a:lnTo>
                  <a:lnTo>
                    <a:pt x="12283" y="2617"/>
                  </a:lnTo>
                  <a:lnTo>
                    <a:pt x="12283" y="7690"/>
                  </a:lnTo>
                  <a:cubicBezTo>
                    <a:pt x="12283" y="7828"/>
                    <a:pt x="12159" y="7962"/>
                    <a:pt x="11957" y="8045"/>
                  </a:cubicBezTo>
                  <a:lnTo>
                    <a:pt x="11683" y="8156"/>
                  </a:lnTo>
                  <a:cubicBezTo>
                    <a:pt x="11576" y="8197"/>
                    <a:pt x="11523" y="8318"/>
                    <a:pt x="11567" y="8424"/>
                  </a:cubicBezTo>
                  <a:cubicBezTo>
                    <a:pt x="11599" y="8503"/>
                    <a:pt x="11675" y="8551"/>
                    <a:pt x="11756" y="8551"/>
                  </a:cubicBezTo>
                  <a:cubicBezTo>
                    <a:pt x="11783" y="8551"/>
                    <a:pt x="11810" y="8546"/>
                    <a:pt x="11837" y="8535"/>
                  </a:cubicBezTo>
                  <a:lnTo>
                    <a:pt x="12111" y="8424"/>
                  </a:lnTo>
                  <a:cubicBezTo>
                    <a:pt x="12470" y="8278"/>
                    <a:pt x="12691" y="7998"/>
                    <a:pt x="12691" y="7690"/>
                  </a:cubicBezTo>
                  <a:lnTo>
                    <a:pt x="12691" y="2615"/>
                  </a:lnTo>
                  <a:lnTo>
                    <a:pt x="13254" y="2615"/>
                  </a:lnTo>
                  <a:cubicBezTo>
                    <a:pt x="13420" y="2615"/>
                    <a:pt x="13554" y="2749"/>
                    <a:pt x="13554" y="2913"/>
                  </a:cubicBezTo>
                  <a:lnTo>
                    <a:pt x="13554" y="12000"/>
                  </a:lnTo>
                  <a:cubicBezTo>
                    <a:pt x="13554" y="12166"/>
                    <a:pt x="13420" y="12300"/>
                    <a:pt x="13254" y="12300"/>
                  </a:cubicBezTo>
                  <a:lnTo>
                    <a:pt x="709" y="12300"/>
                  </a:lnTo>
                  <a:cubicBezTo>
                    <a:pt x="544" y="12300"/>
                    <a:pt x="409" y="12166"/>
                    <a:pt x="409" y="12000"/>
                  </a:cubicBezTo>
                  <a:lnTo>
                    <a:pt x="409" y="10486"/>
                  </a:lnTo>
                  <a:cubicBezTo>
                    <a:pt x="405" y="10376"/>
                    <a:pt x="315" y="10287"/>
                    <a:pt x="204" y="10287"/>
                  </a:cubicBezTo>
                  <a:cubicBezTo>
                    <a:pt x="96" y="10287"/>
                    <a:pt x="5" y="10376"/>
                    <a:pt x="1" y="10486"/>
                  </a:cubicBezTo>
                  <a:lnTo>
                    <a:pt x="1" y="12000"/>
                  </a:lnTo>
                  <a:cubicBezTo>
                    <a:pt x="1" y="12391"/>
                    <a:pt x="319" y="12708"/>
                    <a:pt x="709" y="12708"/>
                  </a:cubicBezTo>
                  <a:lnTo>
                    <a:pt x="13254" y="12708"/>
                  </a:lnTo>
                  <a:cubicBezTo>
                    <a:pt x="13645" y="12708"/>
                    <a:pt x="13962" y="12391"/>
                    <a:pt x="13962" y="12000"/>
                  </a:cubicBezTo>
                  <a:lnTo>
                    <a:pt x="13962" y="2913"/>
                  </a:lnTo>
                  <a:cubicBezTo>
                    <a:pt x="13962" y="2522"/>
                    <a:pt x="13645" y="2204"/>
                    <a:pt x="13254" y="2204"/>
                  </a:cubicBezTo>
                  <a:lnTo>
                    <a:pt x="10464" y="2204"/>
                  </a:lnTo>
                  <a:cubicBezTo>
                    <a:pt x="10392" y="967"/>
                    <a:pt x="9368" y="2"/>
                    <a:pt x="8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5"/>
            <p:cNvSpPr/>
            <p:nvPr/>
          </p:nvSpPr>
          <p:spPr>
            <a:xfrm>
              <a:off x="3221757" y="3472819"/>
              <a:ext cx="253555" cy="167410"/>
            </a:xfrm>
            <a:custGeom>
              <a:avLst/>
              <a:gdLst/>
              <a:ahLst/>
              <a:cxnLst/>
              <a:rect l="l" t="t" r="r" b="b"/>
              <a:pathLst>
                <a:path w="9404" h="6209" extrusionOk="0">
                  <a:moveTo>
                    <a:pt x="206" y="0"/>
                  </a:moveTo>
                  <a:cubicBezTo>
                    <a:pt x="91" y="0"/>
                    <a:pt x="0" y="91"/>
                    <a:pt x="0" y="205"/>
                  </a:cubicBezTo>
                  <a:lnTo>
                    <a:pt x="0" y="4231"/>
                  </a:lnTo>
                  <a:cubicBezTo>
                    <a:pt x="0" y="4316"/>
                    <a:pt x="52" y="4391"/>
                    <a:pt x="131" y="4422"/>
                  </a:cubicBezTo>
                  <a:lnTo>
                    <a:pt x="4584" y="6177"/>
                  </a:lnTo>
                  <a:cubicBezTo>
                    <a:pt x="4644" y="6198"/>
                    <a:pt x="4705" y="6208"/>
                    <a:pt x="4768" y="6208"/>
                  </a:cubicBezTo>
                  <a:cubicBezTo>
                    <a:pt x="4772" y="6208"/>
                    <a:pt x="4777" y="6209"/>
                    <a:pt x="4782" y="6209"/>
                  </a:cubicBezTo>
                  <a:cubicBezTo>
                    <a:pt x="4840" y="6209"/>
                    <a:pt x="4899" y="6197"/>
                    <a:pt x="4955" y="6175"/>
                  </a:cubicBezTo>
                  <a:lnTo>
                    <a:pt x="9275" y="4426"/>
                  </a:lnTo>
                  <a:cubicBezTo>
                    <a:pt x="9354" y="4395"/>
                    <a:pt x="9403" y="4320"/>
                    <a:pt x="9403" y="4237"/>
                  </a:cubicBezTo>
                  <a:lnTo>
                    <a:pt x="9403" y="205"/>
                  </a:lnTo>
                  <a:cubicBezTo>
                    <a:pt x="9403" y="91"/>
                    <a:pt x="9313" y="0"/>
                    <a:pt x="9200" y="0"/>
                  </a:cubicBezTo>
                  <a:lnTo>
                    <a:pt x="2224" y="0"/>
                  </a:lnTo>
                  <a:cubicBezTo>
                    <a:pt x="2116" y="4"/>
                    <a:pt x="2027" y="95"/>
                    <a:pt x="2027" y="203"/>
                  </a:cubicBezTo>
                  <a:cubicBezTo>
                    <a:pt x="2027" y="314"/>
                    <a:pt x="2116" y="405"/>
                    <a:pt x="2224" y="409"/>
                  </a:cubicBezTo>
                  <a:lnTo>
                    <a:pt x="8995" y="409"/>
                  </a:lnTo>
                  <a:lnTo>
                    <a:pt x="8995" y="4099"/>
                  </a:lnTo>
                  <a:lnTo>
                    <a:pt x="4803" y="5796"/>
                  </a:lnTo>
                  <a:cubicBezTo>
                    <a:pt x="4792" y="5798"/>
                    <a:pt x="4780" y="5800"/>
                    <a:pt x="4768" y="5800"/>
                  </a:cubicBezTo>
                  <a:cubicBezTo>
                    <a:pt x="4756" y="5800"/>
                    <a:pt x="4746" y="5798"/>
                    <a:pt x="4734" y="5796"/>
                  </a:cubicBezTo>
                  <a:lnTo>
                    <a:pt x="409" y="4093"/>
                  </a:lnTo>
                  <a:lnTo>
                    <a:pt x="409" y="409"/>
                  </a:lnTo>
                  <a:lnTo>
                    <a:pt x="1445" y="409"/>
                  </a:lnTo>
                  <a:cubicBezTo>
                    <a:pt x="1555" y="405"/>
                    <a:pt x="1642" y="314"/>
                    <a:pt x="1642" y="203"/>
                  </a:cubicBezTo>
                  <a:cubicBezTo>
                    <a:pt x="1642" y="95"/>
                    <a:pt x="1555" y="4"/>
                    <a:pt x="14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5"/>
            <p:cNvSpPr/>
            <p:nvPr/>
          </p:nvSpPr>
          <p:spPr>
            <a:xfrm>
              <a:off x="3312836" y="3499242"/>
              <a:ext cx="74794" cy="103725"/>
            </a:xfrm>
            <a:custGeom>
              <a:avLst/>
              <a:gdLst/>
              <a:ahLst/>
              <a:cxnLst/>
              <a:rect l="l" t="t" r="r" b="b"/>
              <a:pathLst>
                <a:path w="2774" h="3847" extrusionOk="0">
                  <a:moveTo>
                    <a:pt x="1668" y="814"/>
                  </a:moveTo>
                  <a:cubicBezTo>
                    <a:pt x="1917" y="814"/>
                    <a:pt x="2116" y="1013"/>
                    <a:pt x="2118" y="1262"/>
                  </a:cubicBezTo>
                  <a:lnTo>
                    <a:pt x="2118" y="1264"/>
                  </a:lnTo>
                  <a:lnTo>
                    <a:pt x="2118" y="1268"/>
                  </a:lnTo>
                  <a:cubicBezTo>
                    <a:pt x="2116" y="1515"/>
                    <a:pt x="1917" y="1716"/>
                    <a:pt x="1668" y="1716"/>
                  </a:cubicBezTo>
                  <a:lnTo>
                    <a:pt x="794" y="1716"/>
                  </a:lnTo>
                  <a:lnTo>
                    <a:pt x="794" y="814"/>
                  </a:lnTo>
                  <a:close/>
                  <a:moveTo>
                    <a:pt x="1915" y="2126"/>
                  </a:moveTo>
                  <a:cubicBezTo>
                    <a:pt x="2163" y="2126"/>
                    <a:pt x="2365" y="2326"/>
                    <a:pt x="2365" y="2574"/>
                  </a:cubicBezTo>
                  <a:lnTo>
                    <a:pt x="2365" y="2578"/>
                  </a:lnTo>
                  <a:cubicBezTo>
                    <a:pt x="2365" y="2827"/>
                    <a:pt x="2163" y="3026"/>
                    <a:pt x="1915" y="3028"/>
                  </a:cubicBezTo>
                  <a:lnTo>
                    <a:pt x="796" y="3028"/>
                  </a:lnTo>
                  <a:lnTo>
                    <a:pt x="796" y="2126"/>
                  </a:lnTo>
                  <a:close/>
                  <a:moveTo>
                    <a:pt x="948" y="1"/>
                  </a:moveTo>
                  <a:cubicBezTo>
                    <a:pt x="835" y="1"/>
                    <a:pt x="743" y="92"/>
                    <a:pt x="743" y="206"/>
                  </a:cubicBezTo>
                  <a:lnTo>
                    <a:pt x="743" y="405"/>
                  </a:lnTo>
                  <a:lnTo>
                    <a:pt x="206" y="405"/>
                  </a:lnTo>
                  <a:cubicBezTo>
                    <a:pt x="93" y="405"/>
                    <a:pt x="1" y="496"/>
                    <a:pt x="1" y="609"/>
                  </a:cubicBezTo>
                  <a:cubicBezTo>
                    <a:pt x="1" y="723"/>
                    <a:pt x="93" y="814"/>
                    <a:pt x="206" y="814"/>
                  </a:cubicBezTo>
                  <a:lnTo>
                    <a:pt x="386" y="814"/>
                  </a:lnTo>
                  <a:lnTo>
                    <a:pt x="386" y="3028"/>
                  </a:lnTo>
                  <a:lnTo>
                    <a:pt x="206" y="3028"/>
                  </a:lnTo>
                  <a:cubicBezTo>
                    <a:pt x="93" y="3028"/>
                    <a:pt x="1" y="3119"/>
                    <a:pt x="1" y="3231"/>
                  </a:cubicBezTo>
                  <a:cubicBezTo>
                    <a:pt x="1" y="3344"/>
                    <a:pt x="93" y="3437"/>
                    <a:pt x="206" y="3437"/>
                  </a:cubicBezTo>
                  <a:lnTo>
                    <a:pt x="743" y="3437"/>
                  </a:lnTo>
                  <a:lnTo>
                    <a:pt x="743" y="3636"/>
                  </a:lnTo>
                  <a:cubicBezTo>
                    <a:pt x="743" y="3748"/>
                    <a:pt x="835" y="3839"/>
                    <a:pt x="948" y="3839"/>
                  </a:cubicBezTo>
                  <a:cubicBezTo>
                    <a:pt x="1060" y="3839"/>
                    <a:pt x="1153" y="3748"/>
                    <a:pt x="1153" y="3636"/>
                  </a:cubicBezTo>
                  <a:lnTo>
                    <a:pt x="1153" y="3437"/>
                  </a:lnTo>
                  <a:lnTo>
                    <a:pt x="1469" y="3437"/>
                  </a:lnTo>
                  <a:lnTo>
                    <a:pt x="1469" y="3636"/>
                  </a:lnTo>
                  <a:cubicBezTo>
                    <a:pt x="1465" y="3752"/>
                    <a:pt x="1558" y="3847"/>
                    <a:pt x="1674" y="3847"/>
                  </a:cubicBezTo>
                  <a:cubicBezTo>
                    <a:pt x="1791" y="3847"/>
                    <a:pt x="1883" y="3752"/>
                    <a:pt x="1879" y="3636"/>
                  </a:cubicBezTo>
                  <a:lnTo>
                    <a:pt x="1879" y="3437"/>
                  </a:lnTo>
                  <a:lnTo>
                    <a:pt x="1915" y="3437"/>
                  </a:lnTo>
                  <a:cubicBezTo>
                    <a:pt x="2388" y="3437"/>
                    <a:pt x="2773" y="3052"/>
                    <a:pt x="2773" y="2578"/>
                  </a:cubicBezTo>
                  <a:lnTo>
                    <a:pt x="2773" y="2574"/>
                  </a:lnTo>
                  <a:cubicBezTo>
                    <a:pt x="2773" y="2258"/>
                    <a:pt x="2600" y="1970"/>
                    <a:pt x="2323" y="1820"/>
                  </a:cubicBezTo>
                  <a:cubicBezTo>
                    <a:pt x="2454" y="1664"/>
                    <a:pt x="2527" y="1469"/>
                    <a:pt x="2527" y="1268"/>
                  </a:cubicBezTo>
                  <a:lnTo>
                    <a:pt x="2527" y="1264"/>
                  </a:lnTo>
                  <a:cubicBezTo>
                    <a:pt x="2525" y="871"/>
                    <a:pt x="2258" y="528"/>
                    <a:pt x="1879" y="431"/>
                  </a:cubicBezTo>
                  <a:lnTo>
                    <a:pt x="1879" y="206"/>
                  </a:lnTo>
                  <a:cubicBezTo>
                    <a:pt x="1875" y="96"/>
                    <a:pt x="1785" y="7"/>
                    <a:pt x="1674" y="7"/>
                  </a:cubicBezTo>
                  <a:cubicBezTo>
                    <a:pt x="1564" y="7"/>
                    <a:pt x="1473" y="96"/>
                    <a:pt x="1469" y="206"/>
                  </a:cubicBezTo>
                  <a:lnTo>
                    <a:pt x="1469" y="405"/>
                  </a:lnTo>
                  <a:lnTo>
                    <a:pt x="1153" y="405"/>
                  </a:lnTo>
                  <a:lnTo>
                    <a:pt x="1153" y="206"/>
                  </a:lnTo>
                  <a:cubicBezTo>
                    <a:pt x="1153" y="92"/>
                    <a:pt x="1060" y="1"/>
                    <a:pt x="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65"/>
          <p:cNvGrpSpPr/>
          <p:nvPr/>
        </p:nvGrpSpPr>
        <p:grpSpPr>
          <a:xfrm>
            <a:off x="3385132" y="1776373"/>
            <a:ext cx="489132" cy="467902"/>
            <a:chOff x="7245762" y="1419591"/>
            <a:chExt cx="371822" cy="355656"/>
          </a:xfrm>
        </p:grpSpPr>
        <p:sp>
          <p:nvSpPr>
            <p:cNvPr id="8585" name="Google Shape;8585;p65"/>
            <p:cNvSpPr/>
            <p:nvPr/>
          </p:nvSpPr>
          <p:spPr>
            <a:xfrm>
              <a:off x="7245762" y="1419591"/>
              <a:ext cx="371822" cy="355656"/>
            </a:xfrm>
            <a:custGeom>
              <a:avLst/>
              <a:gdLst/>
              <a:ahLst/>
              <a:cxnLst/>
              <a:rect l="l" t="t" r="r" b="b"/>
              <a:pathLst>
                <a:path w="14597" h="13961" extrusionOk="0">
                  <a:moveTo>
                    <a:pt x="7290" y="0"/>
                  </a:moveTo>
                  <a:cubicBezTo>
                    <a:pt x="6401" y="0"/>
                    <a:pt x="5505" y="170"/>
                    <a:pt x="4649" y="519"/>
                  </a:cubicBezTo>
                  <a:cubicBezTo>
                    <a:pt x="4545" y="562"/>
                    <a:pt x="4495" y="681"/>
                    <a:pt x="4539" y="785"/>
                  </a:cubicBezTo>
                  <a:cubicBezTo>
                    <a:pt x="4570" y="865"/>
                    <a:pt x="4647" y="913"/>
                    <a:pt x="4728" y="913"/>
                  </a:cubicBezTo>
                  <a:cubicBezTo>
                    <a:pt x="4754" y="913"/>
                    <a:pt x="4780" y="908"/>
                    <a:pt x="4805" y="898"/>
                  </a:cubicBezTo>
                  <a:cubicBezTo>
                    <a:pt x="5616" y="566"/>
                    <a:pt x="6461" y="407"/>
                    <a:pt x="7294" y="407"/>
                  </a:cubicBezTo>
                  <a:cubicBezTo>
                    <a:pt x="9522" y="407"/>
                    <a:pt x="11671" y="1544"/>
                    <a:pt x="12896" y="3542"/>
                  </a:cubicBezTo>
                  <a:cubicBezTo>
                    <a:pt x="14581" y="6289"/>
                    <a:pt x="14025" y="9849"/>
                    <a:pt x="11585" y="11952"/>
                  </a:cubicBezTo>
                  <a:cubicBezTo>
                    <a:pt x="10353" y="13016"/>
                    <a:pt x="8822" y="13549"/>
                    <a:pt x="7292" y="13549"/>
                  </a:cubicBezTo>
                  <a:cubicBezTo>
                    <a:pt x="5794" y="13549"/>
                    <a:pt x="4295" y="13038"/>
                    <a:pt x="3075" y="12016"/>
                  </a:cubicBezTo>
                  <a:cubicBezTo>
                    <a:pt x="606" y="9946"/>
                    <a:pt x="0" y="6392"/>
                    <a:pt x="1646" y="3623"/>
                  </a:cubicBezTo>
                  <a:cubicBezTo>
                    <a:pt x="2232" y="2638"/>
                    <a:pt x="3067" y="1823"/>
                    <a:pt x="4063" y="1259"/>
                  </a:cubicBezTo>
                  <a:cubicBezTo>
                    <a:pt x="4158" y="1200"/>
                    <a:pt x="4189" y="1079"/>
                    <a:pt x="4134" y="983"/>
                  </a:cubicBezTo>
                  <a:cubicBezTo>
                    <a:pt x="4097" y="916"/>
                    <a:pt x="4028" y="878"/>
                    <a:pt x="3956" y="878"/>
                  </a:cubicBezTo>
                  <a:cubicBezTo>
                    <a:pt x="3924" y="878"/>
                    <a:pt x="3892" y="886"/>
                    <a:pt x="3862" y="902"/>
                  </a:cubicBezTo>
                  <a:cubicBezTo>
                    <a:pt x="1669" y="2141"/>
                    <a:pt x="314" y="4464"/>
                    <a:pt x="316" y="6982"/>
                  </a:cubicBezTo>
                  <a:cubicBezTo>
                    <a:pt x="316" y="9312"/>
                    <a:pt x="1480" y="11489"/>
                    <a:pt x="3418" y="12785"/>
                  </a:cubicBezTo>
                  <a:cubicBezTo>
                    <a:pt x="4583" y="13563"/>
                    <a:pt x="5935" y="13960"/>
                    <a:pt x="7295" y="13960"/>
                  </a:cubicBezTo>
                  <a:cubicBezTo>
                    <a:pt x="8200" y="13960"/>
                    <a:pt x="9108" y="13785"/>
                    <a:pt x="9967" y="13428"/>
                  </a:cubicBezTo>
                  <a:cubicBezTo>
                    <a:pt x="12120" y="12537"/>
                    <a:pt x="13687" y="10628"/>
                    <a:pt x="14143" y="8341"/>
                  </a:cubicBezTo>
                  <a:cubicBezTo>
                    <a:pt x="14597" y="6056"/>
                    <a:pt x="13880" y="3694"/>
                    <a:pt x="12233" y="2044"/>
                  </a:cubicBezTo>
                  <a:cubicBezTo>
                    <a:pt x="10895" y="710"/>
                    <a:pt x="9109" y="0"/>
                    <a:pt x="7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5"/>
            <p:cNvSpPr/>
            <p:nvPr/>
          </p:nvSpPr>
          <p:spPr>
            <a:xfrm>
              <a:off x="7255162" y="1441906"/>
              <a:ext cx="352081" cy="311152"/>
            </a:xfrm>
            <a:custGeom>
              <a:avLst/>
              <a:gdLst/>
              <a:ahLst/>
              <a:cxnLst/>
              <a:rect l="l" t="t" r="r" b="b"/>
              <a:pathLst>
                <a:path w="13822" h="12214" extrusionOk="0">
                  <a:moveTo>
                    <a:pt x="6927" y="0"/>
                  </a:moveTo>
                  <a:cubicBezTo>
                    <a:pt x="4674" y="0"/>
                    <a:pt x="2515" y="1253"/>
                    <a:pt x="1454" y="3398"/>
                  </a:cubicBezTo>
                  <a:cubicBezTo>
                    <a:pt x="0" y="6340"/>
                    <a:pt x="1131" y="9908"/>
                    <a:pt x="4016" y="11473"/>
                  </a:cubicBezTo>
                  <a:cubicBezTo>
                    <a:pt x="4047" y="11490"/>
                    <a:pt x="4081" y="11498"/>
                    <a:pt x="4115" y="11498"/>
                  </a:cubicBezTo>
                  <a:cubicBezTo>
                    <a:pt x="4188" y="11498"/>
                    <a:pt x="4258" y="11460"/>
                    <a:pt x="4294" y="11392"/>
                  </a:cubicBezTo>
                  <a:cubicBezTo>
                    <a:pt x="4347" y="11292"/>
                    <a:pt x="4312" y="11167"/>
                    <a:pt x="4211" y="11114"/>
                  </a:cubicBezTo>
                  <a:cubicBezTo>
                    <a:pt x="2374" y="10117"/>
                    <a:pt x="1231" y="8195"/>
                    <a:pt x="1231" y="6106"/>
                  </a:cubicBezTo>
                  <a:cubicBezTo>
                    <a:pt x="1231" y="2964"/>
                    <a:pt x="3787" y="409"/>
                    <a:pt x="6926" y="409"/>
                  </a:cubicBezTo>
                  <a:cubicBezTo>
                    <a:pt x="10068" y="409"/>
                    <a:pt x="12623" y="2964"/>
                    <a:pt x="12623" y="6106"/>
                  </a:cubicBezTo>
                  <a:cubicBezTo>
                    <a:pt x="12623" y="9245"/>
                    <a:pt x="10068" y="11801"/>
                    <a:pt x="6926" y="11801"/>
                  </a:cubicBezTo>
                  <a:cubicBezTo>
                    <a:pt x="6921" y="11801"/>
                    <a:pt x="6915" y="11801"/>
                    <a:pt x="6910" y="11801"/>
                  </a:cubicBezTo>
                  <a:cubicBezTo>
                    <a:pt x="6258" y="11801"/>
                    <a:pt x="5613" y="11686"/>
                    <a:pt x="5000" y="11467"/>
                  </a:cubicBezTo>
                  <a:cubicBezTo>
                    <a:pt x="4976" y="11458"/>
                    <a:pt x="4952" y="11454"/>
                    <a:pt x="4927" y="11454"/>
                  </a:cubicBezTo>
                  <a:cubicBezTo>
                    <a:pt x="4843" y="11454"/>
                    <a:pt x="4765" y="11505"/>
                    <a:pt x="4736" y="11589"/>
                  </a:cubicBezTo>
                  <a:cubicBezTo>
                    <a:pt x="4697" y="11696"/>
                    <a:pt x="4754" y="11814"/>
                    <a:pt x="4862" y="11852"/>
                  </a:cubicBezTo>
                  <a:cubicBezTo>
                    <a:pt x="5544" y="12097"/>
                    <a:pt x="6242" y="12214"/>
                    <a:pt x="6929" y="12214"/>
                  </a:cubicBezTo>
                  <a:cubicBezTo>
                    <a:pt x="9352" y="12214"/>
                    <a:pt x="11637" y="10762"/>
                    <a:pt x="12594" y="8391"/>
                  </a:cubicBezTo>
                  <a:cubicBezTo>
                    <a:pt x="13821" y="5348"/>
                    <a:pt x="12422" y="1879"/>
                    <a:pt x="9425" y="537"/>
                  </a:cubicBezTo>
                  <a:cubicBezTo>
                    <a:pt x="8613" y="173"/>
                    <a:pt x="7764" y="0"/>
                    <a:pt x="6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5"/>
            <p:cNvSpPr/>
            <p:nvPr/>
          </p:nvSpPr>
          <p:spPr>
            <a:xfrm>
              <a:off x="7388003" y="1537868"/>
              <a:ext cx="88695" cy="59229"/>
            </a:xfrm>
            <a:custGeom>
              <a:avLst/>
              <a:gdLst/>
              <a:ahLst/>
              <a:cxnLst/>
              <a:rect l="l" t="t" r="r" b="b"/>
              <a:pathLst>
                <a:path w="3482" h="2325" extrusionOk="0">
                  <a:moveTo>
                    <a:pt x="2554" y="409"/>
                  </a:moveTo>
                  <a:cubicBezTo>
                    <a:pt x="2769" y="409"/>
                    <a:pt x="2965" y="552"/>
                    <a:pt x="3024" y="770"/>
                  </a:cubicBezTo>
                  <a:cubicBezTo>
                    <a:pt x="3059" y="892"/>
                    <a:pt x="3041" y="1024"/>
                    <a:pt x="2978" y="1135"/>
                  </a:cubicBezTo>
                  <a:cubicBezTo>
                    <a:pt x="2915" y="1243"/>
                    <a:pt x="2813" y="1322"/>
                    <a:pt x="2692" y="1354"/>
                  </a:cubicBezTo>
                  <a:lnTo>
                    <a:pt x="735" y="1869"/>
                  </a:lnTo>
                  <a:lnTo>
                    <a:pt x="480" y="938"/>
                  </a:lnTo>
                  <a:lnTo>
                    <a:pt x="2434" y="424"/>
                  </a:lnTo>
                  <a:cubicBezTo>
                    <a:pt x="2474" y="414"/>
                    <a:pt x="2515" y="409"/>
                    <a:pt x="2554" y="409"/>
                  </a:cubicBezTo>
                  <a:close/>
                  <a:moveTo>
                    <a:pt x="2552" y="0"/>
                  </a:moveTo>
                  <a:cubicBezTo>
                    <a:pt x="2479" y="0"/>
                    <a:pt x="2405" y="9"/>
                    <a:pt x="2331" y="28"/>
                  </a:cubicBezTo>
                  <a:lnTo>
                    <a:pt x="176" y="596"/>
                  </a:lnTo>
                  <a:cubicBezTo>
                    <a:pt x="66" y="626"/>
                    <a:pt x="1" y="738"/>
                    <a:pt x="30" y="847"/>
                  </a:cubicBezTo>
                  <a:lnTo>
                    <a:pt x="393" y="2175"/>
                  </a:lnTo>
                  <a:cubicBezTo>
                    <a:pt x="417" y="2264"/>
                    <a:pt x="498" y="2325"/>
                    <a:pt x="591" y="2325"/>
                  </a:cubicBezTo>
                  <a:cubicBezTo>
                    <a:pt x="608" y="2325"/>
                    <a:pt x="626" y="2323"/>
                    <a:pt x="642" y="2319"/>
                  </a:cubicBezTo>
                  <a:lnTo>
                    <a:pt x="2797" y="1751"/>
                  </a:lnTo>
                  <a:cubicBezTo>
                    <a:pt x="3024" y="1693"/>
                    <a:pt x="3215" y="1545"/>
                    <a:pt x="3332" y="1342"/>
                  </a:cubicBezTo>
                  <a:cubicBezTo>
                    <a:pt x="3452" y="1137"/>
                    <a:pt x="3482" y="892"/>
                    <a:pt x="3418" y="663"/>
                  </a:cubicBezTo>
                  <a:cubicBezTo>
                    <a:pt x="3310" y="263"/>
                    <a:pt x="2947" y="0"/>
                    <a:pt x="2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5"/>
            <p:cNvSpPr/>
            <p:nvPr/>
          </p:nvSpPr>
          <p:spPr>
            <a:xfrm>
              <a:off x="7402574" y="1588995"/>
              <a:ext cx="100005" cy="66311"/>
            </a:xfrm>
            <a:custGeom>
              <a:avLst/>
              <a:gdLst/>
              <a:ahLst/>
              <a:cxnLst/>
              <a:rect l="l" t="t" r="r" b="b"/>
              <a:pathLst>
                <a:path w="3926" h="2603" extrusionOk="0">
                  <a:moveTo>
                    <a:pt x="2896" y="410"/>
                  </a:moveTo>
                  <a:cubicBezTo>
                    <a:pt x="3156" y="410"/>
                    <a:pt x="3392" y="584"/>
                    <a:pt x="3462" y="845"/>
                  </a:cubicBezTo>
                  <a:cubicBezTo>
                    <a:pt x="3504" y="995"/>
                    <a:pt x="3482" y="1154"/>
                    <a:pt x="3405" y="1287"/>
                  </a:cubicBezTo>
                  <a:cubicBezTo>
                    <a:pt x="3330" y="1417"/>
                    <a:pt x="3208" y="1512"/>
                    <a:pt x="3061" y="1549"/>
                  </a:cubicBezTo>
                  <a:lnTo>
                    <a:pt x="786" y="2149"/>
                  </a:lnTo>
                  <a:lnTo>
                    <a:pt x="478" y="1026"/>
                  </a:lnTo>
                  <a:lnTo>
                    <a:pt x="2752" y="428"/>
                  </a:lnTo>
                  <a:cubicBezTo>
                    <a:pt x="2800" y="416"/>
                    <a:pt x="2848" y="410"/>
                    <a:pt x="2896" y="410"/>
                  </a:cubicBezTo>
                  <a:close/>
                  <a:moveTo>
                    <a:pt x="2894" y="0"/>
                  </a:moveTo>
                  <a:cubicBezTo>
                    <a:pt x="2812" y="0"/>
                    <a:pt x="2729" y="10"/>
                    <a:pt x="2647" y="32"/>
                  </a:cubicBezTo>
                  <a:lnTo>
                    <a:pt x="175" y="683"/>
                  </a:lnTo>
                  <a:cubicBezTo>
                    <a:pt x="66" y="710"/>
                    <a:pt x="1" y="825"/>
                    <a:pt x="30" y="933"/>
                  </a:cubicBezTo>
                  <a:lnTo>
                    <a:pt x="445" y="2451"/>
                  </a:lnTo>
                  <a:cubicBezTo>
                    <a:pt x="469" y="2540"/>
                    <a:pt x="549" y="2603"/>
                    <a:pt x="642" y="2603"/>
                  </a:cubicBezTo>
                  <a:cubicBezTo>
                    <a:pt x="660" y="2603"/>
                    <a:pt x="676" y="2599"/>
                    <a:pt x="693" y="2595"/>
                  </a:cubicBezTo>
                  <a:lnTo>
                    <a:pt x="3166" y="1946"/>
                  </a:lnTo>
                  <a:cubicBezTo>
                    <a:pt x="3417" y="1881"/>
                    <a:pt x="3630" y="1717"/>
                    <a:pt x="3760" y="1492"/>
                  </a:cubicBezTo>
                  <a:cubicBezTo>
                    <a:pt x="3892" y="1263"/>
                    <a:pt x="3926" y="993"/>
                    <a:pt x="3857" y="738"/>
                  </a:cubicBezTo>
                  <a:cubicBezTo>
                    <a:pt x="3735" y="294"/>
                    <a:pt x="3331" y="0"/>
                    <a:pt x="2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5"/>
            <p:cNvSpPr/>
            <p:nvPr/>
          </p:nvSpPr>
          <p:spPr>
            <a:xfrm>
              <a:off x="7341413" y="1500319"/>
              <a:ext cx="181517" cy="194221"/>
            </a:xfrm>
            <a:custGeom>
              <a:avLst/>
              <a:gdLst/>
              <a:ahLst/>
              <a:cxnLst/>
              <a:rect l="l" t="t" r="r" b="b"/>
              <a:pathLst>
                <a:path w="7126" h="7624" extrusionOk="0">
                  <a:moveTo>
                    <a:pt x="3343" y="410"/>
                  </a:moveTo>
                  <a:cubicBezTo>
                    <a:pt x="3426" y="410"/>
                    <a:pt x="3503" y="469"/>
                    <a:pt x="3529" y="557"/>
                  </a:cubicBezTo>
                  <a:lnTo>
                    <a:pt x="3655" y="1026"/>
                  </a:lnTo>
                  <a:cubicBezTo>
                    <a:pt x="3680" y="1118"/>
                    <a:pt x="3763" y="1177"/>
                    <a:pt x="3854" y="1177"/>
                  </a:cubicBezTo>
                  <a:cubicBezTo>
                    <a:pt x="3871" y="1177"/>
                    <a:pt x="3888" y="1175"/>
                    <a:pt x="3906" y="1170"/>
                  </a:cubicBezTo>
                  <a:lnTo>
                    <a:pt x="4054" y="1131"/>
                  </a:lnTo>
                  <a:cubicBezTo>
                    <a:pt x="4156" y="1104"/>
                    <a:pt x="4259" y="1091"/>
                    <a:pt x="4361" y="1091"/>
                  </a:cubicBezTo>
                  <a:cubicBezTo>
                    <a:pt x="4918" y="1091"/>
                    <a:pt x="5436" y="1475"/>
                    <a:pt x="5593" y="2050"/>
                  </a:cubicBezTo>
                  <a:cubicBezTo>
                    <a:pt x="5670" y="2327"/>
                    <a:pt x="5652" y="2621"/>
                    <a:pt x="5541" y="2885"/>
                  </a:cubicBezTo>
                  <a:cubicBezTo>
                    <a:pt x="5494" y="2996"/>
                    <a:pt x="5553" y="3124"/>
                    <a:pt x="5670" y="3159"/>
                  </a:cubicBezTo>
                  <a:cubicBezTo>
                    <a:pt x="6126" y="3302"/>
                    <a:pt x="6479" y="3669"/>
                    <a:pt x="6601" y="4132"/>
                  </a:cubicBezTo>
                  <a:cubicBezTo>
                    <a:pt x="6702" y="4487"/>
                    <a:pt x="6654" y="4866"/>
                    <a:pt x="6469" y="5186"/>
                  </a:cubicBezTo>
                  <a:cubicBezTo>
                    <a:pt x="6297" y="5490"/>
                    <a:pt x="6009" y="5711"/>
                    <a:pt x="5672" y="5798"/>
                  </a:cubicBezTo>
                  <a:lnTo>
                    <a:pt x="5206" y="5922"/>
                  </a:lnTo>
                  <a:cubicBezTo>
                    <a:pt x="5095" y="5952"/>
                    <a:pt x="5030" y="6064"/>
                    <a:pt x="5060" y="6173"/>
                  </a:cubicBezTo>
                  <a:lnTo>
                    <a:pt x="5168" y="6571"/>
                  </a:lnTo>
                  <a:cubicBezTo>
                    <a:pt x="5182" y="6621"/>
                    <a:pt x="5176" y="6676"/>
                    <a:pt x="5151" y="6721"/>
                  </a:cubicBezTo>
                  <a:cubicBezTo>
                    <a:pt x="5129" y="6761"/>
                    <a:pt x="5091" y="6788"/>
                    <a:pt x="5048" y="6800"/>
                  </a:cubicBezTo>
                  <a:cubicBezTo>
                    <a:pt x="5034" y="6804"/>
                    <a:pt x="5021" y="6805"/>
                    <a:pt x="5007" y="6805"/>
                  </a:cubicBezTo>
                  <a:cubicBezTo>
                    <a:pt x="4924" y="6805"/>
                    <a:pt x="4847" y="6746"/>
                    <a:pt x="4823" y="6658"/>
                  </a:cubicBezTo>
                  <a:lnTo>
                    <a:pt x="4715" y="6260"/>
                  </a:lnTo>
                  <a:cubicBezTo>
                    <a:pt x="4690" y="6170"/>
                    <a:pt x="4606" y="6109"/>
                    <a:pt x="4516" y="6109"/>
                  </a:cubicBezTo>
                  <a:cubicBezTo>
                    <a:pt x="4499" y="6109"/>
                    <a:pt x="4483" y="6111"/>
                    <a:pt x="4466" y="6115"/>
                  </a:cubicBezTo>
                  <a:lnTo>
                    <a:pt x="3649" y="6331"/>
                  </a:lnTo>
                  <a:cubicBezTo>
                    <a:pt x="3538" y="6360"/>
                    <a:pt x="3473" y="6473"/>
                    <a:pt x="3503" y="6583"/>
                  </a:cubicBezTo>
                  <a:lnTo>
                    <a:pt x="3612" y="6980"/>
                  </a:lnTo>
                  <a:cubicBezTo>
                    <a:pt x="3625" y="7031"/>
                    <a:pt x="3619" y="7084"/>
                    <a:pt x="3594" y="7130"/>
                  </a:cubicBezTo>
                  <a:cubicBezTo>
                    <a:pt x="3572" y="7169"/>
                    <a:pt x="3535" y="7197"/>
                    <a:pt x="3491" y="7209"/>
                  </a:cubicBezTo>
                  <a:cubicBezTo>
                    <a:pt x="3477" y="7213"/>
                    <a:pt x="3462" y="7214"/>
                    <a:pt x="3447" y="7214"/>
                  </a:cubicBezTo>
                  <a:cubicBezTo>
                    <a:pt x="3366" y="7214"/>
                    <a:pt x="3289" y="7155"/>
                    <a:pt x="3264" y="7067"/>
                  </a:cubicBezTo>
                  <a:lnTo>
                    <a:pt x="3158" y="6670"/>
                  </a:lnTo>
                  <a:cubicBezTo>
                    <a:pt x="3132" y="6581"/>
                    <a:pt x="3051" y="6520"/>
                    <a:pt x="2960" y="6520"/>
                  </a:cubicBezTo>
                  <a:cubicBezTo>
                    <a:pt x="2943" y="6520"/>
                    <a:pt x="2925" y="6522"/>
                    <a:pt x="2907" y="6526"/>
                  </a:cubicBezTo>
                  <a:lnTo>
                    <a:pt x="1855" y="6802"/>
                  </a:lnTo>
                  <a:cubicBezTo>
                    <a:pt x="1842" y="6806"/>
                    <a:pt x="1828" y="6807"/>
                    <a:pt x="1815" y="6807"/>
                  </a:cubicBezTo>
                  <a:cubicBezTo>
                    <a:pt x="1733" y="6807"/>
                    <a:pt x="1654" y="6748"/>
                    <a:pt x="1630" y="6660"/>
                  </a:cubicBezTo>
                  <a:cubicBezTo>
                    <a:pt x="1616" y="6609"/>
                    <a:pt x="1622" y="6556"/>
                    <a:pt x="1648" y="6510"/>
                  </a:cubicBezTo>
                  <a:cubicBezTo>
                    <a:pt x="1670" y="6471"/>
                    <a:pt x="1707" y="6441"/>
                    <a:pt x="1751" y="6431"/>
                  </a:cubicBezTo>
                  <a:lnTo>
                    <a:pt x="1753" y="6429"/>
                  </a:lnTo>
                  <a:lnTo>
                    <a:pt x="2354" y="6271"/>
                  </a:lnTo>
                  <a:cubicBezTo>
                    <a:pt x="2463" y="6242"/>
                    <a:pt x="2530" y="6129"/>
                    <a:pt x="2499" y="6019"/>
                  </a:cubicBezTo>
                  <a:lnTo>
                    <a:pt x="1512" y="2408"/>
                  </a:lnTo>
                  <a:cubicBezTo>
                    <a:pt x="1487" y="2316"/>
                    <a:pt x="1405" y="2257"/>
                    <a:pt x="1315" y="2257"/>
                  </a:cubicBezTo>
                  <a:cubicBezTo>
                    <a:pt x="1298" y="2257"/>
                    <a:pt x="1280" y="2259"/>
                    <a:pt x="1263" y="2264"/>
                  </a:cubicBezTo>
                  <a:lnTo>
                    <a:pt x="661" y="2421"/>
                  </a:lnTo>
                  <a:cubicBezTo>
                    <a:pt x="647" y="2425"/>
                    <a:pt x="632" y="2427"/>
                    <a:pt x="618" y="2427"/>
                  </a:cubicBezTo>
                  <a:cubicBezTo>
                    <a:pt x="536" y="2427"/>
                    <a:pt x="460" y="2368"/>
                    <a:pt x="434" y="2279"/>
                  </a:cubicBezTo>
                  <a:cubicBezTo>
                    <a:pt x="421" y="2228"/>
                    <a:pt x="427" y="2175"/>
                    <a:pt x="454" y="2129"/>
                  </a:cubicBezTo>
                  <a:cubicBezTo>
                    <a:pt x="476" y="2090"/>
                    <a:pt x="511" y="2062"/>
                    <a:pt x="555" y="2050"/>
                  </a:cubicBezTo>
                  <a:lnTo>
                    <a:pt x="1607" y="1774"/>
                  </a:lnTo>
                  <a:cubicBezTo>
                    <a:pt x="1717" y="1745"/>
                    <a:pt x="1782" y="1632"/>
                    <a:pt x="1753" y="1522"/>
                  </a:cubicBezTo>
                  <a:lnTo>
                    <a:pt x="1624" y="1054"/>
                  </a:lnTo>
                  <a:cubicBezTo>
                    <a:pt x="1611" y="1003"/>
                    <a:pt x="1616" y="949"/>
                    <a:pt x="1642" y="904"/>
                  </a:cubicBezTo>
                  <a:cubicBezTo>
                    <a:pt x="1664" y="864"/>
                    <a:pt x="1701" y="835"/>
                    <a:pt x="1745" y="825"/>
                  </a:cubicBezTo>
                  <a:cubicBezTo>
                    <a:pt x="1759" y="821"/>
                    <a:pt x="1774" y="819"/>
                    <a:pt x="1788" y="819"/>
                  </a:cubicBezTo>
                  <a:cubicBezTo>
                    <a:pt x="1870" y="819"/>
                    <a:pt x="1946" y="878"/>
                    <a:pt x="1970" y="967"/>
                  </a:cubicBezTo>
                  <a:lnTo>
                    <a:pt x="2098" y="1435"/>
                  </a:lnTo>
                  <a:cubicBezTo>
                    <a:pt x="2123" y="1526"/>
                    <a:pt x="2204" y="1586"/>
                    <a:pt x="2294" y="1586"/>
                  </a:cubicBezTo>
                  <a:cubicBezTo>
                    <a:pt x="2311" y="1586"/>
                    <a:pt x="2329" y="1584"/>
                    <a:pt x="2347" y="1579"/>
                  </a:cubicBezTo>
                  <a:lnTo>
                    <a:pt x="3164" y="1364"/>
                  </a:lnTo>
                  <a:cubicBezTo>
                    <a:pt x="3274" y="1336"/>
                    <a:pt x="3339" y="1222"/>
                    <a:pt x="3310" y="1113"/>
                  </a:cubicBezTo>
                  <a:lnTo>
                    <a:pt x="3181" y="643"/>
                  </a:lnTo>
                  <a:cubicBezTo>
                    <a:pt x="3168" y="594"/>
                    <a:pt x="3173" y="539"/>
                    <a:pt x="3199" y="493"/>
                  </a:cubicBezTo>
                  <a:cubicBezTo>
                    <a:pt x="3221" y="454"/>
                    <a:pt x="3258" y="426"/>
                    <a:pt x="3302" y="415"/>
                  </a:cubicBezTo>
                  <a:cubicBezTo>
                    <a:pt x="3315" y="411"/>
                    <a:pt x="3329" y="410"/>
                    <a:pt x="3343" y="410"/>
                  </a:cubicBezTo>
                  <a:close/>
                  <a:moveTo>
                    <a:pt x="3347" y="1"/>
                  </a:moveTo>
                  <a:cubicBezTo>
                    <a:pt x="3298" y="1"/>
                    <a:pt x="3248" y="7"/>
                    <a:pt x="3199" y="20"/>
                  </a:cubicBezTo>
                  <a:cubicBezTo>
                    <a:pt x="3049" y="59"/>
                    <a:pt x="2923" y="156"/>
                    <a:pt x="2846" y="290"/>
                  </a:cubicBezTo>
                  <a:cubicBezTo>
                    <a:pt x="2765" y="430"/>
                    <a:pt x="2745" y="598"/>
                    <a:pt x="2789" y="754"/>
                  </a:cubicBezTo>
                  <a:lnTo>
                    <a:pt x="2862" y="1022"/>
                  </a:lnTo>
                  <a:lnTo>
                    <a:pt x="2441" y="1133"/>
                  </a:lnTo>
                  <a:lnTo>
                    <a:pt x="2366" y="861"/>
                  </a:lnTo>
                  <a:cubicBezTo>
                    <a:pt x="2293" y="590"/>
                    <a:pt x="2050" y="412"/>
                    <a:pt x="1788" y="412"/>
                  </a:cubicBezTo>
                  <a:cubicBezTo>
                    <a:pt x="1740" y="412"/>
                    <a:pt x="1691" y="418"/>
                    <a:pt x="1642" y="430"/>
                  </a:cubicBezTo>
                  <a:cubicBezTo>
                    <a:pt x="1494" y="470"/>
                    <a:pt x="1366" y="568"/>
                    <a:pt x="1291" y="703"/>
                  </a:cubicBezTo>
                  <a:cubicBezTo>
                    <a:pt x="1210" y="843"/>
                    <a:pt x="1188" y="1009"/>
                    <a:pt x="1232" y="1164"/>
                  </a:cubicBezTo>
                  <a:lnTo>
                    <a:pt x="1307" y="1433"/>
                  </a:lnTo>
                  <a:lnTo>
                    <a:pt x="454" y="1656"/>
                  </a:lnTo>
                  <a:cubicBezTo>
                    <a:pt x="306" y="1695"/>
                    <a:pt x="178" y="1794"/>
                    <a:pt x="103" y="1928"/>
                  </a:cubicBezTo>
                  <a:cubicBezTo>
                    <a:pt x="20" y="2068"/>
                    <a:pt x="0" y="2234"/>
                    <a:pt x="44" y="2390"/>
                  </a:cubicBezTo>
                  <a:cubicBezTo>
                    <a:pt x="117" y="2662"/>
                    <a:pt x="361" y="2841"/>
                    <a:pt x="623" y="2841"/>
                  </a:cubicBezTo>
                  <a:cubicBezTo>
                    <a:pt x="671" y="2841"/>
                    <a:pt x="720" y="2835"/>
                    <a:pt x="768" y="2822"/>
                  </a:cubicBezTo>
                  <a:lnTo>
                    <a:pt x="1174" y="2713"/>
                  </a:lnTo>
                  <a:lnTo>
                    <a:pt x="2053" y="5932"/>
                  </a:lnTo>
                  <a:lnTo>
                    <a:pt x="1650" y="6037"/>
                  </a:lnTo>
                  <a:cubicBezTo>
                    <a:pt x="1500" y="6076"/>
                    <a:pt x="1374" y="6175"/>
                    <a:pt x="1297" y="6309"/>
                  </a:cubicBezTo>
                  <a:lnTo>
                    <a:pt x="1295" y="6305"/>
                  </a:lnTo>
                  <a:cubicBezTo>
                    <a:pt x="1214" y="6443"/>
                    <a:pt x="1194" y="6611"/>
                    <a:pt x="1238" y="6767"/>
                  </a:cubicBezTo>
                  <a:cubicBezTo>
                    <a:pt x="1311" y="7036"/>
                    <a:pt x="1554" y="7216"/>
                    <a:pt x="1815" y="7216"/>
                  </a:cubicBezTo>
                  <a:cubicBezTo>
                    <a:pt x="1864" y="7216"/>
                    <a:pt x="1913" y="7210"/>
                    <a:pt x="1962" y="7197"/>
                  </a:cubicBezTo>
                  <a:lnTo>
                    <a:pt x="2816" y="6972"/>
                  </a:lnTo>
                  <a:lnTo>
                    <a:pt x="2872" y="7173"/>
                  </a:lnTo>
                  <a:cubicBezTo>
                    <a:pt x="2943" y="7436"/>
                    <a:pt x="3177" y="7619"/>
                    <a:pt x="3450" y="7623"/>
                  </a:cubicBezTo>
                  <a:cubicBezTo>
                    <a:pt x="3499" y="7623"/>
                    <a:pt x="3548" y="7617"/>
                    <a:pt x="3596" y="7603"/>
                  </a:cubicBezTo>
                  <a:cubicBezTo>
                    <a:pt x="3746" y="7566"/>
                    <a:pt x="3872" y="7467"/>
                    <a:pt x="3949" y="7333"/>
                  </a:cubicBezTo>
                  <a:cubicBezTo>
                    <a:pt x="4030" y="7193"/>
                    <a:pt x="4050" y="7027"/>
                    <a:pt x="4006" y="6871"/>
                  </a:cubicBezTo>
                  <a:lnTo>
                    <a:pt x="3953" y="6674"/>
                  </a:lnTo>
                  <a:lnTo>
                    <a:pt x="4373" y="6561"/>
                  </a:lnTo>
                  <a:lnTo>
                    <a:pt x="4428" y="6765"/>
                  </a:lnTo>
                  <a:cubicBezTo>
                    <a:pt x="4502" y="7035"/>
                    <a:pt x="4746" y="7213"/>
                    <a:pt x="5008" y="7213"/>
                  </a:cubicBezTo>
                  <a:cubicBezTo>
                    <a:pt x="5056" y="7213"/>
                    <a:pt x="5104" y="7207"/>
                    <a:pt x="5153" y="7195"/>
                  </a:cubicBezTo>
                  <a:cubicBezTo>
                    <a:pt x="5303" y="7155"/>
                    <a:pt x="5429" y="7057"/>
                    <a:pt x="5506" y="6923"/>
                  </a:cubicBezTo>
                  <a:cubicBezTo>
                    <a:pt x="5587" y="6782"/>
                    <a:pt x="5609" y="6617"/>
                    <a:pt x="5565" y="6461"/>
                  </a:cubicBezTo>
                  <a:lnTo>
                    <a:pt x="5510" y="6263"/>
                  </a:lnTo>
                  <a:lnTo>
                    <a:pt x="5776" y="6194"/>
                  </a:lnTo>
                  <a:cubicBezTo>
                    <a:pt x="6220" y="6078"/>
                    <a:pt x="6597" y="5788"/>
                    <a:pt x="6824" y="5391"/>
                  </a:cubicBezTo>
                  <a:cubicBezTo>
                    <a:pt x="7063" y="4977"/>
                    <a:pt x="7126" y="4484"/>
                    <a:pt x="6998" y="4024"/>
                  </a:cubicBezTo>
                  <a:cubicBezTo>
                    <a:pt x="6856" y="3499"/>
                    <a:pt x="6487" y="3065"/>
                    <a:pt x="5989" y="2842"/>
                  </a:cubicBezTo>
                  <a:cubicBezTo>
                    <a:pt x="6070" y="2548"/>
                    <a:pt x="6070" y="2236"/>
                    <a:pt x="5989" y="1942"/>
                  </a:cubicBezTo>
                  <a:cubicBezTo>
                    <a:pt x="5782" y="1185"/>
                    <a:pt x="5099" y="681"/>
                    <a:pt x="4362" y="681"/>
                  </a:cubicBezTo>
                  <a:cubicBezTo>
                    <a:pt x="4241" y="681"/>
                    <a:pt x="4120" y="694"/>
                    <a:pt x="3998" y="722"/>
                  </a:cubicBezTo>
                  <a:lnTo>
                    <a:pt x="3923" y="450"/>
                  </a:lnTo>
                  <a:cubicBezTo>
                    <a:pt x="3850" y="179"/>
                    <a:pt x="3608" y="1"/>
                    <a:pt x="3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22"/>
        <p:cNvGrpSpPr/>
        <p:nvPr/>
      </p:nvGrpSpPr>
      <p:grpSpPr>
        <a:xfrm>
          <a:off x="0" y="0"/>
          <a:ext cx="0" cy="0"/>
          <a:chOff x="0" y="0"/>
          <a:chExt cx="0" cy="0"/>
        </a:xfrm>
      </p:grpSpPr>
      <p:sp>
        <p:nvSpPr>
          <p:cNvPr id="7623" name="Google Shape;7623;p44"/>
          <p:cNvSpPr txBox="1">
            <a:spLocks noGrp="1"/>
          </p:cNvSpPr>
          <p:nvPr>
            <p:ph type="title"/>
          </p:nvPr>
        </p:nvSpPr>
        <p:spPr>
          <a:xfrm>
            <a:off x="2047076" y="383911"/>
            <a:ext cx="7011007" cy="16094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What are corporate credit Ratings?</a:t>
            </a:r>
            <a:endParaRPr dirty="0"/>
          </a:p>
        </p:txBody>
      </p:sp>
      <p:grpSp>
        <p:nvGrpSpPr>
          <p:cNvPr id="7625" name="Google Shape;7625;p44"/>
          <p:cNvGrpSpPr/>
          <p:nvPr/>
        </p:nvGrpSpPr>
        <p:grpSpPr>
          <a:xfrm>
            <a:off x="1616827" y="1711183"/>
            <a:ext cx="574051" cy="571750"/>
            <a:chOff x="7477811" y="3692150"/>
            <a:chExt cx="1582800" cy="1582800"/>
          </a:xfrm>
        </p:grpSpPr>
        <p:sp>
          <p:nvSpPr>
            <p:cNvPr id="7626" name="Google Shape;7626;p44"/>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44"/>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latin typeface="Abhaya Libre"/>
                <a:ea typeface="Abhaya Libre"/>
                <a:cs typeface="Abhaya Libre"/>
                <a:sym typeface="Abhaya Libre"/>
              </a:endParaRPr>
            </a:p>
          </p:txBody>
        </p:sp>
      </p:grpSp>
      <p:sp>
        <p:nvSpPr>
          <p:cNvPr id="9" name="Google Shape;7624;p44">
            <a:extLst>
              <a:ext uri="{FF2B5EF4-FFF2-40B4-BE49-F238E27FC236}">
                <a16:creationId xmlns:a16="http://schemas.microsoft.com/office/drawing/2014/main" id="{A4861552-C28C-CC7D-3F1F-42A896C044D8}"/>
              </a:ext>
            </a:extLst>
          </p:cNvPr>
          <p:cNvSpPr txBox="1">
            <a:spLocks/>
          </p:cNvSpPr>
          <p:nvPr/>
        </p:nvSpPr>
        <p:spPr>
          <a:xfrm>
            <a:off x="2265662" y="1697894"/>
            <a:ext cx="3920346" cy="5213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Exo"/>
              <a:buNone/>
              <a:defRPr sz="1400" b="0" i="0" u="none" strike="noStrike" cap="none">
                <a:solidFill>
                  <a:schemeClr val="lt1"/>
                </a:solidFill>
                <a:latin typeface="Exo"/>
                <a:ea typeface="Exo"/>
                <a:cs typeface="Exo"/>
                <a:sym typeface="Exo"/>
              </a:defRPr>
            </a:lvl1pPr>
            <a:lvl2pPr marL="914400" marR="0" lvl="1"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2pPr>
            <a:lvl3pPr marL="1371600" marR="0" lvl="2"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3pPr>
            <a:lvl4pPr marL="1828800" marR="0" lvl="3"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4pPr>
            <a:lvl5pPr marL="2286000" marR="0" lvl="4"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5pPr>
            <a:lvl6pPr marL="2743200" marR="0" lvl="5"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6pPr>
            <a:lvl7pPr marL="3200400" marR="0" lvl="6"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7pPr>
            <a:lvl8pPr marL="3657600" marR="0" lvl="7"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8pPr>
            <a:lvl9pPr marL="4114800" marR="0" lvl="8"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9pPr>
          </a:lstStyle>
          <a:p>
            <a:pPr marL="0" lvl="0" indent="0" algn="ctr" rtl="0">
              <a:spcBef>
                <a:spcPts val="0"/>
              </a:spcBef>
              <a:spcAft>
                <a:spcPts val="0"/>
              </a:spcAft>
              <a:buNone/>
            </a:pPr>
            <a:r>
              <a:rPr lang="en-US" dirty="0"/>
              <a:t>Describe the probability of a company to</a:t>
            </a:r>
          </a:p>
          <a:p>
            <a:pPr marL="0" lvl="0" indent="0" algn="ctr" rtl="0">
              <a:spcBef>
                <a:spcPts val="0"/>
              </a:spcBef>
              <a:spcAft>
                <a:spcPts val="0"/>
              </a:spcAft>
              <a:buNone/>
            </a:pPr>
            <a:r>
              <a:rPr lang="en-US" dirty="0"/>
              <a:t>repay its long term debt</a:t>
            </a:r>
          </a:p>
        </p:txBody>
      </p:sp>
      <p:grpSp>
        <p:nvGrpSpPr>
          <p:cNvPr id="10" name="Google Shape;7625;p44">
            <a:extLst>
              <a:ext uri="{FF2B5EF4-FFF2-40B4-BE49-F238E27FC236}">
                <a16:creationId xmlns:a16="http://schemas.microsoft.com/office/drawing/2014/main" id="{003CC033-8FAC-9066-6E55-ACCEE43BFD10}"/>
              </a:ext>
            </a:extLst>
          </p:cNvPr>
          <p:cNvGrpSpPr/>
          <p:nvPr/>
        </p:nvGrpSpPr>
        <p:grpSpPr>
          <a:xfrm>
            <a:off x="1616827" y="2873857"/>
            <a:ext cx="574051" cy="571750"/>
            <a:chOff x="7477811" y="3692150"/>
            <a:chExt cx="1582800" cy="1582800"/>
          </a:xfrm>
        </p:grpSpPr>
        <p:sp>
          <p:nvSpPr>
            <p:cNvPr id="11" name="Google Shape;7626;p44">
              <a:extLst>
                <a:ext uri="{FF2B5EF4-FFF2-40B4-BE49-F238E27FC236}">
                  <a16:creationId xmlns:a16="http://schemas.microsoft.com/office/drawing/2014/main" id="{463B5DDF-6266-0F0D-3DD0-7010DF91551F}"/>
                </a:ext>
              </a:extLst>
            </p:cNvPr>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27;p44">
              <a:extLst>
                <a:ext uri="{FF2B5EF4-FFF2-40B4-BE49-F238E27FC236}">
                  <a16:creationId xmlns:a16="http://schemas.microsoft.com/office/drawing/2014/main" id="{E19AE86A-9618-6F9C-B944-5F28AA53538D}"/>
                </a:ext>
              </a:extLst>
            </p:cNvPr>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latin typeface="Abhaya Libre"/>
                <a:ea typeface="Abhaya Libre"/>
                <a:cs typeface="Abhaya Libre"/>
                <a:sym typeface="Abhaya Libre"/>
              </a:endParaRPr>
            </a:p>
          </p:txBody>
        </p:sp>
      </p:grpSp>
      <p:sp>
        <p:nvSpPr>
          <p:cNvPr id="13" name="Google Shape;7624;p44">
            <a:extLst>
              <a:ext uri="{FF2B5EF4-FFF2-40B4-BE49-F238E27FC236}">
                <a16:creationId xmlns:a16="http://schemas.microsoft.com/office/drawing/2014/main" id="{9FDDF0B4-B8C7-E8AD-B0CE-6F0AF2D80DBE}"/>
              </a:ext>
            </a:extLst>
          </p:cNvPr>
          <p:cNvSpPr txBox="1">
            <a:spLocks/>
          </p:cNvSpPr>
          <p:nvPr/>
        </p:nvSpPr>
        <p:spPr>
          <a:xfrm>
            <a:off x="2265660" y="2860568"/>
            <a:ext cx="3920345" cy="6726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Exo"/>
              <a:buNone/>
              <a:defRPr sz="1400" b="0" i="0" u="none" strike="noStrike" cap="none">
                <a:solidFill>
                  <a:schemeClr val="lt1"/>
                </a:solidFill>
                <a:latin typeface="Exo"/>
                <a:ea typeface="Exo"/>
                <a:cs typeface="Exo"/>
                <a:sym typeface="Exo"/>
              </a:defRPr>
            </a:lvl1pPr>
            <a:lvl2pPr marL="914400" marR="0" lvl="1"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2pPr>
            <a:lvl3pPr marL="1371600" marR="0" lvl="2"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3pPr>
            <a:lvl4pPr marL="1828800" marR="0" lvl="3"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4pPr>
            <a:lvl5pPr marL="2286000" marR="0" lvl="4"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5pPr>
            <a:lvl6pPr marL="2743200" marR="0" lvl="5"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6pPr>
            <a:lvl7pPr marL="3200400" marR="0" lvl="6"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7pPr>
            <a:lvl8pPr marL="3657600" marR="0" lvl="7"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8pPr>
            <a:lvl9pPr marL="4114800" marR="0" lvl="8"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9pPr>
          </a:lstStyle>
          <a:p>
            <a:pPr marL="0" indent="0" algn="ctr"/>
            <a:r>
              <a:rPr lang="en-US" dirty="0"/>
              <a:t>Issued by credit rating agencies</a:t>
            </a:r>
          </a:p>
          <a:p>
            <a:pPr marL="0" indent="0" algn="ctr"/>
            <a:r>
              <a:rPr lang="en-US" dirty="0"/>
              <a:t>Moody’s / </a:t>
            </a:r>
            <a:r>
              <a:rPr lang="en-US" dirty="0" err="1"/>
              <a:t>Standard&amp;Poor</a:t>
            </a:r>
            <a:r>
              <a:rPr lang="en-US" dirty="0"/>
              <a:t> / Fitch</a:t>
            </a:r>
          </a:p>
          <a:p>
            <a:pPr marL="0" lvl="0" indent="0" algn="l" rtl="0">
              <a:spcBef>
                <a:spcPts val="0"/>
              </a:spcBef>
              <a:spcAft>
                <a:spcPts val="0"/>
              </a:spcAft>
              <a:buNone/>
            </a:pPr>
            <a:endParaRPr lang="en-US" dirty="0"/>
          </a:p>
        </p:txBody>
      </p:sp>
      <p:grpSp>
        <p:nvGrpSpPr>
          <p:cNvPr id="14" name="Google Shape;7625;p44">
            <a:extLst>
              <a:ext uri="{FF2B5EF4-FFF2-40B4-BE49-F238E27FC236}">
                <a16:creationId xmlns:a16="http://schemas.microsoft.com/office/drawing/2014/main" id="{A2AA837B-F0B2-EA65-0A26-72616F54F0D1}"/>
              </a:ext>
            </a:extLst>
          </p:cNvPr>
          <p:cNvGrpSpPr/>
          <p:nvPr/>
        </p:nvGrpSpPr>
        <p:grpSpPr>
          <a:xfrm>
            <a:off x="1616827" y="3999229"/>
            <a:ext cx="574051" cy="571750"/>
            <a:chOff x="7477811" y="3692150"/>
            <a:chExt cx="1582800" cy="1582800"/>
          </a:xfrm>
        </p:grpSpPr>
        <p:sp>
          <p:nvSpPr>
            <p:cNvPr id="15" name="Google Shape;7626;p44">
              <a:extLst>
                <a:ext uri="{FF2B5EF4-FFF2-40B4-BE49-F238E27FC236}">
                  <a16:creationId xmlns:a16="http://schemas.microsoft.com/office/drawing/2014/main" id="{33ED2C7F-2256-3F64-45A7-65A5AFDDC00E}"/>
                </a:ext>
              </a:extLst>
            </p:cNvPr>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627;p44">
              <a:extLst>
                <a:ext uri="{FF2B5EF4-FFF2-40B4-BE49-F238E27FC236}">
                  <a16:creationId xmlns:a16="http://schemas.microsoft.com/office/drawing/2014/main" id="{F29DB3FA-84E9-7EDD-1BA9-B892C53CE1EC}"/>
                </a:ext>
              </a:extLst>
            </p:cNvPr>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latin typeface="Abhaya Libre"/>
                <a:ea typeface="Abhaya Libre"/>
                <a:cs typeface="Abhaya Libre"/>
                <a:sym typeface="Abhaya Libre"/>
              </a:endParaRPr>
            </a:p>
          </p:txBody>
        </p:sp>
      </p:grpSp>
      <p:sp>
        <p:nvSpPr>
          <p:cNvPr id="17" name="Google Shape;7624;p44">
            <a:extLst>
              <a:ext uri="{FF2B5EF4-FFF2-40B4-BE49-F238E27FC236}">
                <a16:creationId xmlns:a16="http://schemas.microsoft.com/office/drawing/2014/main" id="{E725ED4C-F97C-6FF3-D039-C01216B298E3}"/>
              </a:ext>
            </a:extLst>
          </p:cNvPr>
          <p:cNvSpPr txBox="1">
            <a:spLocks/>
          </p:cNvSpPr>
          <p:nvPr/>
        </p:nvSpPr>
        <p:spPr>
          <a:xfrm>
            <a:off x="2265661" y="3985940"/>
            <a:ext cx="3920343" cy="5213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Exo"/>
              <a:buNone/>
              <a:defRPr sz="1400" b="0" i="0" u="none" strike="noStrike" cap="none">
                <a:solidFill>
                  <a:schemeClr val="lt1"/>
                </a:solidFill>
                <a:latin typeface="Exo"/>
                <a:ea typeface="Exo"/>
                <a:cs typeface="Exo"/>
                <a:sym typeface="Exo"/>
              </a:defRPr>
            </a:lvl1pPr>
            <a:lvl2pPr marL="914400" marR="0" lvl="1"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2pPr>
            <a:lvl3pPr marL="1371600" marR="0" lvl="2"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3pPr>
            <a:lvl4pPr marL="1828800" marR="0" lvl="3"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4pPr>
            <a:lvl5pPr marL="2286000" marR="0" lvl="4"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5pPr>
            <a:lvl6pPr marL="2743200" marR="0" lvl="5"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6pPr>
            <a:lvl7pPr marL="3200400" marR="0" lvl="6"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7pPr>
            <a:lvl8pPr marL="3657600" marR="0" lvl="7"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8pPr>
            <a:lvl9pPr marL="4114800" marR="0" lvl="8"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9pPr>
          </a:lstStyle>
          <a:p>
            <a:pPr marL="0" indent="0" algn="ctr"/>
            <a:r>
              <a:rPr lang="en-US" dirty="0"/>
              <a:t>Used to price bonds</a:t>
            </a:r>
          </a:p>
          <a:p>
            <a:pPr marL="0" indent="0" algn="ctr"/>
            <a:r>
              <a:rPr lang="en-US" dirty="0"/>
              <a:t>Paid for by borrowers</a:t>
            </a:r>
          </a:p>
        </p:txBody>
      </p:sp>
    </p:spTree>
    <p:extLst>
      <p:ext uri="{BB962C8B-B14F-4D97-AF65-F5344CB8AC3E}">
        <p14:creationId xmlns:p14="http://schemas.microsoft.com/office/powerpoint/2010/main" val="23147937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593"/>
        <p:cNvGrpSpPr/>
        <p:nvPr/>
      </p:nvGrpSpPr>
      <p:grpSpPr>
        <a:xfrm>
          <a:off x="0" y="0"/>
          <a:ext cx="0" cy="0"/>
          <a:chOff x="0" y="0"/>
          <a:chExt cx="0" cy="0"/>
        </a:xfrm>
      </p:grpSpPr>
      <p:sp>
        <p:nvSpPr>
          <p:cNvPr id="8594" name="Google Shape;8594;p66"/>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Advertising &amp; promotion</a:t>
            </a:r>
            <a:endParaRPr/>
          </a:p>
        </p:txBody>
      </p:sp>
      <p:sp>
        <p:nvSpPr>
          <p:cNvPr id="8595" name="Google Shape;8595;p66"/>
          <p:cNvSpPr txBox="1">
            <a:spLocks noGrp="1"/>
          </p:cNvSpPr>
          <p:nvPr>
            <p:ph type="title"/>
          </p:nvPr>
        </p:nvSpPr>
        <p:spPr>
          <a:xfrm>
            <a:off x="720000" y="220204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Advertising</a:t>
            </a:r>
            <a:endParaRPr/>
          </a:p>
        </p:txBody>
      </p:sp>
      <p:sp>
        <p:nvSpPr>
          <p:cNvPr id="8596" name="Google Shape;8596;p66"/>
          <p:cNvSpPr txBox="1">
            <a:spLocks noGrp="1"/>
          </p:cNvSpPr>
          <p:nvPr>
            <p:ph type="subTitle" idx="1"/>
          </p:nvPr>
        </p:nvSpPr>
        <p:spPr>
          <a:xfrm>
            <a:off x="720000" y="2729770"/>
            <a:ext cx="2336400" cy="103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8597" name="Google Shape;8597;p66"/>
          <p:cNvSpPr txBox="1">
            <a:spLocks noGrp="1"/>
          </p:cNvSpPr>
          <p:nvPr>
            <p:ph type="title" idx="2"/>
          </p:nvPr>
        </p:nvSpPr>
        <p:spPr>
          <a:xfrm>
            <a:off x="3403800" y="220204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a:t>
            </a:r>
            <a:endParaRPr/>
          </a:p>
        </p:txBody>
      </p:sp>
      <p:sp>
        <p:nvSpPr>
          <p:cNvPr id="8598" name="Google Shape;8598;p66"/>
          <p:cNvSpPr txBox="1">
            <a:spLocks noGrp="1"/>
          </p:cNvSpPr>
          <p:nvPr>
            <p:ph type="subTitle" idx="3"/>
          </p:nvPr>
        </p:nvSpPr>
        <p:spPr>
          <a:xfrm>
            <a:off x="3403800" y="2729770"/>
            <a:ext cx="2336400" cy="103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8599" name="Google Shape;8599;p66"/>
          <p:cNvSpPr txBox="1">
            <a:spLocks noGrp="1"/>
          </p:cNvSpPr>
          <p:nvPr>
            <p:ph type="title" idx="4"/>
          </p:nvPr>
        </p:nvSpPr>
        <p:spPr>
          <a:xfrm>
            <a:off x="6087600" y="220204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Online</a:t>
            </a:r>
            <a:endParaRPr/>
          </a:p>
        </p:txBody>
      </p:sp>
      <p:sp>
        <p:nvSpPr>
          <p:cNvPr id="8600" name="Google Shape;8600;p66"/>
          <p:cNvSpPr txBox="1">
            <a:spLocks noGrp="1"/>
          </p:cNvSpPr>
          <p:nvPr>
            <p:ph type="subTitle" idx="5"/>
          </p:nvPr>
        </p:nvSpPr>
        <p:spPr>
          <a:xfrm>
            <a:off x="6087600" y="2729770"/>
            <a:ext cx="2336400" cy="103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8601" name="Google Shape;8601;p66"/>
          <p:cNvGrpSpPr/>
          <p:nvPr/>
        </p:nvGrpSpPr>
        <p:grpSpPr>
          <a:xfrm>
            <a:off x="4290044" y="1578498"/>
            <a:ext cx="563915" cy="527697"/>
            <a:chOff x="2766264" y="3394042"/>
            <a:chExt cx="294873" cy="275934"/>
          </a:xfrm>
        </p:grpSpPr>
        <p:sp>
          <p:nvSpPr>
            <p:cNvPr id="8602" name="Google Shape;8602;p6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66"/>
          <p:cNvGrpSpPr/>
          <p:nvPr/>
        </p:nvGrpSpPr>
        <p:grpSpPr>
          <a:xfrm>
            <a:off x="6942092" y="1633507"/>
            <a:ext cx="627418" cy="417680"/>
            <a:chOff x="4629306" y="3409193"/>
            <a:chExt cx="367255" cy="244486"/>
          </a:xfrm>
        </p:grpSpPr>
        <p:sp>
          <p:nvSpPr>
            <p:cNvPr id="8607" name="Google Shape;8607;p6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66"/>
          <p:cNvGrpSpPr/>
          <p:nvPr/>
        </p:nvGrpSpPr>
        <p:grpSpPr>
          <a:xfrm>
            <a:off x="1529489" y="1607296"/>
            <a:ext cx="717414" cy="470101"/>
            <a:chOff x="3207778" y="2474632"/>
            <a:chExt cx="419933" cy="275170"/>
          </a:xfrm>
        </p:grpSpPr>
        <p:sp>
          <p:nvSpPr>
            <p:cNvPr id="8618" name="Google Shape;8618;p6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635"/>
        <p:cNvGrpSpPr/>
        <p:nvPr/>
      </p:nvGrpSpPr>
      <p:grpSpPr>
        <a:xfrm>
          <a:off x="0" y="0"/>
          <a:ext cx="0" cy="0"/>
          <a:chOff x="0" y="0"/>
          <a:chExt cx="0" cy="0"/>
        </a:xfrm>
      </p:grpSpPr>
      <p:pic>
        <p:nvPicPr>
          <p:cNvPr id="8636" name="Google Shape;8636;p67"/>
          <p:cNvPicPr preferRelativeResize="0"/>
          <p:nvPr/>
        </p:nvPicPr>
        <p:blipFill rotWithShape="1">
          <a:blip r:embed="rId3">
            <a:alphaModFix/>
          </a:blip>
          <a:srcRect t="26047" b="28198"/>
          <a:stretch/>
        </p:blipFill>
        <p:spPr>
          <a:xfrm>
            <a:off x="3663950" y="1112399"/>
            <a:ext cx="6548449" cy="2918700"/>
          </a:xfrm>
          <a:prstGeom prst="rect">
            <a:avLst/>
          </a:prstGeom>
          <a:noFill/>
          <a:ln>
            <a:noFill/>
          </a:ln>
        </p:spPr>
      </p:pic>
      <p:sp>
        <p:nvSpPr>
          <p:cNvPr id="8637" name="Google Shape;8637;p67"/>
          <p:cNvSpPr txBox="1">
            <a:spLocks noGrp="1"/>
          </p:cNvSpPr>
          <p:nvPr>
            <p:ph type="title"/>
          </p:nvPr>
        </p:nvSpPr>
        <p:spPr>
          <a:xfrm>
            <a:off x="715138" y="1899523"/>
            <a:ext cx="4360200" cy="155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Management plan</a:t>
            </a:r>
            <a:endParaRPr/>
          </a:p>
        </p:txBody>
      </p:sp>
      <p:sp>
        <p:nvSpPr>
          <p:cNvPr id="8638" name="Google Shape;8638;p67"/>
          <p:cNvSpPr txBox="1">
            <a:spLocks noGrp="1"/>
          </p:cNvSpPr>
          <p:nvPr>
            <p:ph type="title" idx="2"/>
          </p:nvPr>
        </p:nvSpPr>
        <p:spPr>
          <a:xfrm>
            <a:off x="1319788" y="1078688"/>
            <a:ext cx="31509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8639" name="Google Shape;8639;p67"/>
          <p:cNvSpPr txBox="1">
            <a:spLocks noGrp="1"/>
          </p:cNvSpPr>
          <p:nvPr>
            <p:ph type="subTitle" idx="1"/>
          </p:nvPr>
        </p:nvSpPr>
        <p:spPr>
          <a:xfrm>
            <a:off x="715138" y="3663961"/>
            <a:ext cx="43602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643"/>
        <p:cNvGrpSpPr/>
        <p:nvPr/>
      </p:nvGrpSpPr>
      <p:grpSpPr>
        <a:xfrm>
          <a:off x="0" y="0"/>
          <a:ext cx="0" cy="0"/>
          <a:chOff x="0" y="0"/>
          <a:chExt cx="0" cy="0"/>
        </a:xfrm>
      </p:grpSpPr>
      <p:sp>
        <p:nvSpPr>
          <p:cNvPr id="8644" name="Google Shape;8644;p6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8645" name="Google Shape;8645;p68"/>
          <p:cNvSpPr txBox="1">
            <a:spLocks noGrp="1"/>
          </p:cNvSpPr>
          <p:nvPr>
            <p:ph type="subTitle" idx="3"/>
          </p:nvPr>
        </p:nvSpPr>
        <p:spPr>
          <a:xfrm>
            <a:off x="1696713" y="3769400"/>
            <a:ext cx="2218200" cy="73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8646" name="Google Shape;8646;p68"/>
          <p:cNvSpPr txBox="1">
            <a:spLocks noGrp="1"/>
          </p:cNvSpPr>
          <p:nvPr>
            <p:ph type="subTitle" idx="1"/>
          </p:nvPr>
        </p:nvSpPr>
        <p:spPr>
          <a:xfrm>
            <a:off x="1696703" y="3241700"/>
            <a:ext cx="22182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8647" name="Google Shape;8647;p68"/>
          <p:cNvSpPr txBox="1">
            <a:spLocks noGrp="1"/>
          </p:cNvSpPr>
          <p:nvPr>
            <p:ph type="subTitle" idx="2"/>
          </p:nvPr>
        </p:nvSpPr>
        <p:spPr>
          <a:xfrm>
            <a:off x="5229078" y="3241700"/>
            <a:ext cx="22182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Susan Bones</a:t>
            </a:r>
            <a:endParaRPr/>
          </a:p>
        </p:txBody>
      </p:sp>
      <p:sp>
        <p:nvSpPr>
          <p:cNvPr id="8648" name="Google Shape;8648;p68"/>
          <p:cNvSpPr txBox="1">
            <a:spLocks noGrp="1"/>
          </p:cNvSpPr>
          <p:nvPr>
            <p:ph type="subTitle" idx="4"/>
          </p:nvPr>
        </p:nvSpPr>
        <p:spPr>
          <a:xfrm>
            <a:off x="5229088" y="3769400"/>
            <a:ext cx="2218200" cy="73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pic>
        <p:nvPicPr>
          <p:cNvPr id="8649" name="Google Shape;8649;p68"/>
          <p:cNvPicPr preferRelativeResize="0"/>
          <p:nvPr/>
        </p:nvPicPr>
        <p:blipFill rotWithShape="1">
          <a:blip r:embed="rId3">
            <a:alphaModFix/>
          </a:blip>
          <a:srcRect l="30723" t="4712" r="30727" b="37541"/>
          <a:stretch/>
        </p:blipFill>
        <p:spPr>
          <a:xfrm>
            <a:off x="1951913" y="1352675"/>
            <a:ext cx="1708200" cy="1706700"/>
          </a:xfrm>
          <a:prstGeom prst="ellipse">
            <a:avLst/>
          </a:prstGeom>
          <a:noFill/>
          <a:ln>
            <a:noFill/>
          </a:ln>
        </p:spPr>
      </p:pic>
      <p:grpSp>
        <p:nvGrpSpPr>
          <p:cNvPr id="8650" name="Google Shape;8650;p68"/>
          <p:cNvGrpSpPr/>
          <p:nvPr/>
        </p:nvGrpSpPr>
        <p:grpSpPr>
          <a:xfrm>
            <a:off x="1769610" y="1170264"/>
            <a:ext cx="2072397" cy="2071442"/>
            <a:chOff x="757825" y="1120500"/>
            <a:chExt cx="1302575" cy="1301975"/>
          </a:xfrm>
        </p:grpSpPr>
        <p:sp>
          <p:nvSpPr>
            <p:cNvPr id="8651" name="Google Shape;8651;p6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8"/>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8"/>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8"/>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8"/>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8"/>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8"/>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8"/>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8"/>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8"/>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8"/>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8"/>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8"/>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8"/>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8"/>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8"/>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8"/>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8"/>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8"/>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8"/>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8"/>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8"/>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8"/>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8"/>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8"/>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8"/>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8"/>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8"/>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8"/>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8"/>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8"/>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8"/>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8"/>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8"/>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8"/>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8"/>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8"/>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8"/>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8"/>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8"/>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8"/>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8"/>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8"/>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8"/>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8"/>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8"/>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8"/>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8"/>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8"/>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8"/>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8"/>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8"/>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8"/>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8"/>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8"/>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8"/>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8"/>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8"/>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8"/>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8"/>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8"/>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8"/>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8"/>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8"/>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8"/>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8"/>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8"/>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8"/>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8"/>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8"/>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8"/>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8"/>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8"/>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8"/>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8"/>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8"/>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8"/>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8"/>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8"/>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8"/>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8"/>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8"/>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8"/>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8"/>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8"/>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8"/>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8"/>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8"/>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8"/>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8"/>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8"/>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8"/>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8"/>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8"/>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8"/>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8"/>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8"/>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8"/>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8"/>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8"/>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8"/>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8"/>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8"/>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8"/>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8"/>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8"/>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8"/>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8"/>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8"/>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8"/>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8"/>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8"/>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162" name="Google Shape;9162;p68"/>
          <p:cNvPicPr preferRelativeResize="0"/>
          <p:nvPr/>
        </p:nvPicPr>
        <p:blipFill rotWithShape="1">
          <a:blip r:embed="rId4">
            <a:alphaModFix/>
          </a:blip>
          <a:srcRect t="5657" r="49573" b="18801"/>
          <a:stretch/>
        </p:blipFill>
        <p:spPr>
          <a:xfrm>
            <a:off x="5484288" y="1352675"/>
            <a:ext cx="1708200" cy="1706700"/>
          </a:xfrm>
          <a:prstGeom prst="ellipse">
            <a:avLst/>
          </a:prstGeom>
          <a:noFill/>
          <a:ln>
            <a:noFill/>
          </a:ln>
        </p:spPr>
      </p:pic>
      <p:grpSp>
        <p:nvGrpSpPr>
          <p:cNvPr id="9163" name="Google Shape;9163;p68"/>
          <p:cNvGrpSpPr/>
          <p:nvPr/>
        </p:nvGrpSpPr>
        <p:grpSpPr>
          <a:xfrm>
            <a:off x="5301985" y="1170264"/>
            <a:ext cx="2072397" cy="2071442"/>
            <a:chOff x="757825" y="1120500"/>
            <a:chExt cx="1302575" cy="1301975"/>
          </a:xfrm>
        </p:grpSpPr>
        <p:sp>
          <p:nvSpPr>
            <p:cNvPr id="9164" name="Google Shape;9164;p6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8"/>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8"/>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8"/>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8"/>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8"/>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8"/>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8"/>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8"/>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8"/>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8"/>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8"/>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8"/>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8"/>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8"/>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8"/>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8"/>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8"/>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8"/>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8"/>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8"/>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8"/>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8"/>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8"/>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8"/>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8"/>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8"/>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8"/>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8"/>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8"/>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8"/>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8"/>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8"/>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8"/>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8"/>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8"/>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8"/>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8"/>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8"/>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8"/>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8"/>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8"/>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8"/>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8"/>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8"/>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8"/>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8"/>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8"/>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8"/>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8"/>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8"/>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8"/>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8"/>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8"/>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8"/>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8"/>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8"/>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8"/>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8"/>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8"/>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8"/>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8"/>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8"/>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8"/>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8"/>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8"/>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8"/>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8"/>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8"/>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8"/>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8"/>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8"/>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8"/>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8"/>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8"/>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8"/>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8"/>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8"/>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8"/>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8"/>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8"/>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8"/>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8"/>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8"/>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8"/>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8"/>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8"/>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8"/>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8"/>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8"/>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8"/>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8"/>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8"/>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8"/>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8"/>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8"/>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8"/>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8"/>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8"/>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8"/>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8"/>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8"/>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8"/>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8"/>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8"/>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8"/>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8"/>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8"/>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8"/>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8"/>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8"/>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8"/>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678"/>
        <p:cNvGrpSpPr/>
        <p:nvPr/>
      </p:nvGrpSpPr>
      <p:grpSpPr>
        <a:xfrm>
          <a:off x="0" y="0"/>
          <a:ext cx="0" cy="0"/>
          <a:chOff x="0" y="0"/>
          <a:chExt cx="0" cy="0"/>
        </a:xfrm>
      </p:grpSpPr>
      <p:sp>
        <p:nvSpPr>
          <p:cNvPr id="9679" name="Google Shape;9679;p6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Organizational chart</a:t>
            </a:r>
            <a:endParaRPr/>
          </a:p>
        </p:txBody>
      </p:sp>
      <p:sp>
        <p:nvSpPr>
          <p:cNvPr id="9680" name="Google Shape;9680;p69"/>
          <p:cNvSpPr/>
          <p:nvPr/>
        </p:nvSpPr>
        <p:spPr>
          <a:xfrm>
            <a:off x="3334950" y="1285325"/>
            <a:ext cx="2474100" cy="559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CEO</a:t>
            </a:r>
            <a:endParaRPr sz="2400" b="1">
              <a:solidFill>
                <a:schemeClr val="dk2"/>
              </a:solidFill>
              <a:latin typeface="Abhaya Libre"/>
              <a:ea typeface="Abhaya Libre"/>
              <a:cs typeface="Abhaya Libre"/>
              <a:sym typeface="Abhaya Libre"/>
            </a:endParaRPr>
          </a:p>
        </p:txBody>
      </p:sp>
      <p:sp>
        <p:nvSpPr>
          <p:cNvPr id="9681" name="Google Shape;9681;p69"/>
          <p:cNvSpPr/>
          <p:nvPr/>
        </p:nvSpPr>
        <p:spPr>
          <a:xfrm>
            <a:off x="3334950" y="2292000"/>
            <a:ext cx="2474100" cy="559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Team 2</a:t>
            </a:r>
            <a:endParaRPr sz="2400" b="1">
              <a:solidFill>
                <a:schemeClr val="dk2"/>
              </a:solidFill>
              <a:latin typeface="Abhaya Libre"/>
              <a:ea typeface="Abhaya Libre"/>
              <a:cs typeface="Abhaya Libre"/>
              <a:sym typeface="Abhaya Libre"/>
            </a:endParaRPr>
          </a:p>
        </p:txBody>
      </p:sp>
      <p:sp>
        <p:nvSpPr>
          <p:cNvPr id="9682" name="Google Shape;9682;p69"/>
          <p:cNvSpPr/>
          <p:nvPr/>
        </p:nvSpPr>
        <p:spPr>
          <a:xfrm>
            <a:off x="720000" y="2292000"/>
            <a:ext cx="2474100" cy="559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Team 1</a:t>
            </a:r>
            <a:endParaRPr sz="2400" b="1">
              <a:solidFill>
                <a:schemeClr val="dk2"/>
              </a:solidFill>
              <a:latin typeface="Abhaya Libre"/>
              <a:ea typeface="Abhaya Libre"/>
              <a:cs typeface="Abhaya Libre"/>
              <a:sym typeface="Abhaya Libre"/>
            </a:endParaRPr>
          </a:p>
        </p:txBody>
      </p:sp>
      <p:sp>
        <p:nvSpPr>
          <p:cNvPr id="9683" name="Google Shape;9683;p69"/>
          <p:cNvSpPr/>
          <p:nvPr/>
        </p:nvSpPr>
        <p:spPr>
          <a:xfrm>
            <a:off x="5949900" y="2292000"/>
            <a:ext cx="2474100" cy="559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Team 3</a:t>
            </a:r>
            <a:endParaRPr sz="2400" b="1">
              <a:solidFill>
                <a:schemeClr val="dk2"/>
              </a:solidFill>
              <a:latin typeface="Abhaya Libre"/>
              <a:ea typeface="Abhaya Libre"/>
              <a:cs typeface="Abhaya Libre"/>
              <a:sym typeface="Abhaya Libre"/>
            </a:endParaRPr>
          </a:p>
        </p:txBody>
      </p:sp>
      <p:cxnSp>
        <p:nvCxnSpPr>
          <p:cNvPr id="9684" name="Google Shape;9684;p69"/>
          <p:cNvCxnSpPr>
            <a:stCxn id="9680" idx="2"/>
            <a:endCxn id="9681" idx="0"/>
          </p:cNvCxnSpPr>
          <p:nvPr/>
        </p:nvCxnSpPr>
        <p:spPr>
          <a:xfrm rot="-5400000" flipH="1">
            <a:off x="4348650" y="2068175"/>
            <a:ext cx="447300" cy="600"/>
          </a:xfrm>
          <a:prstGeom prst="bentConnector3">
            <a:avLst>
              <a:gd name="adj1" fmla="val 49986"/>
            </a:avLst>
          </a:prstGeom>
          <a:noFill/>
          <a:ln w="19050" cap="flat" cmpd="sng">
            <a:solidFill>
              <a:schemeClr val="dk2"/>
            </a:solidFill>
            <a:prstDash val="solid"/>
            <a:round/>
            <a:headEnd type="none" w="med" len="med"/>
            <a:tailEnd type="none" w="med" len="med"/>
          </a:ln>
        </p:spPr>
      </p:cxnSp>
      <p:cxnSp>
        <p:nvCxnSpPr>
          <p:cNvPr id="9685" name="Google Shape;9685;p69"/>
          <p:cNvCxnSpPr>
            <a:stCxn id="9680" idx="2"/>
            <a:endCxn id="9682" idx="0"/>
          </p:cNvCxnSpPr>
          <p:nvPr/>
        </p:nvCxnSpPr>
        <p:spPr>
          <a:xfrm rot="5400000">
            <a:off x="3040950" y="761075"/>
            <a:ext cx="447300" cy="2614800"/>
          </a:xfrm>
          <a:prstGeom prst="bentConnector3">
            <a:avLst>
              <a:gd name="adj1" fmla="val 49986"/>
            </a:avLst>
          </a:prstGeom>
          <a:noFill/>
          <a:ln w="19050" cap="flat" cmpd="sng">
            <a:solidFill>
              <a:schemeClr val="dk2"/>
            </a:solidFill>
            <a:prstDash val="solid"/>
            <a:round/>
            <a:headEnd type="none" w="med" len="med"/>
            <a:tailEnd type="none" w="med" len="med"/>
          </a:ln>
        </p:spPr>
      </p:cxnSp>
      <p:cxnSp>
        <p:nvCxnSpPr>
          <p:cNvPr id="9686" name="Google Shape;9686;p69"/>
          <p:cNvCxnSpPr>
            <a:stCxn id="9680" idx="2"/>
            <a:endCxn id="9683" idx="0"/>
          </p:cNvCxnSpPr>
          <p:nvPr/>
        </p:nvCxnSpPr>
        <p:spPr>
          <a:xfrm rot="-5400000" flipH="1">
            <a:off x="5655900" y="760925"/>
            <a:ext cx="447300" cy="2615100"/>
          </a:xfrm>
          <a:prstGeom prst="bentConnector3">
            <a:avLst>
              <a:gd name="adj1" fmla="val 49986"/>
            </a:avLst>
          </a:prstGeom>
          <a:noFill/>
          <a:ln w="19050" cap="flat" cmpd="sng">
            <a:solidFill>
              <a:schemeClr val="dk2"/>
            </a:solidFill>
            <a:prstDash val="solid"/>
            <a:round/>
            <a:headEnd type="none" w="med" len="med"/>
            <a:tailEnd type="none" w="med" len="med"/>
          </a:ln>
        </p:spPr>
      </p:cxnSp>
      <p:sp>
        <p:nvSpPr>
          <p:cNvPr id="9687" name="Google Shape;9687;p69"/>
          <p:cNvSpPr/>
          <p:nvPr/>
        </p:nvSpPr>
        <p:spPr>
          <a:xfrm>
            <a:off x="3334950" y="3175100"/>
            <a:ext cx="2474100" cy="981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Venus has a beautiful name and is the second planet from the Sun</a:t>
            </a:r>
            <a:endParaRPr>
              <a:solidFill>
                <a:schemeClr val="lt1"/>
              </a:solidFill>
              <a:latin typeface="Exo"/>
              <a:ea typeface="Exo"/>
              <a:cs typeface="Exo"/>
              <a:sym typeface="Exo"/>
            </a:endParaRPr>
          </a:p>
        </p:txBody>
      </p:sp>
      <p:sp>
        <p:nvSpPr>
          <p:cNvPr id="9688" name="Google Shape;9688;p69"/>
          <p:cNvSpPr/>
          <p:nvPr/>
        </p:nvSpPr>
        <p:spPr>
          <a:xfrm>
            <a:off x="720000" y="3175100"/>
            <a:ext cx="2474100" cy="981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Mercury is the closest planet to the Sun and the smallest of them all</a:t>
            </a:r>
            <a:endParaRPr>
              <a:solidFill>
                <a:schemeClr val="lt1"/>
              </a:solidFill>
              <a:latin typeface="Exo"/>
              <a:ea typeface="Exo"/>
              <a:cs typeface="Exo"/>
              <a:sym typeface="Exo"/>
            </a:endParaRPr>
          </a:p>
        </p:txBody>
      </p:sp>
      <p:sp>
        <p:nvSpPr>
          <p:cNvPr id="9689" name="Google Shape;9689;p69"/>
          <p:cNvSpPr/>
          <p:nvPr/>
        </p:nvSpPr>
        <p:spPr>
          <a:xfrm>
            <a:off x="5949900" y="3175100"/>
            <a:ext cx="2474100" cy="981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Despite being red, Mars is actually a cold place. It’s full of iron oxide dust</a:t>
            </a:r>
            <a:endParaRPr>
              <a:solidFill>
                <a:schemeClr val="lt1"/>
              </a:solidFill>
              <a:latin typeface="Exo"/>
              <a:ea typeface="Exo"/>
              <a:cs typeface="Exo"/>
              <a:sym typeface="Exo"/>
            </a:endParaRPr>
          </a:p>
        </p:txBody>
      </p:sp>
      <p:cxnSp>
        <p:nvCxnSpPr>
          <p:cNvPr id="9690" name="Google Shape;9690;p69"/>
          <p:cNvCxnSpPr>
            <a:stCxn id="9682" idx="2"/>
            <a:endCxn id="9688" idx="0"/>
          </p:cNvCxnSpPr>
          <p:nvPr/>
        </p:nvCxnSpPr>
        <p:spPr>
          <a:xfrm rot="-5400000" flipH="1">
            <a:off x="1795500" y="3013050"/>
            <a:ext cx="323700" cy="600"/>
          </a:xfrm>
          <a:prstGeom prst="bentConnector3">
            <a:avLst>
              <a:gd name="adj1" fmla="val 49985"/>
            </a:avLst>
          </a:prstGeom>
          <a:noFill/>
          <a:ln w="19050" cap="flat" cmpd="sng">
            <a:solidFill>
              <a:schemeClr val="dk2"/>
            </a:solidFill>
            <a:prstDash val="solid"/>
            <a:round/>
            <a:headEnd type="none" w="med" len="med"/>
            <a:tailEnd type="none" w="med" len="med"/>
          </a:ln>
        </p:spPr>
      </p:cxnSp>
      <p:cxnSp>
        <p:nvCxnSpPr>
          <p:cNvPr id="9691" name="Google Shape;9691;p69"/>
          <p:cNvCxnSpPr>
            <a:stCxn id="9681" idx="2"/>
            <a:endCxn id="9687" idx="0"/>
          </p:cNvCxnSpPr>
          <p:nvPr/>
        </p:nvCxnSpPr>
        <p:spPr>
          <a:xfrm rot="-5400000" flipH="1">
            <a:off x="4410450" y="3013050"/>
            <a:ext cx="323700" cy="600"/>
          </a:xfrm>
          <a:prstGeom prst="bentConnector3">
            <a:avLst>
              <a:gd name="adj1" fmla="val 49985"/>
            </a:avLst>
          </a:prstGeom>
          <a:noFill/>
          <a:ln w="19050" cap="flat" cmpd="sng">
            <a:solidFill>
              <a:schemeClr val="dk2"/>
            </a:solidFill>
            <a:prstDash val="solid"/>
            <a:round/>
            <a:headEnd type="none" w="med" len="med"/>
            <a:tailEnd type="none" w="med" len="med"/>
          </a:ln>
        </p:spPr>
      </p:cxnSp>
      <p:cxnSp>
        <p:nvCxnSpPr>
          <p:cNvPr id="9692" name="Google Shape;9692;p69"/>
          <p:cNvCxnSpPr>
            <a:stCxn id="9683" idx="2"/>
            <a:endCxn id="9689" idx="0"/>
          </p:cNvCxnSpPr>
          <p:nvPr/>
        </p:nvCxnSpPr>
        <p:spPr>
          <a:xfrm rot="-5400000" flipH="1">
            <a:off x="7025400" y="3013050"/>
            <a:ext cx="323700" cy="600"/>
          </a:xfrm>
          <a:prstGeom prst="bentConnector3">
            <a:avLst>
              <a:gd name="adj1" fmla="val 49985"/>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696"/>
        <p:cNvGrpSpPr/>
        <p:nvPr/>
      </p:nvGrpSpPr>
      <p:grpSpPr>
        <a:xfrm>
          <a:off x="0" y="0"/>
          <a:ext cx="0" cy="0"/>
          <a:chOff x="0" y="0"/>
          <a:chExt cx="0" cy="0"/>
        </a:xfrm>
      </p:grpSpPr>
      <p:pic>
        <p:nvPicPr>
          <p:cNvPr id="9697" name="Google Shape;9697;p70"/>
          <p:cNvPicPr preferRelativeResize="0"/>
          <p:nvPr/>
        </p:nvPicPr>
        <p:blipFill>
          <a:blip r:embed="rId3">
            <a:alphaModFix/>
          </a:blip>
          <a:stretch>
            <a:fillRect/>
          </a:stretch>
        </p:blipFill>
        <p:spPr>
          <a:xfrm>
            <a:off x="-1644527" y="1625750"/>
            <a:ext cx="8837156" cy="5143501"/>
          </a:xfrm>
          <a:prstGeom prst="rect">
            <a:avLst/>
          </a:prstGeom>
          <a:noFill/>
          <a:ln>
            <a:noFill/>
          </a:ln>
        </p:spPr>
      </p:pic>
      <p:sp>
        <p:nvSpPr>
          <p:cNvPr id="9698" name="Google Shape;9698;p70"/>
          <p:cNvSpPr txBox="1">
            <a:spLocks noGrp="1"/>
          </p:cNvSpPr>
          <p:nvPr>
            <p:ph type="title"/>
          </p:nvPr>
        </p:nvSpPr>
        <p:spPr>
          <a:xfrm>
            <a:off x="2635350" y="1054075"/>
            <a:ext cx="5793600" cy="1511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$60,922.40</a:t>
            </a:r>
            <a:endParaRPr dirty="0"/>
          </a:p>
        </p:txBody>
      </p:sp>
      <p:sp>
        <p:nvSpPr>
          <p:cNvPr id="9699" name="Google Shape;9699;p70"/>
          <p:cNvSpPr txBox="1">
            <a:spLocks noGrp="1"/>
          </p:cNvSpPr>
          <p:nvPr>
            <p:ph type="subTitle" idx="1"/>
          </p:nvPr>
        </p:nvSpPr>
        <p:spPr>
          <a:xfrm>
            <a:off x="2635350" y="2565225"/>
            <a:ext cx="5793600" cy="713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Value of bitcoin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703"/>
        <p:cNvGrpSpPr/>
        <p:nvPr/>
      </p:nvGrpSpPr>
      <p:grpSpPr>
        <a:xfrm>
          <a:off x="0" y="0"/>
          <a:ext cx="0" cy="0"/>
          <a:chOff x="0" y="0"/>
          <a:chExt cx="0" cy="0"/>
        </a:xfrm>
      </p:grpSpPr>
      <p:sp>
        <p:nvSpPr>
          <p:cNvPr id="9704" name="Google Shape;9704;p71"/>
          <p:cNvSpPr txBox="1">
            <a:spLocks noGrp="1"/>
          </p:cNvSpPr>
          <p:nvPr>
            <p:ph type="title"/>
          </p:nvPr>
        </p:nvSpPr>
        <p:spPr>
          <a:xfrm>
            <a:off x="1950350" y="1424475"/>
            <a:ext cx="231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9705" name="Google Shape;9705;p71"/>
          <p:cNvSpPr txBox="1">
            <a:spLocks noGrp="1"/>
          </p:cNvSpPr>
          <p:nvPr>
            <p:ph type="subTitle" idx="1"/>
          </p:nvPr>
        </p:nvSpPr>
        <p:spPr>
          <a:xfrm>
            <a:off x="1950350" y="1952175"/>
            <a:ext cx="2312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9706" name="Google Shape;9706;p71"/>
          <p:cNvSpPr txBox="1">
            <a:spLocks noGrp="1"/>
          </p:cNvSpPr>
          <p:nvPr>
            <p:ph type="title" idx="2"/>
          </p:nvPr>
        </p:nvSpPr>
        <p:spPr>
          <a:xfrm>
            <a:off x="5633000" y="1424475"/>
            <a:ext cx="231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9707" name="Google Shape;9707;p71"/>
          <p:cNvSpPr txBox="1">
            <a:spLocks noGrp="1"/>
          </p:cNvSpPr>
          <p:nvPr>
            <p:ph type="subTitle" idx="3"/>
          </p:nvPr>
        </p:nvSpPr>
        <p:spPr>
          <a:xfrm>
            <a:off x="5633000" y="1952175"/>
            <a:ext cx="2312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p:txBody>
      </p:sp>
      <p:sp>
        <p:nvSpPr>
          <p:cNvPr id="9708" name="Google Shape;9708;p71"/>
          <p:cNvSpPr txBox="1">
            <a:spLocks noGrp="1"/>
          </p:cNvSpPr>
          <p:nvPr>
            <p:ph type="title" idx="4"/>
          </p:nvPr>
        </p:nvSpPr>
        <p:spPr>
          <a:xfrm>
            <a:off x="1950350" y="2857875"/>
            <a:ext cx="231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9709" name="Google Shape;9709;p71"/>
          <p:cNvSpPr txBox="1">
            <a:spLocks noGrp="1"/>
          </p:cNvSpPr>
          <p:nvPr>
            <p:ph type="subTitle" idx="5"/>
          </p:nvPr>
        </p:nvSpPr>
        <p:spPr>
          <a:xfrm>
            <a:off x="1950350" y="3385575"/>
            <a:ext cx="2312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9710" name="Google Shape;9710;p71"/>
          <p:cNvSpPr txBox="1">
            <a:spLocks noGrp="1"/>
          </p:cNvSpPr>
          <p:nvPr>
            <p:ph type="title" idx="6"/>
          </p:nvPr>
        </p:nvSpPr>
        <p:spPr>
          <a:xfrm>
            <a:off x="5633000" y="2857875"/>
            <a:ext cx="231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9711" name="Google Shape;9711;p71"/>
          <p:cNvSpPr txBox="1">
            <a:spLocks noGrp="1"/>
          </p:cNvSpPr>
          <p:nvPr>
            <p:ph type="subTitle" idx="7"/>
          </p:nvPr>
        </p:nvSpPr>
        <p:spPr>
          <a:xfrm>
            <a:off x="5633000" y="3385575"/>
            <a:ext cx="2312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9712" name="Google Shape;9712;p71"/>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partners</a:t>
            </a:r>
            <a:endParaRPr/>
          </a:p>
        </p:txBody>
      </p:sp>
      <p:grpSp>
        <p:nvGrpSpPr>
          <p:cNvPr id="9713" name="Google Shape;9713;p71"/>
          <p:cNvGrpSpPr/>
          <p:nvPr/>
        </p:nvGrpSpPr>
        <p:grpSpPr>
          <a:xfrm>
            <a:off x="4886686" y="3221296"/>
            <a:ext cx="517722" cy="484608"/>
            <a:chOff x="5588417" y="1568646"/>
            <a:chExt cx="402146" cy="376423"/>
          </a:xfrm>
        </p:grpSpPr>
        <p:sp>
          <p:nvSpPr>
            <p:cNvPr id="9714" name="Google Shape;9714;p71"/>
            <p:cNvSpPr/>
            <p:nvPr/>
          </p:nvSpPr>
          <p:spPr>
            <a:xfrm>
              <a:off x="5704760" y="1686904"/>
              <a:ext cx="166197" cy="140070"/>
            </a:xfrm>
            <a:custGeom>
              <a:avLst/>
              <a:gdLst/>
              <a:ahLst/>
              <a:cxnLst/>
              <a:rect l="l" t="t" r="r" b="b"/>
              <a:pathLst>
                <a:path w="6164" h="5195" extrusionOk="0">
                  <a:moveTo>
                    <a:pt x="5524" y="409"/>
                  </a:moveTo>
                  <a:cubicBezTo>
                    <a:pt x="5650" y="409"/>
                    <a:pt x="5751" y="510"/>
                    <a:pt x="5751" y="636"/>
                  </a:cubicBezTo>
                  <a:cubicBezTo>
                    <a:pt x="5751" y="760"/>
                    <a:pt x="5650" y="861"/>
                    <a:pt x="5524" y="861"/>
                  </a:cubicBezTo>
                  <a:lnTo>
                    <a:pt x="1850" y="861"/>
                  </a:lnTo>
                  <a:cubicBezTo>
                    <a:pt x="1544" y="861"/>
                    <a:pt x="1272" y="1051"/>
                    <a:pt x="1169" y="1339"/>
                  </a:cubicBezTo>
                  <a:cubicBezTo>
                    <a:pt x="1074" y="1597"/>
                    <a:pt x="1011" y="1867"/>
                    <a:pt x="978" y="2142"/>
                  </a:cubicBezTo>
                  <a:cubicBezTo>
                    <a:pt x="970" y="2199"/>
                    <a:pt x="987" y="2258"/>
                    <a:pt x="1027" y="2302"/>
                  </a:cubicBezTo>
                  <a:lnTo>
                    <a:pt x="1029" y="2302"/>
                  </a:lnTo>
                  <a:cubicBezTo>
                    <a:pt x="1068" y="2345"/>
                    <a:pt x="1124" y="2371"/>
                    <a:pt x="1183" y="2371"/>
                  </a:cubicBezTo>
                  <a:lnTo>
                    <a:pt x="5526" y="2371"/>
                  </a:lnTo>
                  <a:cubicBezTo>
                    <a:pt x="5650" y="2371"/>
                    <a:pt x="5753" y="2471"/>
                    <a:pt x="5753" y="2598"/>
                  </a:cubicBezTo>
                  <a:cubicBezTo>
                    <a:pt x="5753" y="2722"/>
                    <a:pt x="5650" y="2823"/>
                    <a:pt x="5526" y="2823"/>
                  </a:cubicBezTo>
                  <a:lnTo>
                    <a:pt x="1181" y="2823"/>
                  </a:lnTo>
                  <a:cubicBezTo>
                    <a:pt x="1058" y="2823"/>
                    <a:pt x="964" y="2931"/>
                    <a:pt x="978" y="3053"/>
                  </a:cubicBezTo>
                  <a:cubicBezTo>
                    <a:pt x="1011" y="3326"/>
                    <a:pt x="1076" y="3594"/>
                    <a:pt x="1169" y="3855"/>
                  </a:cubicBezTo>
                  <a:cubicBezTo>
                    <a:pt x="1272" y="4141"/>
                    <a:pt x="1544" y="4332"/>
                    <a:pt x="1850" y="4332"/>
                  </a:cubicBezTo>
                  <a:lnTo>
                    <a:pt x="5526" y="4332"/>
                  </a:lnTo>
                  <a:cubicBezTo>
                    <a:pt x="5650" y="4332"/>
                    <a:pt x="5751" y="4433"/>
                    <a:pt x="5751" y="4559"/>
                  </a:cubicBezTo>
                  <a:cubicBezTo>
                    <a:pt x="5751" y="4683"/>
                    <a:pt x="5650" y="4784"/>
                    <a:pt x="5526" y="4784"/>
                  </a:cubicBezTo>
                  <a:lnTo>
                    <a:pt x="1850" y="4784"/>
                  </a:lnTo>
                  <a:cubicBezTo>
                    <a:pt x="1354" y="4784"/>
                    <a:pt x="910" y="4472"/>
                    <a:pt x="741" y="4007"/>
                  </a:cubicBezTo>
                  <a:cubicBezTo>
                    <a:pt x="415" y="3095"/>
                    <a:pt x="415" y="2098"/>
                    <a:pt x="741" y="1187"/>
                  </a:cubicBezTo>
                  <a:cubicBezTo>
                    <a:pt x="910" y="719"/>
                    <a:pt x="1354" y="409"/>
                    <a:pt x="1850" y="409"/>
                  </a:cubicBezTo>
                  <a:close/>
                  <a:moveTo>
                    <a:pt x="1852" y="1"/>
                  </a:moveTo>
                  <a:cubicBezTo>
                    <a:pt x="1183" y="1"/>
                    <a:pt x="585" y="419"/>
                    <a:pt x="358" y="1049"/>
                  </a:cubicBezTo>
                  <a:cubicBezTo>
                    <a:pt x="1" y="2049"/>
                    <a:pt x="1" y="3142"/>
                    <a:pt x="358" y="4143"/>
                  </a:cubicBezTo>
                  <a:cubicBezTo>
                    <a:pt x="585" y="4774"/>
                    <a:pt x="1183" y="5195"/>
                    <a:pt x="1852" y="5195"/>
                  </a:cubicBezTo>
                  <a:lnTo>
                    <a:pt x="5528" y="5195"/>
                  </a:lnTo>
                  <a:cubicBezTo>
                    <a:pt x="5873" y="5187"/>
                    <a:pt x="6150" y="4904"/>
                    <a:pt x="6150" y="4559"/>
                  </a:cubicBezTo>
                  <a:cubicBezTo>
                    <a:pt x="6150" y="4212"/>
                    <a:pt x="5873" y="3930"/>
                    <a:pt x="5528" y="3924"/>
                  </a:cubicBezTo>
                  <a:lnTo>
                    <a:pt x="1852" y="3924"/>
                  </a:lnTo>
                  <a:cubicBezTo>
                    <a:pt x="1720" y="3924"/>
                    <a:pt x="1601" y="3841"/>
                    <a:pt x="1556" y="3716"/>
                  </a:cubicBezTo>
                  <a:cubicBezTo>
                    <a:pt x="1500" y="3559"/>
                    <a:pt x="1455" y="3397"/>
                    <a:pt x="1424" y="3233"/>
                  </a:cubicBezTo>
                  <a:lnTo>
                    <a:pt x="5528" y="3233"/>
                  </a:lnTo>
                  <a:cubicBezTo>
                    <a:pt x="5879" y="3233"/>
                    <a:pt x="6163" y="2949"/>
                    <a:pt x="6163" y="2598"/>
                  </a:cubicBezTo>
                  <a:cubicBezTo>
                    <a:pt x="6163" y="2246"/>
                    <a:pt x="5879" y="1962"/>
                    <a:pt x="5528" y="1962"/>
                  </a:cubicBezTo>
                  <a:lnTo>
                    <a:pt x="1424" y="1962"/>
                  </a:lnTo>
                  <a:cubicBezTo>
                    <a:pt x="1455" y="1796"/>
                    <a:pt x="1500" y="1635"/>
                    <a:pt x="1556" y="1475"/>
                  </a:cubicBezTo>
                  <a:cubicBezTo>
                    <a:pt x="1603" y="1354"/>
                    <a:pt x="1719" y="1272"/>
                    <a:pt x="1847" y="1272"/>
                  </a:cubicBezTo>
                  <a:cubicBezTo>
                    <a:pt x="1849" y="1272"/>
                    <a:pt x="1850" y="1272"/>
                    <a:pt x="1852" y="1272"/>
                  </a:cubicBezTo>
                  <a:lnTo>
                    <a:pt x="5526" y="1272"/>
                  </a:lnTo>
                  <a:cubicBezTo>
                    <a:pt x="5877" y="1272"/>
                    <a:pt x="6161" y="987"/>
                    <a:pt x="6161" y="636"/>
                  </a:cubicBezTo>
                  <a:cubicBezTo>
                    <a:pt x="6161" y="285"/>
                    <a:pt x="5877" y="1"/>
                    <a:pt x="5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5588417" y="1568646"/>
              <a:ext cx="402146" cy="376423"/>
            </a:xfrm>
            <a:custGeom>
              <a:avLst/>
              <a:gdLst/>
              <a:ahLst/>
              <a:cxnLst/>
              <a:rect l="l" t="t" r="r" b="b"/>
              <a:pathLst>
                <a:path w="14915" h="13961" extrusionOk="0">
                  <a:moveTo>
                    <a:pt x="7442" y="1"/>
                  </a:moveTo>
                  <a:cubicBezTo>
                    <a:pt x="7353" y="1"/>
                    <a:pt x="7263" y="2"/>
                    <a:pt x="7173" y="6"/>
                  </a:cubicBezTo>
                  <a:cubicBezTo>
                    <a:pt x="5231" y="81"/>
                    <a:pt x="3406" y="963"/>
                    <a:pt x="2141" y="2439"/>
                  </a:cubicBezTo>
                  <a:cubicBezTo>
                    <a:pt x="2068" y="2524"/>
                    <a:pt x="2078" y="2652"/>
                    <a:pt x="2163" y="2727"/>
                  </a:cubicBezTo>
                  <a:cubicBezTo>
                    <a:pt x="2202" y="2760"/>
                    <a:pt x="2249" y="2776"/>
                    <a:pt x="2296" y="2776"/>
                  </a:cubicBezTo>
                  <a:cubicBezTo>
                    <a:pt x="2354" y="2776"/>
                    <a:pt x="2411" y="2752"/>
                    <a:pt x="2451" y="2705"/>
                  </a:cubicBezTo>
                  <a:cubicBezTo>
                    <a:pt x="3745" y="1200"/>
                    <a:pt x="5579" y="422"/>
                    <a:pt x="7426" y="422"/>
                  </a:cubicBezTo>
                  <a:cubicBezTo>
                    <a:pt x="8864" y="422"/>
                    <a:pt x="10311" y="893"/>
                    <a:pt x="11516" y="1859"/>
                  </a:cubicBezTo>
                  <a:cubicBezTo>
                    <a:pt x="14271" y="4063"/>
                    <a:pt x="14782" y="8053"/>
                    <a:pt x="12673" y="10885"/>
                  </a:cubicBezTo>
                  <a:cubicBezTo>
                    <a:pt x="11389" y="12610"/>
                    <a:pt x="9414" y="13527"/>
                    <a:pt x="7410" y="13527"/>
                  </a:cubicBezTo>
                  <a:cubicBezTo>
                    <a:pt x="6125" y="13527"/>
                    <a:pt x="4828" y="13150"/>
                    <a:pt x="3694" y="12367"/>
                  </a:cubicBezTo>
                  <a:cubicBezTo>
                    <a:pt x="791" y="10360"/>
                    <a:pt x="0" y="6411"/>
                    <a:pt x="1904" y="3440"/>
                  </a:cubicBezTo>
                  <a:cubicBezTo>
                    <a:pt x="1965" y="3345"/>
                    <a:pt x="1938" y="3217"/>
                    <a:pt x="1843" y="3155"/>
                  </a:cubicBezTo>
                  <a:cubicBezTo>
                    <a:pt x="1809" y="3133"/>
                    <a:pt x="1771" y="3123"/>
                    <a:pt x="1732" y="3123"/>
                  </a:cubicBezTo>
                  <a:cubicBezTo>
                    <a:pt x="1665" y="3123"/>
                    <a:pt x="1598" y="3156"/>
                    <a:pt x="1559" y="3217"/>
                  </a:cubicBezTo>
                  <a:cubicBezTo>
                    <a:pt x="111" y="5480"/>
                    <a:pt x="89" y="8373"/>
                    <a:pt x="1504" y="10658"/>
                  </a:cubicBezTo>
                  <a:cubicBezTo>
                    <a:pt x="2785" y="12725"/>
                    <a:pt x="5038" y="13961"/>
                    <a:pt x="7436" y="13961"/>
                  </a:cubicBezTo>
                  <a:cubicBezTo>
                    <a:pt x="7686" y="13961"/>
                    <a:pt x="7939" y="13947"/>
                    <a:pt x="8191" y="13920"/>
                  </a:cubicBezTo>
                  <a:cubicBezTo>
                    <a:pt x="10861" y="13632"/>
                    <a:pt x="13129" y="11834"/>
                    <a:pt x="14023" y="9300"/>
                  </a:cubicBezTo>
                  <a:cubicBezTo>
                    <a:pt x="14914" y="6767"/>
                    <a:pt x="14275" y="3945"/>
                    <a:pt x="12375" y="2046"/>
                  </a:cubicBezTo>
                  <a:lnTo>
                    <a:pt x="12379" y="2046"/>
                  </a:lnTo>
                  <a:cubicBezTo>
                    <a:pt x="11067" y="735"/>
                    <a:pt x="9290" y="1"/>
                    <a:pt x="7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5604001" y="1591942"/>
              <a:ext cx="371597" cy="329617"/>
            </a:xfrm>
            <a:custGeom>
              <a:avLst/>
              <a:gdLst/>
              <a:ahLst/>
              <a:cxnLst/>
              <a:rect l="l" t="t" r="r" b="b"/>
              <a:pathLst>
                <a:path w="13782" h="12225" extrusionOk="0">
                  <a:moveTo>
                    <a:pt x="6870" y="1"/>
                  </a:moveTo>
                  <a:cubicBezTo>
                    <a:pt x="5001" y="1"/>
                    <a:pt x="3160" y="857"/>
                    <a:pt x="1962" y="2465"/>
                  </a:cubicBezTo>
                  <a:cubicBezTo>
                    <a:pt x="0" y="5099"/>
                    <a:pt x="468" y="8813"/>
                    <a:pt x="3025" y="10873"/>
                  </a:cubicBezTo>
                  <a:cubicBezTo>
                    <a:pt x="4152" y="11781"/>
                    <a:pt x="5507" y="12225"/>
                    <a:pt x="6855" y="12225"/>
                  </a:cubicBezTo>
                  <a:cubicBezTo>
                    <a:pt x="8566" y="12225"/>
                    <a:pt x="10265" y="11510"/>
                    <a:pt x="11471" y="10123"/>
                  </a:cubicBezTo>
                  <a:cubicBezTo>
                    <a:pt x="11546" y="10039"/>
                    <a:pt x="11536" y="9908"/>
                    <a:pt x="11451" y="9835"/>
                  </a:cubicBezTo>
                  <a:cubicBezTo>
                    <a:pt x="11413" y="9801"/>
                    <a:pt x="11365" y="9785"/>
                    <a:pt x="11317" y="9785"/>
                  </a:cubicBezTo>
                  <a:cubicBezTo>
                    <a:pt x="11260" y="9785"/>
                    <a:pt x="11203" y="9809"/>
                    <a:pt x="11163" y="9855"/>
                  </a:cubicBezTo>
                  <a:cubicBezTo>
                    <a:pt x="10080" y="11100"/>
                    <a:pt x="8511" y="11815"/>
                    <a:pt x="6862" y="11815"/>
                  </a:cubicBezTo>
                  <a:cubicBezTo>
                    <a:pt x="3722" y="11815"/>
                    <a:pt x="1166" y="9259"/>
                    <a:pt x="1166" y="6120"/>
                  </a:cubicBezTo>
                  <a:cubicBezTo>
                    <a:pt x="1166" y="2978"/>
                    <a:pt x="3722" y="423"/>
                    <a:pt x="6862" y="423"/>
                  </a:cubicBezTo>
                  <a:cubicBezTo>
                    <a:pt x="10003" y="423"/>
                    <a:pt x="12559" y="2978"/>
                    <a:pt x="12559" y="6120"/>
                  </a:cubicBezTo>
                  <a:cubicBezTo>
                    <a:pt x="12559" y="7197"/>
                    <a:pt x="12253" y="8253"/>
                    <a:pt x="11676" y="9164"/>
                  </a:cubicBezTo>
                  <a:cubicBezTo>
                    <a:pt x="11615" y="9259"/>
                    <a:pt x="11645" y="9385"/>
                    <a:pt x="11740" y="9447"/>
                  </a:cubicBezTo>
                  <a:cubicBezTo>
                    <a:pt x="11774" y="9468"/>
                    <a:pt x="11812" y="9479"/>
                    <a:pt x="11849" y="9479"/>
                  </a:cubicBezTo>
                  <a:cubicBezTo>
                    <a:pt x="11917" y="9479"/>
                    <a:pt x="11984" y="9445"/>
                    <a:pt x="12022" y="9383"/>
                  </a:cubicBezTo>
                  <a:cubicBezTo>
                    <a:pt x="13782" y="6607"/>
                    <a:pt x="13030" y="2939"/>
                    <a:pt x="10325" y="1076"/>
                  </a:cubicBezTo>
                  <a:cubicBezTo>
                    <a:pt x="9269" y="350"/>
                    <a:pt x="8064" y="1"/>
                    <a:pt x="6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71"/>
          <p:cNvGrpSpPr/>
          <p:nvPr/>
        </p:nvGrpSpPr>
        <p:grpSpPr>
          <a:xfrm>
            <a:off x="4886686" y="1770817"/>
            <a:ext cx="521204" cy="484816"/>
            <a:chOff x="4786741" y="2769880"/>
            <a:chExt cx="381304" cy="376585"/>
          </a:xfrm>
        </p:grpSpPr>
        <p:sp>
          <p:nvSpPr>
            <p:cNvPr id="9718" name="Google Shape;9718;p71"/>
            <p:cNvSpPr/>
            <p:nvPr/>
          </p:nvSpPr>
          <p:spPr>
            <a:xfrm>
              <a:off x="4941910" y="2898410"/>
              <a:ext cx="103347" cy="119471"/>
            </a:xfrm>
            <a:custGeom>
              <a:avLst/>
              <a:gdLst/>
              <a:ahLst/>
              <a:cxnLst/>
              <a:rect l="l" t="t" r="r" b="b"/>
              <a:pathLst>
                <a:path w="3833" h="4431" extrusionOk="0">
                  <a:moveTo>
                    <a:pt x="1504" y="411"/>
                  </a:moveTo>
                  <a:cubicBezTo>
                    <a:pt x="2033" y="411"/>
                    <a:pt x="2530" y="642"/>
                    <a:pt x="2834" y="1028"/>
                  </a:cubicBezTo>
                  <a:cubicBezTo>
                    <a:pt x="3394" y="1721"/>
                    <a:pt x="3392" y="2712"/>
                    <a:pt x="2832" y="3404"/>
                  </a:cubicBezTo>
                  <a:cubicBezTo>
                    <a:pt x="2528" y="3791"/>
                    <a:pt x="2031" y="4022"/>
                    <a:pt x="1502" y="4022"/>
                  </a:cubicBezTo>
                  <a:lnTo>
                    <a:pt x="409" y="4022"/>
                  </a:lnTo>
                  <a:lnTo>
                    <a:pt x="409" y="2852"/>
                  </a:lnTo>
                  <a:lnTo>
                    <a:pt x="1555" y="2852"/>
                  </a:lnTo>
                  <a:cubicBezTo>
                    <a:pt x="1906" y="2852"/>
                    <a:pt x="2191" y="2568"/>
                    <a:pt x="2191" y="2216"/>
                  </a:cubicBezTo>
                  <a:cubicBezTo>
                    <a:pt x="2191" y="1865"/>
                    <a:pt x="1906" y="1581"/>
                    <a:pt x="1555" y="1581"/>
                  </a:cubicBezTo>
                  <a:lnTo>
                    <a:pt x="409" y="1581"/>
                  </a:lnTo>
                  <a:lnTo>
                    <a:pt x="409" y="411"/>
                  </a:lnTo>
                  <a:close/>
                  <a:moveTo>
                    <a:pt x="205" y="0"/>
                  </a:moveTo>
                  <a:cubicBezTo>
                    <a:pt x="91" y="0"/>
                    <a:pt x="0" y="93"/>
                    <a:pt x="0" y="205"/>
                  </a:cubicBezTo>
                  <a:lnTo>
                    <a:pt x="0" y="1784"/>
                  </a:lnTo>
                  <a:cubicBezTo>
                    <a:pt x="0" y="1897"/>
                    <a:pt x="91" y="1989"/>
                    <a:pt x="205" y="1989"/>
                  </a:cubicBezTo>
                  <a:lnTo>
                    <a:pt x="1555" y="1989"/>
                  </a:lnTo>
                  <a:cubicBezTo>
                    <a:pt x="1679" y="1989"/>
                    <a:pt x="1782" y="2090"/>
                    <a:pt x="1782" y="2214"/>
                  </a:cubicBezTo>
                  <a:cubicBezTo>
                    <a:pt x="1782" y="2339"/>
                    <a:pt x="1679" y="2441"/>
                    <a:pt x="1555" y="2441"/>
                  </a:cubicBezTo>
                  <a:lnTo>
                    <a:pt x="205" y="2441"/>
                  </a:lnTo>
                  <a:cubicBezTo>
                    <a:pt x="91" y="2441"/>
                    <a:pt x="0" y="2532"/>
                    <a:pt x="0" y="2644"/>
                  </a:cubicBezTo>
                  <a:lnTo>
                    <a:pt x="0" y="4223"/>
                  </a:lnTo>
                  <a:cubicBezTo>
                    <a:pt x="0" y="4338"/>
                    <a:pt x="91" y="4428"/>
                    <a:pt x="205" y="4428"/>
                  </a:cubicBezTo>
                  <a:lnTo>
                    <a:pt x="205" y="4430"/>
                  </a:lnTo>
                  <a:lnTo>
                    <a:pt x="1502" y="4430"/>
                  </a:lnTo>
                  <a:cubicBezTo>
                    <a:pt x="2155" y="4430"/>
                    <a:pt x="2773" y="4142"/>
                    <a:pt x="3154" y="3657"/>
                  </a:cubicBezTo>
                  <a:cubicBezTo>
                    <a:pt x="3830" y="2816"/>
                    <a:pt x="3832" y="1616"/>
                    <a:pt x="3155" y="774"/>
                  </a:cubicBezTo>
                  <a:cubicBezTo>
                    <a:pt x="2773" y="290"/>
                    <a:pt x="2157" y="0"/>
                    <a:pt x="1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4886206" y="2875195"/>
              <a:ext cx="183884" cy="165873"/>
            </a:xfrm>
            <a:custGeom>
              <a:avLst/>
              <a:gdLst/>
              <a:ahLst/>
              <a:cxnLst/>
              <a:rect l="l" t="t" r="r" b="b"/>
              <a:pathLst>
                <a:path w="6820" h="6152" extrusionOk="0">
                  <a:moveTo>
                    <a:pt x="3570" y="409"/>
                  </a:moveTo>
                  <a:cubicBezTo>
                    <a:pt x="4359" y="409"/>
                    <a:pt x="5111" y="763"/>
                    <a:pt x="5577" y="1355"/>
                  </a:cubicBezTo>
                  <a:cubicBezTo>
                    <a:pt x="6382" y="2361"/>
                    <a:pt x="6382" y="3794"/>
                    <a:pt x="5575" y="4798"/>
                  </a:cubicBezTo>
                  <a:cubicBezTo>
                    <a:pt x="5109" y="5390"/>
                    <a:pt x="4359" y="5743"/>
                    <a:pt x="3568" y="5743"/>
                  </a:cubicBezTo>
                  <a:lnTo>
                    <a:pt x="1839" y="5743"/>
                  </a:lnTo>
                  <a:cubicBezTo>
                    <a:pt x="1715" y="5743"/>
                    <a:pt x="1614" y="5643"/>
                    <a:pt x="1614" y="5518"/>
                  </a:cubicBezTo>
                  <a:lnTo>
                    <a:pt x="1614" y="3507"/>
                  </a:lnTo>
                  <a:cubicBezTo>
                    <a:pt x="1614" y="3395"/>
                    <a:pt x="1521" y="3302"/>
                    <a:pt x="1409" y="3302"/>
                  </a:cubicBezTo>
                  <a:lnTo>
                    <a:pt x="635" y="3302"/>
                  </a:lnTo>
                  <a:cubicBezTo>
                    <a:pt x="633" y="3302"/>
                    <a:pt x="631" y="3302"/>
                    <a:pt x="628" y="3302"/>
                  </a:cubicBezTo>
                  <a:cubicBezTo>
                    <a:pt x="503" y="3302"/>
                    <a:pt x="401" y="3201"/>
                    <a:pt x="401" y="3077"/>
                  </a:cubicBezTo>
                  <a:cubicBezTo>
                    <a:pt x="401" y="2951"/>
                    <a:pt x="503" y="2850"/>
                    <a:pt x="628" y="2850"/>
                  </a:cubicBezTo>
                  <a:cubicBezTo>
                    <a:pt x="631" y="2850"/>
                    <a:pt x="633" y="2850"/>
                    <a:pt x="635" y="2850"/>
                  </a:cubicBezTo>
                  <a:lnTo>
                    <a:pt x="1409" y="2850"/>
                  </a:lnTo>
                  <a:cubicBezTo>
                    <a:pt x="1521" y="2850"/>
                    <a:pt x="1614" y="2760"/>
                    <a:pt x="1614" y="2647"/>
                  </a:cubicBezTo>
                  <a:lnTo>
                    <a:pt x="1614" y="636"/>
                  </a:lnTo>
                  <a:cubicBezTo>
                    <a:pt x="1614" y="512"/>
                    <a:pt x="1715" y="409"/>
                    <a:pt x="1839" y="409"/>
                  </a:cubicBezTo>
                  <a:close/>
                  <a:moveTo>
                    <a:pt x="1839" y="1"/>
                  </a:moveTo>
                  <a:cubicBezTo>
                    <a:pt x="1488" y="1"/>
                    <a:pt x="1204" y="285"/>
                    <a:pt x="1204" y="636"/>
                  </a:cubicBezTo>
                  <a:lnTo>
                    <a:pt x="1204" y="2442"/>
                  </a:lnTo>
                  <a:lnTo>
                    <a:pt x="633" y="2442"/>
                  </a:lnTo>
                  <a:cubicBezTo>
                    <a:pt x="284" y="2442"/>
                    <a:pt x="0" y="2726"/>
                    <a:pt x="0" y="3077"/>
                  </a:cubicBezTo>
                  <a:cubicBezTo>
                    <a:pt x="0" y="3427"/>
                    <a:pt x="284" y="3713"/>
                    <a:pt x="633" y="3713"/>
                  </a:cubicBezTo>
                  <a:lnTo>
                    <a:pt x="1204" y="3713"/>
                  </a:lnTo>
                  <a:lnTo>
                    <a:pt x="1204" y="5518"/>
                  </a:lnTo>
                  <a:cubicBezTo>
                    <a:pt x="1204" y="5868"/>
                    <a:pt x="1488" y="6152"/>
                    <a:pt x="1839" y="6152"/>
                  </a:cubicBezTo>
                  <a:lnTo>
                    <a:pt x="3568" y="6152"/>
                  </a:lnTo>
                  <a:cubicBezTo>
                    <a:pt x="4483" y="6152"/>
                    <a:pt x="5352" y="5741"/>
                    <a:pt x="5896" y="5051"/>
                  </a:cubicBezTo>
                  <a:cubicBezTo>
                    <a:pt x="6820" y="3898"/>
                    <a:pt x="6820" y="2256"/>
                    <a:pt x="5896" y="1102"/>
                  </a:cubicBezTo>
                  <a:cubicBezTo>
                    <a:pt x="5354" y="411"/>
                    <a:pt x="4483" y="1"/>
                    <a:pt x="3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1"/>
            <p:cNvSpPr/>
            <p:nvPr/>
          </p:nvSpPr>
          <p:spPr>
            <a:xfrm>
              <a:off x="4786741" y="2769880"/>
              <a:ext cx="381304" cy="376585"/>
            </a:xfrm>
            <a:custGeom>
              <a:avLst/>
              <a:gdLst/>
              <a:ahLst/>
              <a:cxnLst/>
              <a:rect l="l" t="t" r="r" b="b"/>
              <a:pathLst>
                <a:path w="14142" h="13967" extrusionOk="0">
                  <a:moveTo>
                    <a:pt x="6981" y="0"/>
                  </a:moveTo>
                  <a:cubicBezTo>
                    <a:pt x="6082" y="0"/>
                    <a:pt x="5174" y="174"/>
                    <a:pt x="4311" y="532"/>
                  </a:cubicBezTo>
                  <a:cubicBezTo>
                    <a:pt x="1702" y="1614"/>
                    <a:pt x="1" y="4159"/>
                    <a:pt x="1" y="6983"/>
                  </a:cubicBezTo>
                  <a:cubicBezTo>
                    <a:pt x="1" y="7522"/>
                    <a:pt x="62" y="8059"/>
                    <a:pt x="186" y="8584"/>
                  </a:cubicBezTo>
                  <a:cubicBezTo>
                    <a:pt x="208" y="8677"/>
                    <a:pt x="293" y="8741"/>
                    <a:pt x="385" y="8741"/>
                  </a:cubicBezTo>
                  <a:cubicBezTo>
                    <a:pt x="400" y="8741"/>
                    <a:pt x="416" y="8739"/>
                    <a:pt x="431" y="8736"/>
                  </a:cubicBezTo>
                  <a:cubicBezTo>
                    <a:pt x="542" y="8710"/>
                    <a:pt x="611" y="8599"/>
                    <a:pt x="585" y="8489"/>
                  </a:cubicBezTo>
                  <a:cubicBezTo>
                    <a:pt x="469" y="7996"/>
                    <a:pt x="411" y="7490"/>
                    <a:pt x="411" y="6983"/>
                  </a:cubicBezTo>
                  <a:cubicBezTo>
                    <a:pt x="415" y="3601"/>
                    <a:pt x="2990" y="775"/>
                    <a:pt x="6357" y="459"/>
                  </a:cubicBezTo>
                  <a:cubicBezTo>
                    <a:pt x="6564" y="440"/>
                    <a:pt x="6770" y="431"/>
                    <a:pt x="6974" y="431"/>
                  </a:cubicBezTo>
                  <a:cubicBezTo>
                    <a:pt x="10089" y="431"/>
                    <a:pt x="12815" y="2645"/>
                    <a:pt x="13410" y="5762"/>
                  </a:cubicBezTo>
                  <a:cubicBezTo>
                    <a:pt x="14043" y="9085"/>
                    <a:pt x="12048" y="12343"/>
                    <a:pt x="8802" y="13288"/>
                  </a:cubicBezTo>
                  <a:cubicBezTo>
                    <a:pt x="8192" y="13466"/>
                    <a:pt x="7576" y="13551"/>
                    <a:pt x="6968" y="13551"/>
                  </a:cubicBezTo>
                  <a:cubicBezTo>
                    <a:pt x="4343" y="13551"/>
                    <a:pt x="1888" y="11963"/>
                    <a:pt x="875" y="9410"/>
                  </a:cubicBezTo>
                  <a:cubicBezTo>
                    <a:pt x="844" y="9331"/>
                    <a:pt x="767" y="9283"/>
                    <a:pt x="686" y="9283"/>
                  </a:cubicBezTo>
                  <a:cubicBezTo>
                    <a:pt x="660" y="9283"/>
                    <a:pt x="634" y="9287"/>
                    <a:pt x="609" y="9298"/>
                  </a:cubicBezTo>
                  <a:cubicBezTo>
                    <a:pt x="504" y="9339"/>
                    <a:pt x="453" y="9458"/>
                    <a:pt x="494" y="9562"/>
                  </a:cubicBezTo>
                  <a:cubicBezTo>
                    <a:pt x="1270" y="11514"/>
                    <a:pt x="2882" y="13012"/>
                    <a:pt x="4885" y="13643"/>
                  </a:cubicBezTo>
                  <a:cubicBezTo>
                    <a:pt x="5571" y="13860"/>
                    <a:pt x="6278" y="13966"/>
                    <a:pt x="6982" y="13966"/>
                  </a:cubicBezTo>
                  <a:cubicBezTo>
                    <a:pt x="8331" y="13966"/>
                    <a:pt x="9668" y="13575"/>
                    <a:pt x="10821" y="12816"/>
                  </a:cubicBezTo>
                  <a:cubicBezTo>
                    <a:pt x="12575" y="11662"/>
                    <a:pt x="13716" y="9781"/>
                    <a:pt x="13929" y="7692"/>
                  </a:cubicBezTo>
                  <a:cubicBezTo>
                    <a:pt x="14142" y="5604"/>
                    <a:pt x="13404" y="3530"/>
                    <a:pt x="11920" y="2046"/>
                  </a:cubicBezTo>
                  <a:cubicBezTo>
                    <a:pt x="10584" y="710"/>
                    <a:pt x="8798" y="0"/>
                    <a:pt x="6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1"/>
            <p:cNvSpPr/>
            <p:nvPr/>
          </p:nvSpPr>
          <p:spPr>
            <a:xfrm>
              <a:off x="4793724" y="2793526"/>
              <a:ext cx="345929" cy="329293"/>
            </a:xfrm>
            <a:custGeom>
              <a:avLst/>
              <a:gdLst/>
              <a:ahLst/>
              <a:cxnLst/>
              <a:rect l="l" t="t" r="r" b="b"/>
              <a:pathLst>
                <a:path w="12830" h="12213" extrusionOk="0">
                  <a:moveTo>
                    <a:pt x="6726" y="1"/>
                  </a:moveTo>
                  <a:cubicBezTo>
                    <a:pt x="5328" y="1"/>
                    <a:pt x="3933" y="480"/>
                    <a:pt x="2801" y="1430"/>
                  </a:cubicBezTo>
                  <a:cubicBezTo>
                    <a:pt x="634" y="3247"/>
                    <a:pt x="0" y="6315"/>
                    <a:pt x="1269" y="8845"/>
                  </a:cubicBezTo>
                  <a:cubicBezTo>
                    <a:pt x="2322" y="10944"/>
                    <a:pt x="4456" y="12213"/>
                    <a:pt x="6725" y="12213"/>
                  </a:cubicBezTo>
                  <a:cubicBezTo>
                    <a:pt x="7191" y="12213"/>
                    <a:pt x="7663" y="12159"/>
                    <a:pt x="8132" y="12048"/>
                  </a:cubicBezTo>
                  <a:cubicBezTo>
                    <a:pt x="10885" y="11395"/>
                    <a:pt x="12829" y="8936"/>
                    <a:pt x="12829" y="6106"/>
                  </a:cubicBezTo>
                  <a:cubicBezTo>
                    <a:pt x="12829" y="5783"/>
                    <a:pt x="12803" y="5457"/>
                    <a:pt x="12754" y="5137"/>
                  </a:cubicBezTo>
                  <a:cubicBezTo>
                    <a:pt x="12736" y="5036"/>
                    <a:pt x="12650" y="4965"/>
                    <a:pt x="12552" y="4965"/>
                  </a:cubicBezTo>
                  <a:cubicBezTo>
                    <a:pt x="12541" y="4965"/>
                    <a:pt x="12530" y="4966"/>
                    <a:pt x="12519" y="4968"/>
                  </a:cubicBezTo>
                  <a:cubicBezTo>
                    <a:pt x="12407" y="4985"/>
                    <a:pt x="12332" y="5090"/>
                    <a:pt x="12350" y="5201"/>
                  </a:cubicBezTo>
                  <a:cubicBezTo>
                    <a:pt x="12397" y="5500"/>
                    <a:pt x="12421" y="5804"/>
                    <a:pt x="12421" y="6106"/>
                  </a:cubicBezTo>
                  <a:cubicBezTo>
                    <a:pt x="12421" y="9248"/>
                    <a:pt x="9865" y="11803"/>
                    <a:pt x="6724" y="11803"/>
                  </a:cubicBezTo>
                  <a:cubicBezTo>
                    <a:pt x="3584" y="11803"/>
                    <a:pt x="1029" y="9246"/>
                    <a:pt x="1029" y="6106"/>
                  </a:cubicBezTo>
                  <a:cubicBezTo>
                    <a:pt x="1029" y="2965"/>
                    <a:pt x="3584" y="409"/>
                    <a:pt x="6726" y="409"/>
                  </a:cubicBezTo>
                  <a:cubicBezTo>
                    <a:pt x="6732" y="409"/>
                    <a:pt x="6738" y="409"/>
                    <a:pt x="6744" y="409"/>
                  </a:cubicBezTo>
                  <a:cubicBezTo>
                    <a:pt x="7963" y="409"/>
                    <a:pt x="9152" y="806"/>
                    <a:pt x="10128" y="1536"/>
                  </a:cubicBezTo>
                  <a:cubicBezTo>
                    <a:pt x="11087" y="2254"/>
                    <a:pt x="11799" y="3255"/>
                    <a:pt x="12162" y="4397"/>
                  </a:cubicBezTo>
                  <a:lnTo>
                    <a:pt x="12160" y="4399"/>
                  </a:lnTo>
                  <a:cubicBezTo>
                    <a:pt x="12189" y="4485"/>
                    <a:pt x="12269" y="4542"/>
                    <a:pt x="12354" y="4542"/>
                  </a:cubicBezTo>
                  <a:cubicBezTo>
                    <a:pt x="12375" y="4542"/>
                    <a:pt x="12396" y="4538"/>
                    <a:pt x="12417" y="4532"/>
                  </a:cubicBezTo>
                  <a:cubicBezTo>
                    <a:pt x="12525" y="4498"/>
                    <a:pt x="12584" y="4384"/>
                    <a:pt x="12551" y="4275"/>
                  </a:cubicBezTo>
                  <a:cubicBezTo>
                    <a:pt x="12162" y="3052"/>
                    <a:pt x="11400" y="1980"/>
                    <a:pt x="10372" y="1210"/>
                  </a:cubicBezTo>
                  <a:cubicBezTo>
                    <a:pt x="9288" y="402"/>
                    <a:pt x="8006" y="1"/>
                    <a:pt x="6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1"/>
          <p:cNvGrpSpPr/>
          <p:nvPr/>
        </p:nvGrpSpPr>
        <p:grpSpPr>
          <a:xfrm>
            <a:off x="1198769" y="3221261"/>
            <a:ext cx="522513" cy="484677"/>
            <a:chOff x="4773772" y="2169317"/>
            <a:chExt cx="405867" cy="376477"/>
          </a:xfrm>
        </p:grpSpPr>
        <p:sp>
          <p:nvSpPr>
            <p:cNvPr id="9723" name="Google Shape;9723;p71"/>
            <p:cNvSpPr/>
            <p:nvPr/>
          </p:nvSpPr>
          <p:spPr>
            <a:xfrm>
              <a:off x="4914570" y="2264818"/>
              <a:ext cx="119821" cy="185367"/>
            </a:xfrm>
            <a:custGeom>
              <a:avLst/>
              <a:gdLst/>
              <a:ahLst/>
              <a:cxnLst/>
              <a:rect l="l" t="t" r="r" b="b"/>
              <a:pathLst>
                <a:path w="4444" h="6875" extrusionOk="0">
                  <a:moveTo>
                    <a:pt x="2245" y="411"/>
                  </a:moveTo>
                  <a:cubicBezTo>
                    <a:pt x="2378" y="411"/>
                    <a:pt x="2486" y="520"/>
                    <a:pt x="2486" y="652"/>
                  </a:cubicBezTo>
                  <a:lnTo>
                    <a:pt x="2486" y="1276"/>
                  </a:lnTo>
                  <a:cubicBezTo>
                    <a:pt x="2486" y="1390"/>
                    <a:pt x="2577" y="1481"/>
                    <a:pt x="2691" y="1481"/>
                  </a:cubicBezTo>
                  <a:lnTo>
                    <a:pt x="3595" y="1481"/>
                  </a:lnTo>
                  <a:cubicBezTo>
                    <a:pt x="3688" y="1481"/>
                    <a:pt x="3773" y="1532"/>
                    <a:pt x="3814" y="1615"/>
                  </a:cubicBezTo>
                  <a:cubicBezTo>
                    <a:pt x="3854" y="1698"/>
                    <a:pt x="3844" y="1797"/>
                    <a:pt x="3787" y="1868"/>
                  </a:cubicBezTo>
                  <a:lnTo>
                    <a:pt x="1598" y="4672"/>
                  </a:lnTo>
                  <a:cubicBezTo>
                    <a:pt x="1494" y="4806"/>
                    <a:pt x="1588" y="5001"/>
                    <a:pt x="1760" y="5001"/>
                  </a:cubicBezTo>
                  <a:lnTo>
                    <a:pt x="3637" y="5001"/>
                  </a:lnTo>
                  <a:cubicBezTo>
                    <a:pt x="3771" y="5001"/>
                    <a:pt x="3877" y="5108"/>
                    <a:pt x="3879" y="5242"/>
                  </a:cubicBezTo>
                  <a:cubicBezTo>
                    <a:pt x="3877" y="5373"/>
                    <a:pt x="3773" y="5481"/>
                    <a:pt x="3640" y="5481"/>
                  </a:cubicBezTo>
                  <a:cubicBezTo>
                    <a:pt x="3639" y="5481"/>
                    <a:pt x="3638" y="5481"/>
                    <a:pt x="3637" y="5481"/>
                  </a:cubicBezTo>
                  <a:lnTo>
                    <a:pt x="2689" y="5481"/>
                  </a:lnTo>
                  <a:cubicBezTo>
                    <a:pt x="2577" y="5483"/>
                    <a:pt x="2486" y="5574"/>
                    <a:pt x="2486" y="5686"/>
                  </a:cubicBezTo>
                  <a:lnTo>
                    <a:pt x="2486" y="6225"/>
                  </a:lnTo>
                  <a:cubicBezTo>
                    <a:pt x="2486" y="6359"/>
                    <a:pt x="2378" y="6468"/>
                    <a:pt x="2244" y="6468"/>
                  </a:cubicBezTo>
                  <a:cubicBezTo>
                    <a:pt x="2111" y="6468"/>
                    <a:pt x="2003" y="6359"/>
                    <a:pt x="2003" y="6225"/>
                  </a:cubicBezTo>
                  <a:lnTo>
                    <a:pt x="2003" y="5688"/>
                  </a:lnTo>
                  <a:cubicBezTo>
                    <a:pt x="2003" y="5574"/>
                    <a:pt x="1912" y="5483"/>
                    <a:pt x="1798" y="5483"/>
                  </a:cubicBezTo>
                  <a:lnTo>
                    <a:pt x="846" y="5483"/>
                  </a:lnTo>
                  <a:cubicBezTo>
                    <a:pt x="754" y="5483"/>
                    <a:pt x="671" y="5430"/>
                    <a:pt x="629" y="5349"/>
                  </a:cubicBezTo>
                  <a:cubicBezTo>
                    <a:pt x="588" y="5266"/>
                    <a:pt x="598" y="5167"/>
                    <a:pt x="655" y="5096"/>
                  </a:cubicBezTo>
                  <a:lnTo>
                    <a:pt x="2845" y="2292"/>
                  </a:lnTo>
                  <a:cubicBezTo>
                    <a:pt x="2950" y="2158"/>
                    <a:pt x="2855" y="1960"/>
                    <a:pt x="2684" y="1960"/>
                  </a:cubicBezTo>
                  <a:lnTo>
                    <a:pt x="846" y="1960"/>
                  </a:lnTo>
                  <a:cubicBezTo>
                    <a:pt x="714" y="1960"/>
                    <a:pt x="606" y="1854"/>
                    <a:pt x="606" y="1722"/>
                  </a:cubicBezTo>
                  <a:cubicBezTo>
                    <a:pt x="606" y="1587"/>
                    <a:pt x="714" y="1481"/>
                    <a:pt x="846" y="1481"/>
                  </a:cubicBezTo>
                  <a:lnTo>
                    <a:pt x="1798" y="1481"/>
                  </a:lnTo>
                  <a:cubicBezTo>
                    <a:pt x="1912" y="1481"/>
                    <a:pt x="2003" y="1390"/>
                    <a:pt x="2003" y="1276"/>
                  </a:cubicBezTo>
                  <a:lnTo>
                    <a:pt x="2003" y="652"/>
                  </a:lnTo>
                  <a:cubicBezTo>
                    <a:pt x="2003" y="520"/>
                    <a:pt x="2111" y="411"/>
                    <a:pt x="2245" y="411"/>
                  </a:cubicBezTo>
                  <a:close/>
                  <a:moveTo>
                    <a:pt x="2245" y="1"/>
                  </a:moveTo>
                  <a:cubicBezTo>
                    <a:pt x="1886" y="1"/>
                    <a:pt x="1594" y="293"/>
                    <a:pt x="1594" y="652"/>
                  </a:cubicBezTo>
                  <a:lnTo>
                    <a:pt x="1594" y="1070"/>
                  </a:lnTo>
                  <a:lnTo>
                    <a:pt x="846" y="1070"/>
                  </a:lnTo>
                  <a:cubicBezTo>
                    <a:pt x="843" y="1070"/>
                    <a:pt x="839" y="1070"/>
                    <a:pt x="836" y="1070"/>
                  </a:cubicBezTo>
                  <a:cubicBezTo>
                    <a:pt x="477" y="1070"/>
                    <a:pt x="185" y="1360"/>
                    <a:pt x="185" y="1720"/>
                  </a:cubicBezTo>
                  <a:cubicBezTo>
                    <a:pt x="185" y="2080"/>
                    <a:pt x="475" y="2369"/>
                    <a:pt x="832" y="2369"/>
                  </a:cubicBezTo>
                  <a:cubicBezTo>
                    <a:pt x="837" y="2369"/>
                    <a:pt x="842" y="2369"/>
                    <a:pt x="846" y="2369"/>
                  </a:cubicBezTo>
                  <a:lnTo>
                    <a:pt x="2265" y="2369"/>
                  </a:lnTo>
                  <a:lnTo>
                    <a:pt x="333" y="4843"/>
                  </a:lnTo>
                  <a:cubicBezTo>
                    <a:pt x="0" y="5269"/>
                    <a:pt x="305" y="5891"/>
                    <a:pt x="844" y="5891"/>
                  </a:cubicBezTo>
                  <a:cubicBezTo>
                    <a:pt x="845" y="5891"/>
                    <a:pt x="846" y="5891"/>
                    <a:pt x="846" y="5891"/>
                  </a:cubicBezTo>
                  <a:lnTo>
                    <a:pt x="1594" y="5891"/>
                  </a:lnTo>
                  <a:lnTo>
                    <a:pt x="1594" y="6225"/>
                  </a:lnTo>
                  <a:cubicBezTo>
                    <a:pt x="1594" y="6584"/>
                    <a:pt x="1886" y="6874"/>
                    <a:pt x="2245" y="6874"/>
                  </a:cubicBezTo>
                  <a:cubicBezTo>
                    <a:pt x="2603" y="6874"/>
                    <a:pt x="2895" y="6584"/>
                    <a:pt x="2895" y="6225"/>
                  </a:cubicBezTo>
                  <a:lnTo>
                    <a:pt x="2895" y="5889"/>
                  </a:lnTo>
                  <a:lnTo>
                    <a:pt x="3639" y="5889"/>
                  </a:lnTo>
                  <a:cubicBezTo>
                    <a:pt x="3996" y="5889"/>
                    <a:pt x="4286" y="5599"/>
                    <a:pt x="4286" y="5240"/>
                  </a:cubicBezTo>
                  <a:cubicBezTo>
                    <a:pt x="4286" y="4883"/>
                    <a:pt x="3996" y="4591"/>
                    <a:pt x="3639" y="4591"/>
                  </a:cubicBezTo>
                  <a:lnTo>
                    <a:pt x="2180" y="4591"/>
                  </a:lnTo>
                  <a:lnTo>
                    <a:pt x="4110" y="2118"/>
                  </a:lnTo>
                  <a:cubicBezTo>
                    <a:pt x="4444" y="1692"/>
                    <a:pt x="4138" y="1070"/>
                    <a:pt x="3597" y="1070"/>
                  </a:cubicBezTo>
                  <a:lnTo>
                    <a:pt x="2897" y="1070"/>
                  </a:lnTo>
                  <a:lnTo>
                    <a:pt x="2897" y="652"/>
                  </a:lnTo>
                  <a:cubicBezTo>
                    <a:pt x="2897" y="293"/>
                    <a:pt x="2605" y="1"/>
                    <a:pt x="2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1"/>
            <p:cNvSpPr/>
            <p:nvPr/>
          </p:nvSpPr>
          <p:spPr>
            <a:xfrm>
              <a:off x="4773772" y="2169317"/>
              <a:ext cx="405867" cy="376477"/>
            </a:xfrm>
            <a:custGeom>
              <a:avLst/>
              <a:gdLst/>
              <a:ahLst/>
              <a:cxnLst/>
              <a:rect l="l" t="t" r="r" b="b"/>
              <a:pathLst>
                <a:path w="15053" h="13963" extrusionOk="0">
                  <a:moveTo>
                    <a:pt x="7459" y="0"/>
                  </a:moveTo>
                  <a:cubicBezTo>
                    <a:pt x="6623" y="0"/>
                    <a:pt x="5781" y="150"/>
                    <a:pt x="4971" y="459"/>
                  </a:cubicBezTo>
                  <a:cubicBezTo>
                    <a:pt x="4865" y="498"/>
                    <a:pt x="4813" y="617"/>
                    <a:pt x="4853" y="721"/>
                  </a:cubicBezTo>
                  <a:cubicBezTo>
                    <a:pt x="4885" y="803"/>
                    <a:pt x="4962" y="854"/>
                    <a:pt x="5044" y="854"/>
                  </a:cubicBezTo>
                  <a:cubicBezTo>
                    <a:pt x="5068" y="854"/>
                    <a:pt x="5093" y="849"/>
                    <a:pt x="5117" y="839"/>
                  </a:cubicBezTo>
                  <a:cubicBezTo>
                    <a:pt x="5889" y="544"/>
                    <a:pt x="6683" y="404"/>
                    <a:pt x="7465" y="404"/>
                  </a:cubicBezTo>
                  <a:cubicBezTo>
                    <a:pt x="10033" y="404"/>
                    <a:pt x="12464" y="1918"/>
                    <a:pt x="13522" y="4417"/>
                  </a:cubicBezTo>
                  <a:cubicBezTo>
                    <a:pt x="14901" y="7679"/>
                    <a:pt x="13447" y="11444"/>
                    <a:pt x="10234" y="12938"/>
                  </a:cubicBezTo>
                  <a:cubicBezTo>
                    <a:pt x="9338" y="13354"/>
                    <a:pt x="8395" y="13552"/>
                    <a:pt x="7466" y="13552"/>
                  </a:cubicBezTo>
                  <a:cubicBezTo>
                    <a:pt x="5066" y="13552"/>
                    <a:pt x="2760" y="12233"/>
                    <a:pt x="1605" y="9958"/>
                  </a:cubicBezTo>
                  <a:cubicBezTo>
                    <a:pt x="0" y="6801"/>
                    <a:pt x="1186" y="2939"/>
                    <a:pt x="4286" y="1226"/>
                  </a:cubicBezTo>
                  <a:cubicBezTo>
                    <a:pt x="4391" y="1175"/>
                    <a:pt x="4433" y="1047"/>
                    <a:pt x="4375" y="944"/>
                  </a:cubicBezTo>
                  <a:cubicBezTo>
                    <a:pt x="4337" y="876"/>
                    <a:pt x="4268" y="839"/>
                    <a:pt x="4196" y="839"/>
                  </a:cubicBezTo>
                  <a:cubicBezTo>
                    <a:pt x="4160" y="839"/>
                    <a:pt x="4123" y="848"/>
                    <a:pt x="4089" y="869"/>
                  </a:cubicBezTo>
                  <a:cubicBezTo>
                    <a:pt x="1459" y="2319"/>
                    <a:pt x="54" y="5291"/>
                    <a:pt x="596" y="8245"/>
                  </a:cubicBezTo>
                  <a:cubicBezTo>
                    <a:pt x="1141" y="11197"/>
                    <a:pt x="3513" y="13473"/>
                    <a:pt x="6487" y="13893"/>
                  </a:cubicBezTo>
                  <a:cubicBezTo>
                    <a:pt x="6815" y="13939"/>
                    <a:pt x="7142" y="13962"/>
                    <a:pt x="7467" y="13962"/>
                  </a:cubicBezTo>
                  <a:cubicBezTo>
                    <a:pt x="10084" y="13962"/>
                    <a:pt x="12517" y="12490"/>
                    <a:pt x="13711" y="10100"/>
                  </a:cubicBezTo>
                  <a:cubicBezTo>
                    <a:pt x="15053" y="7413"/>
                    <a:pt x="14524" y="4168"/>
                    <a:pt x="12401" y="2045"/>
                  </a:cubicBezTo>
                  <a:cubicBezTo>
                    <a:pt x="11065" y="712"/>
                    <a:pt x="9279" y="0"/>
                    <a:pt x="7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1"/>
            <p:cNvSpPr/>
            <p:nvPr/>
          </p:nvSpPr>
          <p:spPr>
            <a:xfrm>
              <a:off x="4798038" y="2193152"/>
              <a:ext cx="341642" cy="329050"/>
            </a:xfrm>
            <a:custGeom>
              <a:avLst/>
              <a:gdLst/>
              <a:ahLst/>
              <a:cxnLst/>
              <a:rect l="l" t="t" r="r" b="b"/>
              <a:pathLst>
                <a:path w="12671" h="12204" extrusionOk="0">
                  <a:moveTo>
                    <a:pt x="6569" y="0"/>
                  </a:moveTo>
                  <a:cubicBezTo>
                    <a:pt x="4566" y="0"/>
                    <a:pt x="2641" y="991"/>
                    <a:pt x="1490" y="2724"/>
                  </a:cubicBezTo>
                  <a:cubicBezTo>
                    <a:pt x="0" y="4962"/>
                    <a:pt x="152" y="7912"/>
                    <a:pt x="1863" y="9986"/>
                  </a:cubicBezTo>
                  <a:cubicBezTo>
                    <a:pt x="3048" y="11422"/>
                    <a:pt x="4787" y="12203"/>
                    <a:pt x="6569" y="12203"/>
                  </a:cubicBezTo>
                  <a:cubicBezTo>
                    <a:pt x="7361" y="12203"/>
                    <a:pt x="8160" y="12049"/>
                    <a:pt x="8924" y="11730"/>
                  </a:cubicBezTo>
                  <a:cubicBezTo>
                    <a:pt x="9026" y="11687"/>
                    <a:pt x="9074" y="11567"/>
                    <a:pt x="9030" y="11464"/>
                  </a:cubicBezTo>
                  <a:cubicBezTo>
                    <a:pt x="8997" y="11385"/>
                    <a:pt x="8922" y="11338"/>
                    <a:pt x="8842" y="11338"/>
                  </a:cubicBezTo>
                  <a:cubicBezTo>
                    <a:pt x="8816" y="11338"/>
                    <a:pt x="8789" y="11343"/>
                    <a:pt x="8764" y="11353"/>
                  </a:cubicBezTo>
                  <a:cubicBezTo>
                    <a:pt x="8072" y="11644"/>
                    <a:pt x="7329" y="11793"/>
                    <a:pt x="6578" y="11793"/>
                  </a:cubicBezTo>
                  <a:cubicBezTo>
                    <a:pt x="6573" y="11793"/>
                    <a:pt x="6568" y="11793"/>
                    <a:pt x="6564" y="11793"/>
                  </a:cubicBezTo>
                  <a:cubicBezTo>
                    <a:pt x="3424" y="11793"/>
                    <a:pt x="869" y="9238"/>
                    <a:pt x="869" y="6098"/>
                  </a:cubicBezTo>
                  <a:cubicBezTo>
                    <a:pt x="869" y="2957"/>
                    <a:pt x="3424" y="401"/>
                    <a:pt x="6564" y="401"/>
                  </a:cubicBezTo>
                  <a:cubicBezTo>
                    <a:pt x="9705" y="401"/>
                    <a:pt x="12261" y="2957"/>
                    <a:pt x="12261" y="6098"/>
                  </a:cubicBezTo>
                  <a:cubicBezTo>
                    <a:pt x="12263" y="8095"/>
                    <a:pt x="11215" y="9946"/>
                    <a:pt x="9504" y="10978"/>
                  </a:cubicBezTo>
                  <a:lnTo>
                    <a:pt x="9504" y="10976"/>
                  </a:lnTo>
                  <a:cubicBezTo>
                    <a:pt x="9407" y="11036"/>
                    <a:pt x="9376" y="11160"/>
                    <a:pt x="9435" y="11257"/>
                  </a:cubicBezTo>
                  <a:cubicBezTo>
                    <a:pt x="9474" y="11321"/>
                    <a:pt x="9542" y="11356"/>
                    <a:pt x="9611" y="11356"/>
                  </a:cubicBezTo>
                  <a:cubicBezTo>
                    <a:pt x="9647" y="11356"/>
                    <a:pt x="9682" y="11347"/>
                    <a:pt x="9715" y="11328"/>
                  </a:cubicBezTo>
                  <a:cubicBezTo>
                    <a:pt x="11550" y="10223"/>
                    <a:pt x="12671" y="8238"/>
                    <a:pt x="12669" y="6098"/>
                  </a:cubicBezTo>
                  <a:cubicBezTo>
                    <a:pt x="12667" y="3409"/>
                    <a:pt x="10907" y="1039"/>
                    <a:pt x="8332" y="261"/>
                  </a:cubicBezTo>
                  <a:cubicBezTo>
                    <a:pt x="7749" y="85"/>
                    <a:pt x="7156" y="0"/>
                    <a:pt x="6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71"/>
          <p:cNvGrpSpPr/>
          <p:nvPr/>
        </p:nvGrpSpPr>
        <p:grpSpPr>
          <a:xfrm>
            <a:off x="1198283" y="1770903"/>
            <a:ext cx="523484" cy="484642"/>
            <a:chOff x="4771804" y="1568673"/>
            <a:chExt cx="406621" cy="376450"/>
          </a:xfrm>
        </p:grpSpPr>
        <p:sp>
          <p:nvSpPr>
            <p:cNvPr id="9727" name="Google Shape;9727;p71"/>
            <p:cNvSpPr/>
            <p:nvPr/>
          </p:nvSpPr>
          <p:spPr>
            <a:xfrm>
              <a:off x="4898743" y="1659887"/>
              <a:ext cx="158755" cy="198525"/>
            </a:xfrm>
            <a:custGeom>
              <a:avLst/>
              <a:gdLst/>
              <a:ahLst/>
              <a:cxnLst/>
              <a:rect l="l" t="t" r="r" b="b"/>
              <a:pathLst>
                <a:path w="5888" h="7363" extrusionOk="0">
                  <a:moveTo>
                    <a:pt x="3689" y="409"/>
                  </a:moveTo>
                  <a:cubicBezTo>
                    <a:pt x="3741" y="409"/>
                    <a:pt x="3793" y="429"/>
                    <a:pt x="3833" y="470"/>
                  </a:cubicBezTo>
                  <a:lnTo>
                    <a:pt x="5358" y="1993"/>
                  </a:lnTo>
                  <a:cubicBezTo>
                    <a:pt x="5437" y="2074"/>
                    <a:pt x="5437" y="2203"/>
                    <a:pt x="5358" y="2283"/>
                  </a:cubicBezTo>
                  <a:cubicBezTo>
                    <a:pt x="5318" y="2323"/>
                    <a:pt x="5266" y="2343"/>
                    <a:pt x="5213" y="2343"/>
                  </a:cubicBezTo>
                  <a:cubicBezTo>
                    <a:pt x="5161" y="2343"/>
                    <a:pt x="5109" y="2323"/>
                    <a:pt x="5068" y="2283"/>
                  </a:cubicBezTo>
                  <a:lnTo>
                    <a:pt x="3833" y="1048"/>
                  </a:lnTo>
                  <a:cubicBezTo>
                    <a:pt x="3793" y="1008"/>
                    <a:pt x="3741" y="987"/>
                    <a:pt x="3689" y="987"/>
                  </a:cubicBezTo>
                  <a:cubicBezTo>
                    <a:pt x="3637" y="987"/>
                    <a:pt x="3584" y="1008"/>
                    <a:pt x="3545" y="1048"/>
                  </a:cubicBezTo>
                  <a:lnTo>
                    <a:pt x="1056" y="3536"/>
                  </a:lnTo>
                  <a:cubicBezTo>
                    <a:pt x="976" y="3615"/>
                    <a:pt x="976" y="3746"/>
                    <a:pt x="1056" y="3827"/>
                  </a:cubicBezTo>
                  <a:lnTo>
                    <a:pt x="3545" y="6315"/>
                  </a:lnTo>
                  <a:cubicBezTo>
                    <a:pt x="3584" y="6355"/>
                    <a:pt x="3637" y="6376"/>
                    <a:pt x="3689" y="6376"/>
                  </a:cubicBezTo>
                  <a:cubicBezTo>
                    <a:pt x="3742" y="6376"/>
                    <a:pt x="3794" y="6355"/>
                    <a:pt x="3835" y="6315"/>
                  </a:cubicBezTo>
                  <a:lnTo>
                    <a:pt x="5058" y="5091"/>
                  </a:lnTo>
                  <a:cubicBezTo>
                    <a:pt x="5098" y="5051"/>
                    <a:pt x="5151" y="5031"/>
                    <a:pt x="5204" y="5031"/>
                  </a:cubicBezTo>
                  <a:cubicBezTo>
                    <a:pt x="5256" y="5031"/>
                    <a:pt x="5308" y="5050"/>
                    <a:pt x="5348" y="5089"/>
                  </a:cubicBezTo>
                  <a:cubicBezTo>
                    <a:pt x="5427" y="5170"/>
                    <a:pt x="5427" y="5301"/>
                    <a:pt x="5348" y="5380"/>
                  </a:cubicBezTo>
                  <a:lnTo>
                    <a:pt x="3835" y="6893"/>
                  </a:lnTo>
                  <a:cubicBezTo>
                    <a:pt x="3794" y="6934"/>
                    <a:pt x="3742" y="6954"/>
                    <a:pt x="3689" y="6954"/>
                  </a:cubicBezTo>
                  <a:cubicBezTo>
                    <a:pt x="3637" y="6954"/>
                    <a:pt x="3584" y="6934"/>
                    <a:pt x="3545" y="6893"/>
                  </a:cubicBezTo>
                  <a:lnTo>
                    <a:pt x="1175" y="4523"/>
                  </a:lnTo>
                  <a:cubicBezTo>
                    <a:pt x="1133" y="4482"/>
                    <a:pt x="1082" y="4463"/>
                    <a:pt x="1032" y="4463"/>
                  </a:cubicBezTo>
                  <a:cubicBezTo>
                    <a:pt x="927" y="4463"/>
                    <a:pt x="826" y="4545"/>
                    <a:pt x="826" y="4669"/>
                  </a:cubicBezTo>
                  <a:lnTo>
                    <a:pt x="826" y="6122"/>
                  </a:lnTo>
                  <a:cubicBezTo>
                    <a:pt x="822" y="6232"/>
                    <a:pt x="731" y="6321"/>
                    <a:pt x="622" y="6321"/>
                  </a:cubicBezTo>
                  <a:cubicBezTo>
                    <a:pt x="512" y="6321"/>
                    <a:pt x="421" y="6232"/>
                    <a:pt x="417" y="6122"/>
                  </a:cubicBezTo>
                  <a:lnTo>
                    <a:pt x="417" y="1295"/>
                  </a:lnTo>
                  <a:cubicBezTo>
                    <a:pt x="413" y="1178"/>
                    <a:pt x="506" y="1082"/>
                    <a:pt x="622" y="1082"/>
                  </a:cubicBezTo>
                  <a:cubicBezTo>
                    <a:pt x="737" y="1082"/>
                    <a:pt x="830" y="1178"/>
                    <a:pt x="826" y="1295"/>
                  </a:cubicBezTo>
                  <a:lnTo>
                    <a:pt x="826" y="2694"/>
                  </a:lnTo>
                  <a:cubicBezTo>
                    <a:pt x="826" y="2817"/>
                    <a:pt x="927" y="2898"/>
                    <a:pt x="1032" y="2898"/>
                  </a:cubicBezTo>
                  <a:cubicBezTo>
                    <a:pt x="1082" y="2898"/>
                    <a:pt x="1133" y="2879"/>
                    <a:pt x="1175" y="2838"/>
                  </a:cubicBezTo>
                  <a:lnTo>
                    <a:pt x="3545" y="470"/>
                  </a:lnTo>
                  <a:cubicBezTo>
                    <a:pt x="3584" y="429"/>
                    <a:pt x="3637" y="409"/>
                    <a:pt x="3689" y="409"/>
                  </a:cubicBezTo>
                  <a:close/>
                  <a:moveTo>
                    <a:pt x="3688" y="1"/>
                  </a:moveTo>
                  <a:cubicBezTo>
                    <a:pt x="3531" y="1"/>
                    <a:pt x="3374" y="60"/>
                    <a:pt x="3255" y="180"/>
                  </a:cubicBezTo>
                  <a:lnTo>
                    <a:pt x="1234" y="2201"/>
                  </a:lnTo>
                  <a:lnTo>
                    <a:pt x="1234" y="1295"/>
                  </a:lnTo>
                  <a:cubicBezTo>
                    <a:pt x="1234" y="955"/>
                    <a:pt x="960" y="681"/>
                    <a:pt x="620" y="681"/>
                  </a:cubicBezTo>
                  <a:cubicBezTo>
                    <a:pt x="281" y="681"/>
                    <a:pt x="7" y="955"/>
                    <a:pt x="7" y="1295"/>
                  </a:cubicBezTo>
                  <a:lnTo>
                    <a:pt x="7" y="6123"/>
                  </a:lnTo>
                  <a:cubicBezTo>
                    <a:pt x="1" y="6467"/>
                    <a:pt x="277" y="6749"/>
                    <a:pt x="620" y="6749"/>
                  </a:cubicBezTo>
                  <a:cubicBezTo>
                    <a:pt x="964" y="6749"/>
                    <a:pt x="1240" y="6467"/>
                    <a:pt x="1234" y="6123"/>
                  </a:cubicBezTo>
                  <a:lnTo>
                    <a:pt x="1234" y="5162"/>
                  </a:lnTo>
                  <a:lnTo>
                    <a:pt x="3255" y="7183"/>
                  </a:lnTo>
                  <a:cubicBezTo>
                    <a:pt x="3374" y="7303"/>
                    <a:pt x="3531" y="7362"/>
                    <a:pt x="3688" y="7362"/>
                  </a:cubicBezTo>
                  <a:cubicBezTo>
                    <a:pt x="3845" y="7362"/>
                    <a:pt x="4003" y="7303"/>
                    <a:pt x="4123" y="7183"/>
                  </a:cubicBezTo>
                  <a:lnTo>
                    <a:pt x="5637" y="5670"/>
                  </a:lnTo>
                  <a:cubicBezTo>
                    <a:pt x="5875" y="5429"/>
                    <a:pt x="5875" y="5040"/>
                    <a:pt x="5637" y="4801"/>
                  </a:cubicBezTo>
                  <a:cubicBezTo>
                    <a:pt x="5516" y="4682"/>
                    <a:pt x="5359" y="4622"/>
                    <a:pt x="5202" y="4622"/>
                  </a:cubicBezTo>
                  <a:cubicBezTo>
                    <a:pt x="5045" y="4622"/>
                    <a:pt x="4888" y="4682"/>
                    <a:pt x="4768" y="4801"/>
                  </a:cubicBezTo>
                  <a:lnTo>
                    <a:pt x="3689" y="5881"/>
                  </a:lnTo>
                  <a:lnTo>
                    <a:pt x="1489" y="3681"/>
                  </a:lnTo>
                  <a:lnTo>
                    <a:pt x="3689" y="1480"/>
                  </a:lnTo>
                  <a:lnTo>
                    <a:pt x="4780" y="2572"/>
                  </a:lnTo>
                  <a:cubicBezTo>
                    <a:pt x="4900" y="2692"/>
                    <a:pt x="5057" y="2752"/>
                    <a:pt x="5214" y="2752"/>
                  </a:cubicBezTo>
                  <a:cubicBezTo>
                    <a:pt x="5371" y="2752"/>
                    <a:pt x="5527" y="2693"/>
                    <a:pt x="5646" y="2573"/>
                  </a:cubicBezTo>
                  <a:cubicBezTo>
                    <a:pt x="5887" y="2333"/>
                    <a:pt x="5887" y="1944"/>
                    <a:pt x="5648" y="1705"/>
                  </a:cubicBezTo>
                  <a:lnTo>
                    <a:pt x="4123" y="180"/>
                  </a:lnTo>
                  <a:cubicBezTo>
                    <a:pt x="4003" y="60"/>
                    <a:pt x="3845" y="1"/>
                    <a:pt x="3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4771804" y="1568673"/>
              <a:ext cx="406621" cy="376450"/>
            </a:xfrm>
            <a:custGeom>
              <a:avLst/>
              <a:gdLst/>
              <a:ahLst/>
              <a:cxnLst/>
              <a:rect l="l" t="t" r="r" b="b"/>
              <a:pathLst>
                <a:path w="15081" h="13962" extrusionOk="0">
                  <a:moveTo>
                    <a:pt x="7534" y="0"/>
                  </a:moveTo>
                  <a:cubicBezTo>
                    <a:pt x="6202" y="0"/>
                    <a:pt x="4862" y="380"/>
                    <a:pt x="3687" y="1157"/>
                  </a:cubicBezTo>
                  <a:cubicBezTo>
                    <a:pt x="3592" y="1221"/>
                    <a:pt x="3566" y="1349"/>
                    <a:pt x="3629" y="1442"/>
                  </a:cubicBezTo>
                  <a:cubicBezTo>
                    <a:pt x="3669" y="1501"/>
                    <a:pt x="3734" y="1533"/>
                    <a:pt x="3800" y="1533"/>
                  </a:cubicBezTo>
                  <a:cubicBezTo>
                    <a:pt x="3839" y="1533"/>
                    <a:pt x="3878" y="1522"/>
                    <a:pt x="3914" y="1499"/>
                  </a:cubicBezTo>
                  <a:cubicBezTo>
                    <a:pt x="5028" y="762"/>
                    <a:pt x="6288" y="408"/>
                    <a:pt x="7535" y="408"/>
                  </a:cubicBezTo>
                  <a:cubicBezTo>
                    <a:pt x="9592" y="408"/>
                    <a:pt x="11615" y="1371"/>
                    <a:pt x="12894" y="3166"/>
                  </a:cubicBezTo>
                  <a:cubicBezTo>
                    <a:pt x="14950" y="6049"/>
                    <a:pt x="14350" y="10039"/>
                    <a:pt x="11542" y="12196"/>
                  </a:cubicBezTo>
                  <a:cubicBezTo>
                    <a:pt x="10348" y="13113"/>
                    <a:pt x="8937" y="13559"/>
                    <a:pt x="7536" y="13559"/>
                  </a:cubicBezTo>
                  <a:cubicBezTo>
                    <a:pt x="5641" y="13559"/>
                    <a:pt x="3765" y="12743"/>
                    <a:pt x="2469" y="11174"/>
                  </a:cubicBezTo>
                  <a:cubicBezTo>
                    <a:pt x="214" y="8443"/>
                    <a:pt x="525" y="4417"/>
                    <a:pt x="3175" y="2067"/>
                  </a:cubicBezTo>
                  <a:cubicBezTo>
                    <a:pt x="3254" y="1990"/>
                    <a:pt x="3258" y="1866"/>
                    <a:pt x="3185" y="1783"/>
                  </a:cubicBezTo>
                  <a:cubicBezTo>
                    <a:pt x="3145" y="1737"/>
                    <a:pt x="3089" y="1714"/>
                    <a:pt x="3033" y="1714"/>
                  </a:cubicBezTo>
                  <a:cubicBezTo>
                    <a:pt x="2987" y="1714"/>
                    <a:pt x="2941" y="1729"/>
                    <a:pt x="2903" y="1761"/>
                  </a:cubicBezTo>
                  <a:cubicBezTo>
                    <a:pt x="764" y="3660"/>
                    <a:pt x="0" y="6673"/>
                    <a:pt x="977" y="9362"/>
                  </a:cubicBezTo>
                  <a:cubicBezTo>
                    <a:pt x="1952" y="12052"/>
                    <a:pt x="4472" y="13873"/>
                    <a:pt x="7331" y="13958"/>
                  </a:cubicBezTo>
                  <a:cubicBezTo>
                    <a:pt x="7401" y="13960"/>
                    <a:pt x="7470" y="13961"/>
                    <a:pt x="7539" y="13961"/>
                  </a:cubicBezTo>
                  <a:cubicBezTo>
                    <a:pt x="10317" y="13961"/>
                    <a:pt x="12841" y="12310"/>
                    <a:pt x="13948" y="9747"/>
                  </a:cubicBezTo>
                  <a:cubicBezTo>
                    <a:pt x="15081" y="7121"/>
                    <a:pt x="14496" y="4068"/>
                    <a:pt x="12474" y="2043"/>
                  </a:cubicBezTo>
                  <a:lnTo>
                    <a:pt x="12474" y="2045"/>
                  </a:lnTo>
                  <a:cubicBezTo>
                    <a:pt x="11125" y="696"/>
                    <a:pt x="9336" y="0"/>
                    <a:pt x="7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1"/>
            <p:cNvSpPr/>
            <p:nvPr/>
          </p:nvSpPr>
          <p:spPr>
            <a:xfrm>
              <a:off x="4800222" y="1592616"/>
              <a:ext cx="339458" cy="328969"/>
            </a:xfrm>
            <a:custGeom>
              <a:avLst/>
              <a:gdLst/>
              <a:ahLst/>
              <a:cxnLst/>
              <a:rect l="l" t="t" r="r" b="b"/>
              <a:pathLst>
                <a:path w="12590" h="12201" extrusionOk="0">
                  <a:moveTo>
                    <a:pt x="6492" y="1"/>
                  </a:moveTo>
                  <a:cubicBezTo>
                    <a:pt x="4578" y="1"/>
                    <a:pt x="2728" y="905"/>
                    <a:pt x="1557" y="2513"/>
                  </a:cubicBezTo>
                  <a:cubicBezTo>
                    <a:pt x="4" y="4648"/>
                    <a:pt x="0" y="7539"/>
                    <a:pt x="1549" y="9678"/>
                  </a:cubicBezTo>
                  <a:cubicBezTo>
                    <a:pt x="2718" y="11293"/>
                    <a:pt x="4571" y="12200"/>
                    <a:pt x="6491" y="12200"/>
                  </a:cubicBezTo>
                  <a:cubicBezTo>
                    <a:pt x="7114" y="12200"/>
                    <a:pt x="7745" y="12104"/>
                    <a:pt x="8361" y="11906"/>
                  </a:cubicBezTo>
                  <a:cubicBezTo>
                    <a:pt x="8468" y="11871"/>
                    <a:pt x="8527" y="11756"/>
                    <a:pt x="8491" y="11648"/>
                  </a:cubicBezTo>
                  <a:cubicBezTo>
                    <a:pt x="8464" y="11562"/>
                    <a:pt x="8384" y="11507"/>
                    <a:pt x="8298" y="11507"/>
                  </a:cubicBezTo>
                  <a:cubicBezTo>
                    <a:pt x="8277" y="11507"/>
                    <a:pt x="8256" y="11510"/>
                    <a:pt x="8235" y="11517"/>
                  </a:cubicBezTo>
                  <a:cubicBezTo>
                    <a:pt x="7674" y="11697"/>
                    <a:pt x="7091" y="11790"/>
                    <a:pt x="6503" y="11790"/>
                  </a:cubicBezTo>
                  <a:cubicBezTo>
                    <a:pt x="6497" y="11790"/>
                    <a:pt x="6491" y="11790"/>
                    <a:pt x="6485" y="11790"/>
                  </a:cubicBezTo>
                  <a:cubicBezTo>
                    <a:pt x="3343" y="11790"/>
                    <a:pt x="788" y="9234"/>
                    <a:pt x="788" y="6095"/>
                  </a:cubicBezTo>
                  <a:cubicBezTo>
                    <a:pt x="788" y="2953"/>
                    <a:pt x="3343" y="398"/>
                    <a:pt x="6485" y="398"/>
                  </a:cubicBezTo>
                  <a:cubicBezTo>
                    <a:pt x="9626" y="398"/>
                    <a:pt x="12182" y="2953"/>
                    <a:pt x="12182" y="6095"/>
                  </a:cubicBezTo>
                  <a:cubicBezTo>
                    <a:pt x="12182" y="8236"/>
                    <a:pt x="10982" y="10197"/>
                    <a:pt x="9074" y="11170"/>
                  </a:cubicBezTo>
                  <a:cubicBezTo>
                    <a:pt x="8973" y="11221"/>
                    <a:pt x="8931" y="11346"/>
                    <a:pt x="8985" y="11444"/>
                  </a:cubicBezTo>
                  <a:cubicBezTo>
                    <a:pt x="9021" y="11516"/>
                    <a:pt x="9093" y="11557"/>
                    <a:pt x="9168" y="11557"/>
                  </a:cubicBezTo>
                  <a:cubicBezTo>
                    <a:pt x="9198" y="11557"/>
                    <a:pt x="9230" y="11550"/>
                    <a:pt x="9259" y="11535"/>
                  </a:cubicBezTo>
                  <a:lnTo>
                    <a:pt x="9257" y="11535"/>
                  </a:lnTo>
                  <a:cubicBezTo>
                    <a:pt x="11301" y="10491"/>
                    <a:pt x="12590" y="8390"/>
                    <a:pt x="12588" y="6095"/>
                  </a:cubicBezTo>
                  <a:cubicBezTo>
                    <a:pt x="12586" y="3454"/>
                    <a:pt x="10885" y="1114"/>
                    <a:pt x="8373" y="299"/>
                  </a:cubicBezTo>
                  <a:cubicBezTo>
                    <a:pt x="7754" y="98"/>
                    <a:pt x="7119" y="1"/>
                    <a:pt x="64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4976207" y="1737782"/>
              <a:ext cx="43922" cy="42250"/>
            </a:xfrm>
            <a:custGeom>
              <a:avLst/>
              <a:gdLst/>
              <a:ahLst/>
              <a:cxnLst/>
              <a:rect l="l" t="t" r="r" b="b"/>
              <a:pathLst>
                <a:path w="1629" h="1567" extrusionOk="0">
                  <a:moveTo>
                    <a:pt x="784" y="411"/>
                  </a:moveTo>
                  <a:cubicBezTo>
                    <a:pt x="990" y="411"/>
                    <a:pt x="1157" y="576"/>
                    <a:pt x="1159" y="782"/>
                  </a:cubicBezTo>
                  <a:cubicBezTo>
                    <a:pt x="1161" y="1008"/>
                    <a:pt x="975" y="1158"/>
                    <a:pt x="783" y="1158"/>
                  </a:cubicBezTo>
                  <a:cubicBezTo>
                    <a:pt x="691" y="1158"/>
                    <a:pt x="598" y="1124"/>
                    <a:pt x="522" y="1048"/>
                  </a:cubicBezTo>
                  <a:cubicBezTo>
                    <a:pt x="285" y="813"/>
                    <a:pt x="451" y="411"/>
                    <a:pt x="784" y="411"/>
                  </a:cubicBezTo>
                  <a:close/>
                  <a:moveTo>
                    <a:pt x="784" y="0"/>
                  </a:moveTo>
                  <a:cubicBezTo>
                    <a:pt x="354" y="0"/>
                    <a:pt x="3" y="349"/>
                    <a:pt x="3" y="782"/>
                  </a:cubicBezTo>
                  <a:cubicBezTo>
                    <a:pt x="1" y="1099"/>
                    <a:pt x="192" y="1384"/>
                    <a:pt x="484" y="1506"/>
                  </a:cubicBezTo>
                  <a:cubicBezTo>
                    <a:pt x="582" y="1547"/>
                    <a:pt x="684" y="1566"/>
                    <a:pt x="785" y="1566"/>
                  </a:cubicBezTo>
                  <a:cubicBezTo>
                    <a:pt x="988" y="1566"/>
                    <a:pt x="1188" y="1487"/>
                    <a:pt x="1337" y="1338"/>
                  </a:cubicBezTo>
                  <a:cubicBezTo>
                    <a:pt x="1562" y="1113"/>
                    <a:pt x="1629" y="778"/>
                    <a:pt x="1509" y="484"/>
                  </a:cubicBezTo>
                  <a:cubicBezTo>
                    <a:pt x="1386" y="192"/>
                    <a:pt x="1102" y="0"/>
                    <a:pt x="7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734"/>
        <p:cNvGrpSpPr/>
        <p:nvPr/>
      </p:nvGrpSpPr>
      <p:grpSpPr>
        <a:xfrm>
          <a:off x="0" y="0"/>
          <a:ext cx="0" cy="0"/>
          <a:chOff x="0" y="0"/>
          <a:chExt cx="0" cy="0"/>
        </a:xfrm>
      </p:grpSpPr>
      <p:sp>
        <p:nvSpPr>
          <p:cNvPr id="9735" name="Google Shape;9735;p72"/>
          <p:cNvSpPr txBox="1">
            <a:spLocks noGrp="1"/>
          </p:cNvSpPr>
          <p:nvPr>
            <p:ph type="title" idx="2"/>
          </p:nvPr>
        </p:nvSpPr>
        <p:spPr>
          <a:xfrm>
            <a:off x="2996550" y="1411216"/>
            <a:ext cx="31509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9736" name="Google Shape;9736;p72"/>
          <p:cNvSpPr txBox="1">
            <a:spLocks noGrp="1"/>
          </p:cNvSpPr>
          <p:nvPr>
            <p:ph type="subTitle" idx="1"/>
          </p:nvPr>
        </p:nvSpPr>
        <p:spPr>
          <a:xfrm>
            <a:off x="2391925" y="3275650"/>
            <a:ext cx="43602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9737" name="Google Shape;9737;p72"/>
          <p:cNvSpPr txBox="1">
            <a:spLocks noGrp="1"/>
          </p:cNvSpPr>
          <p:nvPr>
            <p:ph type="title"/>
          </p:nvPr>
        </p:nvSpPr>
        <p:spPr>
          <a:xfrm>
            <a:off x="720000" y="2222437"/>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Operating plan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741"/>
        <p:cNvGrpSpPr/>
        <p:nvPr/>
      </p:nvGrpSpPr>
      <p:grpSpPr>
        <a:xfrm>
          <a:off x="0" y="0"/>
          <a:ext cx="0" cy="0"/>
          <a:chOff x="0" y="0"/>
          <a:chExt cx="0" cy="0"/>
        </a:xfrm>
      </p:grpSpPr>
      <p:sp>
        <p:nvSpPr>
          <p:cNvPr id="9742" name="Google Shape;9742;p7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process</a:t>
            </a:r>
            <a:endParaRPr/>
          </a:p>
        </p:txBody>
      </p:sp>
      <p:grpSp>
        <p:nvGrpSpPr>
          <p:cNvPr id="9743" name="Google Shape;9743;p73"/>
          <p:cNvGrpSpPr/>
          <p:nvPr/>
        </p:nvGrpSpPr>
        <p:grpSpPr>
          <a:xfrm>
            <a:off x="1209935" y="1611350"/>
            <a:ext cx="907736" cy="907736"/>
            <a:chOff x="7477811" y="3692150"/>
            <a:chExt cx="1582800" cy="1582800"/>
          </a:xfrm>
        </p:grpSpPr>
        <p:sp>
          <p:nvSpPr>
            <p:cNvPr id="9744" name="Google Shape;9744;p73"/>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3"/>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01</a:t>
              </a:r>
              <a:endParaRPr sz="2400" b="1">
                <a:solidFill>
                  <a:schemeClr val="dk1"/>
                </a:solidFill>
                <a:latin typeface="Abhaya Libre"/>
                <a:ea typeface="Abhaya Libre"/>
                <a:cs typeface="Abhaya Libre"/>
                <a:sym typeface="Abhaya Libre"/>
              </a:endParaRPr>
            </a:p>
          </p:txBody>
        </p:sp>
      </p:grpSp>
      <p:grpSp>
        <p:nvGrpSpPr>
          <p:cNvPr id="9746" name="Google Shape;9746;p73"/>
          <p:cNvGrpSpPr/>
          <p:nvPr/>
        </p:nvGrpSpPr>
        <p:grpSpPr>
          <a:xfrm>
            <a:off x="3148735" y="1611350"/>
            <a:ext cx="907736" cy="907736"/>
            <a:chOff x="7477811" y="3692150"/>
            <a:chExt cx="1582800" cy="1582800"/>
          </a:xfrm>
        </p:grpSpPr>
        <p:sp>
          <p:nvSpPr>
            <p:cNvPr id="9747" name="Google Shape;9747;p73"/>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3"/>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02</a:t>
              </a:r>
              <a:endParaRPr sz="2400" b="1">
                <a:solidFill>
                  <a:schemeClr val="dk1"/>
                </a:solidFill>
                <a:latin typeface="Abhaya Libre"/>
                <a:ea typeface="Abhaya Libre"/>
                <a:cs typeface="Abhaya Libre"/>
                <a:sym typeface="Abhaya Libre"/>
              </a:endParaRPr>
            </a:p>
          </p:txBody>
        </p:sp>
      </p:grpSp>
      <p:grpSp>
        <p:nvGrpSpPr>
          <p:cNvPr id="9749" name="Google Shape;9749;p73"/>
          <p:cNvGrpSpPr/>
          <p:nvPr/>
        </p:nvGrpSpPr>
        <p:grpSpPr>
          <a:xfrm>
            <a:off x="5087535" y="1611350"/>
            <a:ext cx="907736" cy="907736"/>
            <a:chOff x="7477811" y="3692150"/>
            <a:chExt cx="1582800" cy="1582800"/>
          </a:xfrm>
        </p:grpSpPr>
        <p:sp>
          <p:nvSpPr>
            <p:cNvPr id="9750" name="Google Shape;9750;p73"/>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3"/>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03</a:t>
              </a:r>
              <a:endParaRPr sz="2400" b="1">
                <a:solidFill>
                  <a:schemeClr val="dk1"/>
                </a:solidFill>
                <a:latin typeface="Abhaya Libre"/>
                <a:ea typeface="Abhaya Libre"/>
                <a:cs typeface="Abhaya Libre"/>
                <a:sym typeface="Abhaya Libre"/>
              </a:endParaRPr>
            </a:p>
          </p:txBody>
        </p:sp>
      </p:grpSp>
      <p:grpSp>
        <p:nvGrpSpPr>
          <p:cNvPr id="9752" name="Google Shape;9752;p73"/>
          <p:cNvGrpSpPr/>
          <p:nvPr/>
        </p:nvGrpSpPr>
        <p:grpSpPr>
          <a:xfrm>
            <a:off x="7026335" y="1611350"/>
            <a:ext cx="907736" cy="907736"/>
            <a:chOff x="7477811" y="3692150"/>
            <a:chExt cx="1582800" cy="1582800"/>
          </a:xfrm>
        </p:grpSpPr>
        <p:sp>
          <p:nvSpPr>
            <p:cNvPr id="9753" name="Google Shape;9753;p73"/>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3"/>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04</a:t>
              </a:r>
              <a:endParaRPr sz="2400" b="1">
                <a:solidFill>
                  <a:schemeClr val="dk1"/>
                </a:solidFill>
                <a:latin typeface="Abhaya Libre"/>
                <a:ea typeface="Abhaya Libre"/>
                <a:cs typeface="Abhaya Libre"/>
                <a:sym typeface="Abhaya Libre"/>
              </a:endParaRPr>
            </a:p>
          </p:txBody>
        </p:sp>
      </p:grpSp>
      <p:sp>
        <p:nvSpPr>
          <p:cNvPr id="9755" name="Google Shape;9755;p73"/>
          <p:cNvSpPr txBox="1"/>
          <p:nvPr/>
        </p:nvSpPr>
        <p:spPr>
          <a:xfrm>
            <a:off x="720000" y="2744575"/>
            <a:ext cx="18876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Jupiter</a:t>
            </a:r>
            <a:endParaRPr sz="2400" b="1">
              <a:solidFill>
                <a:srgbClr val="EEC47C"/>
              </a:solidFill>
              <a:latin typeface="Abhaya Libre"/>
              <a:ea typeface="Abhaya Libre"/>
              <a:cs typeface="Abhaya Libre"/>
              <a:sym typeface="Abhaya Libre"/>
            </a:endParaRPr>
          </a:p>
        </p:txBody>
      </p:sp>
      <p:sp>
        <p:nvSpPr>
          <p:cNvPr id="9756" name="Google Shape;9756;p73"/>
          <p:cNvSpPr txBox="1"/>
          <p:nvPr/>
        </p:nvSpPr>
        <p:spPr>
          <a:xfrm>
            <a:off x="720000" y="3272275"/>
            <a:ext cx="18876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Jupiter is the biggest planet of them all</a:t>
            </a:r>
            <a:endParaRPr>
              <a:solidFill>
                <a:srgbClr val="FFFFFF"/>
              </a:solidFill>
              <a:latin typeface="Exo"/>
              <a:ea typeface="Exo"/>
              <a:cs typeface="Exo"/>
              <a:sym typeface="Exo"/>
            </a:endParaRPr>
          </a:p>
        </p:txBody>
      </p:sp>
      <p:sp>
        <p:nvSpPr>
          <p:cNvPr id="9757" name="Google Shape;9757;p73"/>
          <p:cNvSpPr txBox="1"/>
          <p:nvPr/>
        </p:nvSpPr>
        <p:spPr>
          <a:xfrm>
            <a:off x="2658800" y="2744575"/>
            <a:ext cx="18876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Mars</a:t>
            </a:r>
            <a:endParaRPr sz="2400" b="1">
              <a:solidFill>
                <a:srgbClr val="EEC47C"/>
              </a:solidFill>
              <a:latin typeface="Abhaya Libre"/>
              <a:ea typeface="Abhaya Libre"/>
              <a:cs typeface="Abhaya Libre"/>
              <a:sym typeface="Abhaya Libre"/>
            </a:endParaRPr>
          </a:p>
        </p:txBody>
      </p:sp>
      <p:sp>
        <p:nvSpPr>
          <p:cNvPr id="9758" name="Google Shape;9758;p73"/>
          <p:cNvSpPr txBox="1"/>
          <p:nvPr/>
        </p:nvSpPr>
        <p:spPr>
          <a:xfrm>
            <a:off x="2658800" y="3272275"/>
            <a:ext cx="18876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Despite being red, Mars is a cold place</a:t>
            </a:r>
            <a:endParaRPr>
              <a:solidFill>
                <a:srgbClr val="FFFFFF"/>
              </a:solidFill>
              <a:latin typeface="Exo"/>
              <a:ea typeface="Exo"/>
              <a:cs typeface="Exo"/>
              <a:sym typeface="Exo"/>
            </a:endParaRPr>
          </a:p>
        </p:txBody>
      </p:sp>
      <p:sp>
        <p:nvSpPr>
          <p:cNvPr id="9759" name="Google Shape;9759;p73"/>
          <p:cNvSpPr txBox="1"/>
          <p:nvPr/>
        </p:nvSpPr>
        <p:spPr>
          <a:xfrm>
            <a:off x="4597600" y="2744575"/>
            <a:ext cx="18876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Saturn</a:t>
            </a:r>
            <a:endParaRPr sz="2400" b="1">
              <a:solidFill>
                <a:srgbClr val="EEC47C"/>
              </a:solidFill>
              <a:latin typeface="Abhaya Libre"/>
              <a:ea typeface="Abhaya Libre"/>
              <a:cs typeface="Abhaya Libre"/>
              <a:sym typeface="Abhaya Libre"/>
            </a:endParaRPr>
          </a:p>
        </p:txBody>
      </p:sp>
      <p:sp>
        <p:nvSpPr>
          <p:cNvPr id="9760" name="Google Shape;9760;p73"/>
          <p:cNvSpPr txBox="1"/>
          <p:nvPr/>
        </p:nvSpPr>
        <p:spPr>
          <a:xfrm>
            <a:off x="4597600" y="3272275"/>
            <a:ext cx="18876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It’s </a:t>
            </a:r>
            <a:r>
              <a:rPr lang="en">
                <a:solidFill>
                  <a:srgbClr val="FFFFFF"/>
                </a:solidFill>
                <a:latin typeface="Exo"/>
                <a:ea typeface="Exo"/>
                <a:cs typeface="Exo"/>
                <a:sym typeface="Exo"/>
              </a:rPr>
              <a:t>a gas giant and has several rings</a:t>
            </a:r>
            <a:endParaRPr>
              <a:solidFill>
                <a:srgbClr val="FFFFFF"/>
              </a:solidFill>
              <a:latin typeface="Exo"/>
              <a:ea typeface="Exo"/>
              <a:cs typeface="Exo"/>
              <a:sym typeface="Exo"/>
            </a:endParaRPr>
          </a:p>
        </p:txBody>
      </p:sp>
      <p:sp>
        <p:nvSpPr>
          <p:cNvPr id="9761" name="Google Shape;9761;p73"/>
          <p:cNvSpPr txBox="1"/>
          <p:nvPr/>
        </p:nvSpPr>
        <p:spPr>
          <a:xfrm>
            <a:off x="6536400" y="2744575"/>
            <a:ext cx="18876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Neptune</a:t>
            </a:r>
            <a:endParaRPr sz="2400" b="1">
              <a:solidFill>
                <a:srgbClr val="EEC47C"/>
              </a:solidFill>
              <a:latin typeface="Abhaya Libre"/>
              <a:ea typeface="Abhaya Libre"/>
              <a:cs typeface="Abhaya Libre"/>
              <a:sym typeface="Abhaya Libre"/>
            </a:endParaRPr>
          </a:p>
        </p:txBody>
      </p:sp>
      <p:sp>
        <p:nvSpPr>
          <p:cNvPr id="9762" name="Google Shape;9762;p73"/>
          <p:cNvSpPr txBox="1"/>
          <p:nvPr/>
        </p:nvSpPr>
        <p:spPr>
          <a:xfrm>
            <a:off x="6536400" y="3272275"/>
            <a:ext cx="18876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It’s the farthest planet from the Sun</a:t>
            </a:r>
            <a:endParaRPr>
              <a:solidFill>
                <a:srgbClr val="FFFFFF"/>
              </a:solidFill>
              <a:latin typeface="Exo"/>
              <a:ea typeface="Exo"/>
              <a:cs typeface="Exo"/>
              <a:sym typeface="Exo"/>
            </a:endParaRPr>
          </a:p>
        </p:txBody>
      </p:sp>
      <p:cxnSp>
        <p:nvCxnSpPr>
          <p:cNvPr id="9763" name="Google Shape;9763;p73"/>
          <p:cNvCxnSpPr>
            <a:stCxn id="9744" idx="6"/>
            <a:endCxn id="9747" idx="2"/>
          </p:cNvCxnSpPr>
          <p:nvPr/>
        </p:nvCxnSpPr>
        <p:spPr>
          <a:xfrm>
            <a:off x="2117671" y="2065218"/>
            <a:ext cx="1031100" cy="0"/>
          </a:xfrm>
          <a:prstGeom prst="straightConnector1">
            <a:avLst/>
          </a:prstGeom>
          <a:noFill/>
          <a:ln w="19050" cap="flat" cmpd="sng">
            <a:solidFill>
              <a:schemeClr val="dk2"/>
            </a:solidFill>
            <a:prstDash val="solid"/>
            <a:round/>
            <a:headEnd type="none" w="med" len="med"/>
            <a:tailEnd type="none" w="med" len="med"/>
          </a:ln>
        </p:spPr>
      </p:cxnSp>
      <p:cxnSp>
        <p:nvCxnSpPr>
          <p:cNvPr id="9764" name="Google Shape;9764;p73"/>
          <p:cNvCxnSpPr>
            <a:endCxn id="9750" idx="2"/>
          </p:cNvCxnSpPr>
          <p:nvPr/>
        </p:nvCxnSpPr>
        <p:spPr>
          <a:xfrm>
            <a:off x="4056435" y="2065218"/>
            <a:ext cx="1031100" cy="0"/>
          </a:xfrm>
          <a:prstGeom prst="straightConnector1">
            <a:avLst/>
          </a:prstGeom>
          <a:noFill/>
          <a:ln w="19050" cap="flat" cmpd="sng">
            <a:solidFill>
              <a:schemeClr val="dk2"/>
            </a:solidFill>
            <a:prstDash val="solid"/>
            <a:round/>
            <a:headEnd type="none" w="med" len="med"/>
            <a:tailEnd type="none" w="med" len="med"/>
          </a:ln>
        </p:spPr>
      </p:cxnSp>
      <p:cxnSp>
        <p:nvCxnSpPr>
          <p:cNvPr id="9765" name="Google Shape;9765;p73"/>
          <p:cNvCxnSpPr>
            <a:stCxn id="9750" idx="6"/>
            <a:endCxn id="9753" idx="2"/>
          </p:cNvCxnSpPr>
          <p:nvPr/>
        </p:nvCxnSpPr>
        <p:spPr>
          <a:xfrm>
            <a:off x="5995271" y="2065218"/>
            <a:ext cx="10311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769"/>
        <p:cNvGrpSpPr/>
        <p:nvPr/>
      </p:nvGrpSpPr>
      <p:grpSpPr>
        <a:xfrm>
          <a:off x="0" y="0"/>
          <a:ext cx="0" cy="0"/>
          <a:chOff x="0" y="0"/>
          <a:chExt cx="0" cy="0"/>
        </a:xfrm>
      </p:grpSpPr>
      <p:sp>
        <p:nvSpPr>
          <p:cNvPr id="9770" name="Google Shape;9770;p74"/>
          <p:cNvSpPr txBox="1">
            <a:spLocks noGrp="1"/>
          </p:cNvSpPr>
          <p:nvPr>
            <p:ph type="title"/>
          </p:nvPr>
        </p:nvSpPr>
        <p:spPr>
          <a:xfrm>
            <a:off x="3895275" y="2220214"/>
            <a:ext cx="43602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Financial plan</a:t>
            </a:r>
            <a:endParaRPr/>
          </a:p>
        </p:txBody>
      </p:sp>
      <p:sp>
        <p:nvSpPr>
          <p:cNvPr id="9771" name="Google Shape;9771;p74"/>
          <p:cNvSpPr txBox="1">
            <a:spLocks noGrp="1"/>
          </p:cNvSpPr>
          <p:nvPr>
            <p:ph type="title" idx="2"/>
          </p:nvPr>
        </p:nvSpPr>
        <p:spPr>
          <a:xfrm>
            <a:off x="5104575" y="1439573"/>
            <a:ext cx="3150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06</a:t>
            </a:r>
            <a:endParaRPr/>
          </a:p>
        </p:txBody>
      </p:sp>
      <p:sp>
        <p:nvSpPr>
          <p:cNvPr id="9772" name="Google Shape;9772;p74"/>
          <p:cNvSpPr txBox="1">
            <a:spLocks noGrp="1"/>
          </p:cNvSpPr>
          <p:nvPr>
            <p:ph type="subTitle" idx="1"/>
          </p:nvPr>
        </p:nvSpPr>
        <p:spPr>
          <a:xfrm>
            <a:off x="3895275" y="3276236"/>
            <a:ext cx="4360200" cy="713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a subtitle here if you need it</a:t>
            </a:r>
            <a:endParaRPr/>
          </a:p>
        </p:txBody>
      </p:sp>
      <p:pic>
        <p:nvPicPr>
          <p:cNvPr id="9773" name="Google Shape;9773;p74"/>
          <p:cNvPicPr preferRelativeResize="0"/>
          <p:nvPr/>
        </p:nvPicPr>
        <p:blipFill>
          <a:blip r:embed="rId3">
            <a:alphaModFix amt="75000"/>
          </a:blip>
          <a:stretch>
            <a:fillRect/>
          </a:stretch>
        </p:blipFill>
        <p:spPr>
          <a:xfrm>
            <a:off x="-1612075" y="-631800"/>
            <a:ext cx="5725077" cy="640710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777"/>
        <p:cNvGrpSpPr/>
        <p:nvPr/>
      </p:nvGrpSpPr>
      <p:grpSpPr>
        <a:xfrm>
          <a:off x="0" y="0"/>
          <a:ext cx="0" cy="0"/>
          <a:chOff x="0" y="0"/>
          <a:chExt cx="0" cy="0"/>
        </a:xfrm>
      </p:grpSpPr>
      <p:pic>
        <p:nvPicPr>
          <p:cNvPr id="9778" name="Google Shape;9778;p75" title="Chart">
            <a:hlinkClick r:id="rId3"/>
          </p:cNvPr>
          <p:cNvPicPr preferRelativeResize="0"/>
          <p:nvPr/>
        </p:nvPicPr>
        <p:blipFill>
          <a:blip r:embed="rId4">
            <a:alphaModFix/>
          </a:blip>
          <a:stretch>
            <a:fillRect/>
          </a:stretch>
        </p:blipFill>
        <p:spPr>
          <a:xfrm>
            <a:off x="856193" y="1375033"/>
            <a:ext cx="4072275" cy="2518018"/>
          </a:xfrm>
          <a:prstGeom prst="rect">
            <a:avLst/>
          </a:prstGeom>
          <a:noFill/>
          <a:ln>
            <a:noFill/>
          </a:ln>
        </p:spPr>
      </p:pic>
      <p:sp>
        <p:nvSpPr>
          <p:cNvPr id="9779" name="Google Shape;9779;p7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Predicted growth</a:t>
            </a:r>
            <a:endParaRPr/>
          </a:p>
        </p:txBody>
      </p:sp>
      <p:sp>
        <p:nvSpPr>
          <p:cNvPr id="9780" name="Google Shape;9780;p75"/>
          <p:cNvSpPr txBox="1"/>
          <p:nvPr/>
        </p:nvSpPr>
        <p:spPr>
          <a:xfrm>
            <a:off x="820492" y="3893049"/>
            <a:ext cx="645000" cy="42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Exo"/>
                <a:ea typeface="Exo"/>
                <a:cs typeface="Exo"/>
                <a:sym typeface="Exo"/>
              </a:rPr>
              <a:t>2022</a:t>
            </a:r>
            <a:endParaRPr sz="1200">
              <a:solidFill>
                <a:srgbClr val="FFFFFF"/>
              </a:solidFill>
              <a:latin typeface="Exo"/>
              <a:ea typeface="Exo"/>
              <a:cs typeface="Exo"/>
              <a:sym typeface="Exo"/>
            </a:endParaRPr>
          </a:p>
        </p:txBody>
      </p:sp>
      <p:sp>
        <p:nvSpPr>
          <p:cNvPr id="9781" name="Google Shape;9781;p75"/>
          <p:cNvSpPr txBox="1"/>
          <p:nvPr/>
        </p:nvSpPr>
        <p:spPr>
          <a:xfrm>
            <a:off x="1695154" y="3893049"/>
            <a:ext cx="645000" cy="42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Exo"/>
                <a:ea typeface="Exo"/>
                <a:cs typeface="Exo"/>
                <a:sym typeface="Exo"/>
              </a:rPr>
              <a:t>2023</a:t>
            </a:r>
            <a:endParaRPr sz="1200">
              <a:solidFill>
                <a:srgbClr val="FFFFFF"/>
              </a:solidFill>
              <a:latin typeface="Exo"/>
              <a:ea typeface="Exo"/>
              <a:cs typeface="Exo"/>
              <a:sym typeface="Exo"/>
            </a:endParaRPr>
          </a:p>
        </p:txBody>
      </p:sp>
      <p:sp>
        <p:nvSpPr>
          <p:cNvPr id="9782" name="Google Shape;9782;p75"/>
          <p:cNvSpPr txBox="1"/>
          <p:nvPr/>
        </p:nvSpPr>
        <p:spPr>
          <a:xfrm>
            <a:off x="2569817" y="3893049"/>
            <a:ext cx="645000" cy="42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Exo"/>
                <a:ea typeface="Exo"/>
                <a:cs typeface="Exo"/>
                <a:sym typeface="Exo"/>
              </a:rPr>
              <a:t>2024</a:t>
            </a:r>
            <a:endParaRPr sz="1200">
              <a:solidFill>
                <a:srgbClr val="FFFFFF"/>
              </a:solidFill>
              <a:latin typeface="Exo"/>
              <a:ea typeface="Exo"/>
              <a:cs typeface="Exo"/>
              <a:sym typeface="Exo"/>
            </a:endParaRPr>
          </a:p>
        </p:txBody>
      </p:sp>
      <p:sp>
        <p:nvSpPr>
          <p:cNvPr id="9783" name="Google Shape;9783;p75"/>
          <p:cNvSpPr txBox="1"/>
          <p:nvPr/>
        </p:nvSpPr>
        <p:spPr>
          <a:xfrm>
            <a:off x="3444479" y="3893049"/>
            <a:ext cx="645000" cy="42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Exo"/>
                <a:ea typeface="Exo"/>
                <a:cs typeface="Exo"/>
                <a:sym typeface="Exo"/>
              </a:rPr>
              <a:t>2025</a:t>
            </a:r>
            <a:endParaRPr sz="1200">
              <a:solidFill>
                <a:srgbClr val="FFFFFF"/>
              </a:solidFill>
              <a:latin typeface="Exo"/>
              <a:ea typeface="Exo"/>
              <a:cs typeface="Exo"/>
              <a:sym typeface="Exo"/>
            </a:endParaRPr>
          </a:p>
        </p:txBody>
      </p:sp>
      <p:sp>
        <p:nvSpPr>
          <p:cNvPr id="9784" name="Google Shape;9784;p75"/>
          <p:cNvSpPr txBox="1"/>
          <p:nvPr/>
        </p:nvSpPr>
        <p:spPr>
          <a:xfrm>
            <a:off x="4319142" y="3893049"/>
            <a:ext cx="645000" cy="42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Exo"/>
                <a:ea typeface="Exo"/>
                <a:cs typeface="Exo"/>
                <a:sym typeface="Exo"/>
              </a:rPr>
              <a:t>2026</a:t>
            </a:r>
            <a:endParaRPr sz="1200">
              <a:solidFill>
                <a:srgbClr val="FFFFFF"/>
              </a:solidFill>
              <a:latin typeface="Exo"/>
              <a:ea typeface="Exo"/>
              <a:cs typeface="Exo"/>
              <a:sym typeface="Exo"/>
            </a:endParaRPr>
          </a:p>
        </p:txBody>
      </p:sp>
      <p:sp>
        <p:nvSpPr>
          <p:cNvPr id="9785" name="Google Shape;9785;p75"/>
          <p:cNvSpPr txBox="1"/>
          <p:nvPr/>
        </p:nvSpPr>
        <p:spPr>
          <a:xfrm>
            <a:off x="5461475" y="1902725"/>
            <a:ext cx="2962500" cy="76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Venus has a beautiful name and is the second planet from the Sun</a:t>
            </a:r>
            <a:endParaRPr>
              <a:solidFill>
                <a:srgbClr val="FFFFFF"/>
              </a:solidFill>
              <a:latin typeface="Exo"/>
              <a:ea typeface="Exo"/>
              <a:cs typeface="Exo"/>
              <a:sym typeface="Exo"/>
            </a:endParaRPr>
          </a:p>
        </p:txBody>
      </p:sp>
      <p:sp>
        <p:nvSpPr>
          <p:cNvPr id="9786" name="Google Shape;9786;p75"/>
          <p:cNvSpPr txBox="1"/>
          <p:nvPr/>
        </p:nvSpPr>
        <p:spPr>
          <a:xfrm>
            <a:off x="5461489" y="1375025"/>
            <a:ext cx="2337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Venus</a:t>
            </a:r>
            <a:endParaRPr sz="2400" b="1">
              <a:solidFill>
                <a:srgbClr val="EEC47C"/>
              </a:solidFill>
              <a:latin typeface="Abhaya Libre"/>
              <a:ea typeface="Abhaya Libre"/>
              <a:cs typeface="Abhaya Libre"/>
              <a:sym typeface="Abhaya Libre"/>
            </a:endParaRPr>
          </a:p>
        </p:txBody>
      </p:sp>
      <p:sp>
        <p:nvSpPr>
          <p:cNvPr id="9787" name="Google Shape;9787;p75"/>
          <p:cNvSpPr txBox="1"/>
          <p:nvPr/>
        </p:nvSpPr>
        <p:spPr>
          <a:xfrm>
            <a:off x="5461500" y="3506700"/>
            <a:ext cx="2962500" cy="81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FFFFFF"/>
                </a:solidFill>
                <a:latin typeface="Exo"/>
                <a:ea typeface="Exo"/>
                <a:cs typeface="Exo"/>
                <a:sym typeface="Exo"/>
              </a:rPr>
              <a:t>Follow the link in the graph to modify its data and then paste the new one here. </a:t>
            </a:r>
            <a:r>
              <a:rPr lang="en" sz="1200" b="1">
                <a:solidFill>
                  <a:srgbClr val="FFFFFF"/>
                </a:solidFill>
                <a:uFill>
                  <a:noFill/>
                </a:uFill>
                <a:latin typeface="Exo"/>
                <a:ea typeface="Exo"/>
                <a:cs typeface="Exo"/>
                <a:sym typeface="Exo"/>
                <a:hlinkClick r:id="rId5">
                  <a:extLst>
                    <a:ext uri="{A12FA001-AC4F-418D-AE19-62706E023703}">
                      <ahyp:hlinkClr xmlns:ahyp="http://schemas.microsoft.com/office/drawing/2018/hyperlinkcolor" val="tx"/>
                    </a:ext>
                  </a:extLst>
                </a:hlinkClick>
              </a:rPr>
              <a:t>For more info, click here</a:t>
            </a:r>
            <a:endParaRPr sz="1200" b="1">
              <a:solidFill>
                <a:srgbClr val="FFFFFF"/>
              </a:solidFill>
              <a:latin typeface="Exo"/>
              <a:ea typeface="Exo"/>
              <a:cs typeface="Exo"/>
              <a:sym typeface="Ex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11"/>
        <p:cNvGrpSpPr/>
        <p:nvPr/>
      </p:nvGrpSpPr>
      <p:grpSpPr>
        <a:xfrm>
          <a:off x="0" y="0"/>
          <a:ext cx="0" cy="0"/>
          <a:chOff x="0" y="0"/>
          <a:chExt cx="0" cy="0"/>
        </a:xfrm>
      </p:grpSpPr>
      <p:sp>
        <p:nvSpPr>
          <p:cNvPr id="8412" name="Google Shape;8412;p6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Why do ratings matter?</a:t>
            </a:r>
            <a:endParaRPr dirty="0"/>
          </a:p>
        </p:txBody>
      </p:sp>
      <p:graphicFrame>
        <p:nvGraphicFramePr>
          <p:cNvPr id="8413" name="Google Shape;8413;p60"/>
          <p:cNvGraphicFramePr/>
          <p:nvPr>
            <p:extLst>
              <p:ext uri="{D42A27DB-BD31-4B8C-83A1-F6EECF244321}">
                <p14:modId xmlns:p14="http://schemas.microsoft.com/office/powerpoint/2010/main" val="2212097616"/>
              </p:ext>
            </p:extLst>
          </p:nvPr>
        </p:nvGraphicFramePr>
        <p:xfrm>
          <a:off x="6920732" y="1111909"/>
          <a:ext cx="1184177" cy="3962100"/>
        </p:xfrm>
        <a:graphic>
          <a:graphicData uri="http://schemas.openxmlformats.org/drawingml/2006/table">
            <a:tbl>
              <a:tblPr>
                <a:noFill/>
                <a:tableStyleId>{1CAB3A05-033A-44E7-A67F-BC4585914C30}</a:tableStyleId>
              </a:tblPr>
              <a:tblGrid>
                <a:gridCol w="616140">
                  <a:extLst>
                    <a:ext uri="{9D8B030D-6E8A-4147-A177-3AD203B41FA5}">
                      <a16:colId xmlns:a16="http://schemas.microsoft.com/office/drawing/2014/main" val="20000"/>
                    </a:ext>
                  </a:extLst>
                </a:gridCol>
                <a:gridCol w="568037">
                  <a:extLst>
                    <a:ext uri="{9D8B030D-6E8A-4147-A177-3AD203B41FA5}">
                      <a16:colId xmlns:a16="http://schemas.microsoft.com/office/drawing/2014/main" val="20003"/>
                    </a:ext>
                  </a:extLst>
                </a:gridCol>
              </a:tblGrid>
              <a:tr h="285152">
                <a:tc>
                  <a:txBody>
                    <a:bodyPr/>
                    <a:lstStyle/>
                    <a:p>
                      <a:pPr marL="0" lvl="0" indent="0" algn="ctr" rtl="0">
                        <a:spcBef>
                          <a:spcPts val="0"/>
                        </a:spcBef>
                        <a:spcAft>
                          <a:spcPts val="0"/>
                        </a:spcAft>
                        <a:buNone/>
                      </a:pPr>
                      <a:r>
                        <a:rPr lang="de-DE" sz="1400" b="1" baseline="0" dirty="0" err="1">
                          <a:solidFill>
                            <a:schemeClr val="dk2"/>
                          </a:solidFill>
                          <a:latin typeface="Abhaya Libre"/>
                          <a:ea typeface="Abhaya Libre"/>
                          <a:cs typeface="Abhaya Libre"/>
                          <a:sym typeface="Abhaya Libre"/>
                        </a:rPr>
                        <a:t>Aaa</a:t>
                      </a:r>
                      <a:endParaRPr sz="1400" b="1"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1" baseline="0" dirty="0">
                        <a:solidFill>
                          <a:schemeClr val="lt1"/>
                        </a:solidFill>
                        <a:latin typeface="Abhaya Libre"/>
                        <a:ea typeface="Abhaya Libre"/>
                        <a:cs typeface="Abhaya Libre"/>
                        <a:sym typeface="Abhaya Libre"/>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245401">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Aa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245401">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285152">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Baa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245401">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Ba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245401">
                <a:tc>
                  <a:txBody>
                    <a:bodyPr/>
                    <a:lstStyle/>
                    <a:p>
                      <a:pPr marL="0" lvl="0" indent="0" algn="ctr" rtl="0">
                        <a:spcBef>
                          <a:spcPts val="0"/>
                        </a:spcBef>
                        <a:spcAft>
                          <a:spcPts val="0"/>
                        </a:spcAft>
                        <a:buNone/>
                      </a:pPr>
                      <a:r>
                        <a:rPr lang="de-DE" sz="1400" baseline="0" dirty="0">
                          <a:solidFill>
                            <a:schemeClr val="dk2"/>
                          </a:solidFill>
                          <a:latin typeface="Abhaya Libre"/>
                          <a:ea typeface="Abhaya Libre"/>
                          <a:cs typeface="Abhaya Libre"/>
                          <a:sym typeface="Abhaya Libre"/>
                        </a:rPr>
                        <a:t>B</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2645277082"/>
                  </a:ext>
                </a:extLst>
              </a:tr>
              <a:tr h="285152">
                <a:tc>
                  <a:txBody>
                    <a:bodyPr/>
                    <a:lstStyle/>
                    <a:p>
                      <a:pPr marL="0" lvl="0" indent="0" algn="ctr" rtl="0">
                        <a:spcBef>
                          <a:spcPts val="0"/>
                        </a:spcBef>
                        <a:spcAft>
                          <a:spcPts val="0"/>
                        </a:spcAft>
                        <a:buNone/>
                      </a:pPr>
                      <a:r>
                        <a:rPr lang="de-DE" sz="1400" baseline="0" dirty="0" err="1">
                          <a:solidFill>
                            <a:schemeClr val="dk2"/>
                          </a:solidFill>
                          <a:latin typeface="Abhaya Libre"/>
                          <a:ea typeface="Abhaya Libre"/>
                          <a:cs typeface="Abhaya Libre"/>
                          <a:sym typeface="Abhaya Libre"/>
                        </a:rPr>
                        <a:t>Caa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998426366"/>
                  </a:ext>
                </a:extLst>
              </a:tr>
              <a:tr h="245401">
                <a:tc>
                  <a:txBody>
                    <a:bodyPr/>
                    <a:lstStyle/>
                    <a:p>
                      <a:pPr marL="0" lvl="0" indent="0" algn="ctr" rtl="0">
                        <a:spcBef>
                          <a:spcPts val="0"/>
                        </a:spcBef>
                        <a:spcAft>
                          <a:spcPts val="0"/>
                        </a:spcAft>
                        <a:buNone/>
                      </a:pPr>
                      <a:r>
                        <a:rPr lang="de-DE" sz="1400" baseline="0" dirty="0">
                          <a:solidFill>
                            <a:schemeClr val="dk2"/>
                          </a:solidFill>
                          <a:latin typeface="Abhaya Libre"/>
                          <a:ea typeface="Abhaya Libre"/>
                          <a:cs typeface="Abhaya Libre"/>
                          <a:sym typeface="Abhaya Libre"/>
                        </a:rPr>
                        <a:t>Ca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3792871089"/>
                  </a:ext>
                </a:extLst>
              </a:tr>
              <a:tr h="245401">
                <a:tc>
                  <a:txBody>
                    <a:bodyPr/>
                    <a:lstStyle/>
                    <a:p>
                      <a:pPr marL="0" lvl="0" indent="0" algn="ctr" rtl="0">
                        <a:spcBef>
                          <a:spcPts val="0"/>
                        </a:spcBef>
                        <a:spcAft>
                          <a:spcPts val="0"/>
                        </a:spcAft>
                        <a:buNone/>
                      </a:pPr>
                      <a:r>
                        <a:rPr lang="de-DE" sz="1400" baseline="0" dirty="0">
                          <a:solidFill>
                            <a:schemeClr val="dk2"/>
                          </a:solidFill>
                          <a:latin typeface="Abhaya Libre"/>
                          <a:ea typeface="Abhaya Libre"/>
                          <a:cs typeface="Abhaya Libre"/>
                          <a:sym typeface="Abhaya Libre"/>
                        </a:rPr>
                        <a:t>C</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2767179862"/>
                  </a:ext>
                </a:extLst>
              </a:tr>
              <a:tr h="245401">
                <a:tc>
                  <a:txBody>
                    <a:bodyPr/>
                    <a:lstStyle/>
                    <a:p>
                      <a:pPr marL="0" lvl="0" indent="0" algn="ctr" rtl="0">
                        <a:spcBef>
                          <a:spcPts val="0"/>
                        </a:spcBef>
                        <a:spcAft>
                          <a:spcPts val="0"/>
                        </a:spcAft>
                        <a:buNone/>
                      </a:pPr>
                      <a:r>
                        <a:rPr lang="de-DE" sz="1400" baseline="0" dirty="0">
                          <a:solidFill>
                            <a:schemeClr val="dk2"/>
                          </a:solidFill>
                          <a:latin typeface="Abhaya Libre"/>
                          <a:ea typeface="Abhaya Libre"/>
                          <a:cs typeface="Abhaya Libre"/>
                          <a:sym typeface="Abhaya Libre"/>
                        </a:rPr>
                        <a:t>D</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2761858223"/>
                  </a:ext>
                </a:extLst>
              </a:tr>
            </a:tbl>
          </a:graphicData>
        </a:graphic>
      </p:graphicFrame>
      <p:grpSp>
        <p:nvGrpSpPr>
          <p:cNvPr id="2" name="Google Shape;8426;p60">
            <a:extLst>
              <a:ext uri="{FF2B5EF4-FFF2-40B4-BE49-F238E27FC236}">
                <a16:creationId xmlns:a16="http://schemas.microsoft.com/office/drawing/2014/main" id="{CCD3882D-4E64-A0BD-2C0F-42E64A7E344E}"/>
              </a:ext>
            </a:extLst>
          </p:cNvPr>
          <p:cNvGrpSpPr/>
          <p:nvPr/>
        </p:nvGrpSpPr>
        <p:grpSpPr>
          <a:xfrm>
            <a:off x="7690780" y="1173909"/>
            <a:ext cx="289231" cy="250355"/>
            <a:chOff x="5216456" y="3725484"/>
            <a:chExt cx="356196" cy="265631"/>
          </a:xfrm>
        </p:grpSpPr>
        <p:sp>
          <p:nvSpPr>
            <p:cNvPr id="3" name="Google Shape;8427;p60">
              <a:extLst>
                <a:ext uri="{FF2B5EF4-FFF2-40B4-BE49-F238E27FC236}">
                  <a16:creationId xmlns:a16="http://schemas.microsoft.com/office/drawing/2014/main" id="{1859768E-1C89-4006-6AD6-1A949060D194}"/>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28;p60">
              <a:extLst>
                <a:ext uri="{FF2B5EF4-FFF2-40B4-BE49-F238E27FC236}">
                  <a16:creationId xmlns:a16="http://schemas.microsoft.com/office/drawing/2014/main" id="{BDA16725-A588-12A4-6B32-B9B7D50B847B}"/>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8426;p60">
            <a:extLst>
              <a:ext uri="{FF2B5EF4-FFF2-40B4-BE49-F238E27FC236}">
                <a16:creationId xmlns:a16="http://schemas.microsoft.com/office/drawing/2014/main" id="{4B142A34-60BC-1842-A4B5-01B51CAEAC44}"/>
              </a:ext>
            </a:extLst>
          </p:cNvPr>
          <p:cNvGrpSpPr/>
          <p:nvPr/>
        </p:nvGrpSpPr>
        <p:grpSpPr>
          <a:xfrm>
            <a:off x="7690780" y="1562518"/>
            <a:ext cx="289231" cy="250355"/>
            <a:chOff x="5216456" y="3725484"/>
            <a:chExt cx="356196" cy="265631"/>
          </a:xfrm>
        </p:grpSpPr>
        <p:sp>
          <p:nvSpPr>
            <p:cNvPr id="9" name="Google Shape;8427;p60">
              <a:extLst>
                <a:ext uri="{FF2B5EF4-FFF2-40B4-BE49-F238E27FC236}">
                  <a16:creationId xmlns:a16="http://schemas.microsoft.com/office/drawing/2014/main" id="{9FF50557-166D-8A6F-0D9C-00A7CB30FDAC}"/>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428;p60">
              <a:extLst>
                <a:ext uri="{FF2B5EF4-FFF2-40B4-BE49-F238E27FC236}">
                  <a16:creationId xmlns:a16="http://schemas.microsoft.com/office/drawing/2014/main" id="{0F9025D7-52C7-C9C9-BB79-BB7E0B09D098}"/>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426;p60">
            <a:extLst>
              <a:ext uri="{FF2B5EF4-FFF2-40B4-BE49-F238E27FC236}">
                <a16:creationId xmlns:a16="http://schemas.microsoft.com/office/drawing/2014/main" id="{33AB11F8-C131-6AD6-F135-0EDD46704DDF}"/>
              </a:ext>
            </a:extLst>
          </p:cNvPr>
          <p:cNvGrpSpPr/>
          <p:nvPr/>
        </p:nvGrpSpPr>
        <p:grpSpPr>
          <a:xfrm>
            <a:off x="7690780" y="1951687"/>
            <a:ext cx="289231" cy="250355"/>
            <a:chOff x="5216456" y="3725484"/>
            <a:chExt cx="356196" cy="265631"/>
          </a:xfrm>
        </p:grpSpPr>
        <p:sp>
          <p:nvSpPr>
            <p:cNvPr id="12" name="Google Shape;8427;p60">
              <a:extLst>
                <a:ext uri="{FF2B5EF4-FFF2-40B4-BE49-F238E27FC236}">
                  <a16:creationId xmlns:a16="http://schemas.microsoft.com/office/drawing/2014/main" id="{53A29F89-5919-D23D-C7FF-8E37B440CD01}"/>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428;p60">
              <a:extLst>
                <a:ext uri="{FF2B5EF4-FFF2-40B4-BE49-F238E27FC236}">
                  <a16:creationId xmlns:a16="http://schemas.microsoft.com/office/drawing/2014/main" id="{1688C585-0EDE-435F-2F5D-1A75A97920FA}"/>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426;p60">
            <a:extLst>
              <a:ext uri="{FF2B5EF4-FFF2-40B4-BE49-F238E27FC236}">
                <a16:creationId xmlns:a16="http://schemas.microsoft.com/office/drawing/2014/main" id="{A8404D19-364C-2441-78B6-5FAA2B082190}"/>
              </a:ext>
            </a:extLst>
          </p:cNvPr>
          <p:cNvGrpSpPr/>
          <p:nvPr/>
        </p:nvGrpSpPr>
        <p:grpSpPr>
          <a:xfrm>
            <a:off x="7690780" y="2359390"/>
            <a:ext cx="289231" cy="250355"/>
            <a:chOff x="5216456" y="3725484"/>
            <a:chExt cx="356196" cy="265631"/>
          </a:xfrm>
        </p:grpSpPr>
        <p:sp>
          <p:nvSpPr>
            <p:cNvPr id="15" name="Google Shape;8427;p60">
              <a:extLst>
                <a:ext uri="{FF2B5EF4-FFF2-40B4-BE49-F238E27FC236}">
                  <a16:creationId xmlns:a16="http://schemas.microsoft.com/office/drawing/2014/main" id="{C237EC92-8058-5779-1EA2-907DBCBB63B2}"/>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428;p60">
              <a:extLst>
                <a:ext uri="{FF2B5EF4-FFF2-40B4-BE49-F238E27FC236}">
                  <a16:creationId xmlns:a16="http://schemas.microsoft.com/office/drawing/2014/main" id="{E116AC11-4058-1727-7232-437929B65DF2}"/>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8429;p60">
            <a:extLst>
              <a:ext uri="{FF2B5EF4-FFF2-40B4-BE49-F238E27FC236}">
                <a16:creationId xmlns:a16="http://schemas.microsoft.com/office/drawing/2014/main" id="{070173B6-8B7E-01ED-A1B2-53643B9376D2}"/>
              </a:ext>
            </a:extLst>
          </p:cNvPr>
          <p:cNvGrpSpPr/>
          <p:nvPr/>
        </p:nvGrpSpPr>
        <p:grpSpPr>
          <a:xfrm>
            <a:off x="7690779" y="2768523"/>
            <a:ext cx="289231" cy="250356"/>
            <a:chOff x="5779408" y="3699191"/>
            <a:chExt cx="317645" cy="318757"/>
          </a:xfrm>
        </p:grpSpPr>
        <p:sp>
          <p:nvSpPr>
            <p:cNvPr id="21" name="Google Shape;8430;p60">
              <a:extLst>
                <a:ext uri="{FF2B5EF4-FFF2-40B4-BE49-F238E27FC236}">
                  <a16:creationId xmlns:a16="http://schemas.microsoft.com/office/drawing/2014/main" id="{84D2ABDA-16F5-D2E4-5181-0AEF0358E16C}"/>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431;p60">
              <a:extLst>
                <a:ext uri="{FF2B5EF4-FFF2-40B4-BE49-F238E27FC236}">
                  <a16:creationId xmlns:a16="http://schemas.microsoft.com/office/drawing/2014/main" id="{D2D7337E-4551-0332-22CE-27B67B089957}"/>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8429;p60">
            <a:extLst>
              <a:ext uri="{FF2B5EF4-FFF2-40B4-BE49-F238E27FC236}">
                <a16:creationId xmlns:a16="http://schemas.microsoft.com/office/drawing/2014/main" id="{8EB4B533-8C9B-9F25-360C-00261887AB1D}"/>
              </a:ext>
            </a:extLst>
          </p:cNvPr>
          <p:cNvGrpSpPr/>
          <p:nvPr/>
        </p:nvGrpSpPr>
        <p:grpSpPr>
          <a:xfrm>
            <a:off x="7690779" y="3153662"/>
            <a:ext cx="289231" cy="250356"/>
            <a:chOff x="5779408" y="3699191"/>
            <a:chExt cx="317645" cy="318757"/>
          </a:xfrm>
        </p:grpSpPr>
        <p:sp>
          <p:nvSpPr>
            <p:cNvPr id="24" name="Google Shape;8430;p60">
              <a:extLst>
                <a:ext uri="{FF2B5EF4-FFF2-40B4-BE49-F238E27FC236}">
                  <a16:creationId xmlns:a16="http://schemas.microsoft.com/office/drawing/2014/main" id="{D7B89260-361C-821B-ACF9-3E78FDFBC01B}"/>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431;p60">
              <a:extLst>
                <a:ext uri="{FF2B5EF4-FFF2-40B4-BE49-F238E27FC236}">
                  <a16:creationId xmlns:a16="http://schemas.microsoft.com/office/drawing/2014/main" id="{8B941883-67F0-9DA3-FA4C-4D178C7DA19C}"/>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8429;p60">
            <a:extLst>
              <a:ext uri="{FF2B5EF4-FFF2-40B4-BE49-F238E27FC236}">
                <a16:creationId xmlns:a16="http://schemas.microsoft.com/office/drawing/2014/main" id="{B42E5E0D-9904-6855-4029-D8DCA915C29A}"/>
              </a:ext>
            </a:extLst>
          </p:cNvPr>
          <p:cNvGrpSpPr/>
          <p:nvPr/>
        </p:nvGrpSpPr>
        <p:grpSpPr>
          <a:xfrm>
            <a:off x="7689546" y="3561586"/>
            <a:ext cx="289231" cy="250356"/>
            <a:chOff x="5779408" y="3699191"/>
            <a:chExt cx="317645" cy="318757"/>
          </a:xfrm>
        </p:grpSpPr>
        <p:sp>
          <p:nvSpPr>
            <p:cNvPr id="27" name="Google Shape;8430;p60">
              <a:extLst>
                <a:ext uri="{FF2B5EF4-FFF2-40B4-BE49-F238E27FC236}">
                  <a16:creationId xmlns:a16="http://schemas.microsoft.com/office/drawing/2014/main" id="{14A2ED8E-B832-61DC-A985-97E289C8B624}"/>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431;p60">
              <a:extLst>
                <a:ext uri="{FF2B5EF4-FFF2-40B4-BE49-F238E27FC236}">
                  <a16:creationId xmlns:a16="http://schemas.microsoft.com/office/drawing/2014/main" id="{532DAF8B-4AC5-869D-8F85-E81927367B81}"/>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8429;p60">
            <a:extLst>
              <a:ext uri="{FF2B5EF4-FFF2-40B4-BE49-F238E27FC236}">
                <a16:creationId xmlns:a16="http://schemas.microsoft.com/office/drawing/2014/main" id="{EE715552-A447-82D5-0366-C6766B7C1503}"/>
              </a:ext>
            </a:extLst>
          </p:cNvPr>
          <p:cNvGrpSpPr/>
          <p:nvPr/>
        </p:nvGrpSpPr>
        <p:grpSpPr>
          <a:xfrm>
            <a:off x="7695241" y="3971272"/>
            <a:ext cx="289231" cy="250356"/>
            <a:chOff x="5779408" y="3699191"/>
            <a:chExt cx="317645" cy="318757"/>
          </a:xfrm>
        </p:grpSpPr>
        <p:sp>
          <p:nvSpPr>
            <p:cNvPr id="30" name="Google Shape;8430;p60">
              <a:extLst>
                <a:ext uri="{FF2B5EF4-FFF2-40B4-BE49-F238E27FC236}">
                  <a16:creationId xmlns:a16="http://schemas.microsoft.com/office/drawing/2014/main" id="{7F939913-9054-1F6D-EDF2-C0105189CF27}"/>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431;p60">
              <a:extLst>
                <a:ext uri="{FF2B5EF4-FFF2-40B4-BE49-F238E27FC236}">
                  <a16:creationId xmlns:a16="http://schemas.microsoft.com/office/drawing/2014/main" id="{2B3D3EC7-8C47-0DF7-AD13-AE38577E7C27}"/>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8429;p60">
            <a:extLst>
              <a:ext uri="{FF2B5EF4-FFF2-40B4-BE49-F238E27FC236}">
                <a16:creationId xmlns:a16="http://schemas.microsoft.com/office/drawing/2014/main" id="{838DE9F5-43F0-D5AB-EB98-3993736BE26D}"/>
              </a:ext>
            </a:extLst>
          </p:cNvPr>
          <p:cNvGrpSpPr/>
          <p:nvPr/>
        </p:nvGrpSpPr>
        <p:grpSpPr>
          <a:xfrm>
            <a:off x="7689546" y="4344112"/>
            <a:ext cx="289231" cy="250356"/>
            <a:chOff x="5779408" y="3699191"/>
            <a:chExt cx="317645" cy="318757"/>
          </a:xfrm>
          <a:solidFill>
            <a:srgbClr val="FF5050"/>
          </a:solidFill>
        </p:grpSpPr>
        <p:sp>
          <p:nvSpPr>
            <p:cNvPr id="33" name="Google Shape;8430;p60">
              <a:extLst>
                <a:ext uri="{FF2B5EF4-FFF2-40B4-BE49-F238E27FC236}">
                  <a16:creationId xmlns:a16="http://schemas.microsoft.com/office/drawing/2014/main" id="{5B48CF52-E4E0-3A77-7448-400F07C3513F}"/>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431;p60">
              <a:extLst>
                <a:ext uri="{FF2B5EF4-FFF2-40B4-BE49-F238E27FC236}">
                  <a16:creationId xmlns:a16="http://schemas.microsoft.com/office/drawing/2014/main" id="{63A869D0-1812-CFBC-0136-F30BA2BB67BB}"/>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8429;p60">
            <a:extLst>
              <a:ext uri="{FF2B5EF4-FFF2-40B4-BE49-F238E27FC236}">
                <a16:creationId xmlns:a16="http://schemas.microsoft.com/office/drawing/2014/main" id="{89B8410F-AD30-65BE-AB7E-C6F0408E83D7}"/>
              </a:ext>
            </a:extLst>
          </p:cNvPr>
          <p:cNvGrpSpPr/>
          <p:nvPr/>
        </p:nvGrpSpPr>
        <p:grpSpPr>
          <a:xfrm>
            <a:off x="7689546" y="4753798"/>
            <a:ext cx="289231" cy="250356"/>
            <a:chOff x="5779408" y="3699191"/>
            <a:chExt cx="317645" cy="318757"/>
          </a:xfrm>
          <a:solidFill>
            <a:srgbClr val="FF0000"/>
          </a:solidFill>
        </p:grpSpPr>
        <p:sp>
          <p:nvSpPr>
            <p:cNvPr id="36" name="Google Shape;8430;p60">
              <a:extLst>
                <a:ext uri="{FF2B5EF4-FFF2-40B4-BE49-F238E27FC236}">
                  <a16:creationId xmlns:a16="http://schemas.microsoft.com/office/drawing/2014/main" id="{A1F73FF8-2DB4-B523-FC85-6E10C37FEAB8}"/>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431;p60">
              <a:extLst>
                <a:ext uri="{FF2B5EF4-FFF2-40B4-BE49-F238E27FC236}">
                  <a16:creationId xmlns:a16="http://schemas.microsoft.com/office/drawing/2014/main" id="{89931292-E894-2FF8-3DEE-50DBD56DC43A}"/>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009520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791"/>
        <p:cNvGrpSpPr/>
        <p:nvPr/>
      </p:nvGrpSpPr>
      <p:grpSpPr>
        <a:xfrm>
          <a:off x="0" y="0"/>
          <a:ext cx="0" cy="0"/>
          <a:chOff x="0" y="0"/>
          <a:chExt cx="0" cy="0"/>
        </a:xfrm>
      </p:grpSpPr>
      <p:sp>
        <p:nvSpPr>
          <p:cNvPr id="9792" name="Google Shape;9792;p76"/>
          <p:cNvSpPr txBox="1">
            <a:spLocks noGrp="1"/>
          </p:cNvSpPr>
          <p:nvPr>
            <p:ph type="title"/>
          </p:nvPr>
        </p:nvSpPr>
        <p:spPr>
          <a:xfrm>
            <a:off x="715100" y="2986825"/>
            <a:ext cx="2331900" cy="48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1M</a:t>
            </a:r>
            <a:endParaRPr/>
          </a:p>
        </p:txBody>
      </p:sp>
      <p:sp>
        <p:nvSpPr>
          <p:cNvPr id="9793" name="Google Shape;9793;p76"/>
          <p:cNvSpPr txBox="1">
            <a:spLocks noGrp="1"/>
          </p:cNvSpPr>
          <p:nvPr>
            <p:ph type="subTitle" idx="1"/>
          </p:nvPr>
        </p:nvSpPr>
        <p:spPr>
          <a:xfrm>
            <a:off x="715100" y="1972882"/>
            <a:ext cx="23319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9794" name="Google Shape;9794;p76"/>
          <p:cNvSpPr txBox="1">
            <a:spLocks noGrp="1"/>
          </p:cNvSpPr>
          <p:nvPr>
            <p:ph type="title" idx="2"/>
          </p:nvPr>
        </p:nvSpPr>
        <p:spPr>
          <a:xfrm>
            <a:off x="3406050" y="2986825"/>
            <a:ext cx="2331900" cy="48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3K</a:t>
            </a:r>
            <a:endParaRPr/>
          </a:p>
        </p:txBody>
      </p:sp>
      <p:sp>
        <p:nvSpPr>
          <p:cNvPr id="9795" name="Google Shape;9795;p76"/>
          <p:cNvSpPr txBox="1">
            <a:spLocks noGrp="1"/>
          </p:cNvSpPr>
          <p:nvPr>
            <p:ph type="title" idx="4"/>
          </p:nvPr>
        </p:nvSpPr>
        <p:spPr>
          <a:xfrm>
            <a:off x="6091975" y="2986825"/>
            <a:ext cx="2337000" cy="48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7K</a:t>
            </a:r>
            <a:endParaRPr/>
          </a:p>
        </p:txBody>
      </p:sp>
      <p:sp>
        <p:nvSpPr>
          <p:cNvPr id="9796" name="Google Shape;9796;p76"/>
          <p:cNvSpPr txBox="1">
            <a:spLocks noGrp="1"/>
          </p:cNvSpPr>
          <p:nvPr>
            <p:ph type="subTitle" idx="5"/>
          </p:nvPr>
        </p:nvSpPr>
        <p:spPr>
          <a:xfrm>
            <a:off x="6091966" y="1972881"/>
            <a:ext cx="23370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9797" name="Google Shape;9797;p76"/>
          <p:cNvSpPr txBox="1">
            <a:spLocks noGrp="1"/>
          </p:cNvSpPr>
          <p:nvPr>
            <p:ph type="subTitle" idx="3"/>
          </p:nvPr>
        </p:nvSpPr>
        <p:spPr>
          <a:xfrm>
            <a:off x="3403513" y="1972874"/>
            <a:ext cx="23370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9798" name="Google Shape;9798;p76"/>
          <p:cNvSpPr txBox="1">
            <a:spLocks noGrp="1"/>
          </p:cNvSpPr>
          <p:nvPr>
            <p:ph type="title" idx="6"/>
          </p:nvPr>
        </p:nvSpPr>
        <p:spPr>
          <a:xfrm>
            <a:off x="720308" y="1445175"/>
            <a:ext cx="23319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Assets</a:t>
            </a:r>
            <a:endParaRPr/>
          </a:p>
        </p:txBody>
      </p:sp>
      <p:sp>
        <p:nvSpPr>
          <p:cNvPr id="9799" name="Google Shape;9799;p76"/>
          <p:cNvSpPr txBox="1">
            <a:spLocks noGrp="1"/>
          </p:cNvSpPr>
          <p:nvPr>
            <p:ph type="title" idx="7"/>
          </p:nvPr>
        </p:nvSpPr>
        <p:spPr>
          <a:xfrm>
            <a:off x="3403539" y="1445175"/>
            <a:ext cx="23370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Liabilities</a:t>
            </a:r>
            <a:endParaRPr/>
          </a:p>
        </p:txBody>
      </p:sp>
      <p:sp>
        <p:nvSpPr>
          <p:cNvPr id="9800" name="Google Shape;9800;p76"/>
          <p:cNvSpPr txBox="1">
            <a:spLocks noGrp="1"/>
          </p:cNvSpPr>
          <p:nvPr>
            <p:ph type="title" idx="8"/>
          </p:nvPr>
        </p:nvSpPr>
        <p:spPr>
          <a:xfrm>
            <a:off x="6086800" y="1445175"/>
            <a:ext cx="23370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Equity</a:t>
            </a:r>
            <a:endParaRPr/>
          </a:p>
        </p:txBody>
      </p:sp>
      <p:sp>
        <p:nvSpPr>
          <p:cNvPr id="9801" name="Google Shape;9801;p76"/>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Balance sheet</a:t>
            </a:r>
            <a:endParaRPr/>
          </a:p>
        </p:txBody>
      </p:sp>
      <p:sp>
        <p:nvSpPr>
          <p:cNvPr id="9802" name="Google Shape;9802;p76"/>
          <p:cNvSpPr/>
          <p:nvPr/>
        </p:nvSpPr>
        <p:spPr>
          <a:xfrm>
            <a:off x="700625" y="3805825"/>
            <a:ext cx="2213400" cy="250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700625" y="3805825"/>
            <a:ext cx="2213400" cy="2508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455550" y="3805825"/>
            <a:ext cx="2213400" cy="250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6"/>
          <p:cNvSpPr/>
          <p:nvPr/>
        </p:nvSpPr>
        <p:spPr>
          <a:xfrm>
            <a:off x="3455550" y="3805825"/>
            <a:ext cx="764100" cy="2508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6"/>
          <p:cNvSpPr/>
          <p:nvPr/>
        </p:nvSpPr>
        <p:spPr>
          <a:xfrm>
            <a:off x="6210475" y="3805825"/>
            <a:ext cx="2213400" cy="250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6210475" y="3805825"/>
            <a:ext cx="1683000" cy="2508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811"/>
        <p:cNvGrpSpPr/>
        <p:nvPr/>
      </p:nvGrpSpPr>
      <p:grpSpPr>
        <a:xfrm>
          <a:off x="0" y="0"/>
          <a:ext cx="0" cy="0"/>
          <a:chOff x="0" y="0"/>
          <a:chExt cx="0" cy="0"/>
        </a:xfrm>
      </p:grpSpPr>
      <p:grpSp>
        <p:nvGrpSpPr>
          <p:cNvPr id="9812" name="Google Shape;9812;p77"/>
          <p:cNvGrpSpPr/>
          <p:nvPr/>
        </p:nvGrpSpPr>
        <p:grpSpPr>
          <a:xfrm>
            <a:off x="715100" y="1282325"/>
            <a:ext cx="3782700" cy="2733900"/>
            <a:chOff x="715100" y="1282325"/>
            <a:chExt cx="3782700" cy="2733900"/>
          </a:xfrm>
        </p:grpSpPr>
        <p:sp>
          <p:nvSpPr>
            <p:cNvPr id="9813" name="Google Shape;9813;p77"/>
            <p:cNvSpPr/>
            <p:nvPr/>
          </p:nvSpPr>
          <p:spPr>
            <a:xfrm>
              <a:off x="715100" y="1282325"/>
              <a:ext cx="3782700" cy="2733900"/>
            </a:xfrm>
            <a:prstGeom prst="rect">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7"/>
            <p:cNvSpPr/>
            <p:nvPr/>
          </p:nvSpPr>
          <p:spPr>
            <a:xfrm>
              <a:off x="2026250" y="3696450"/>
              <a:ext cx="1160400" cy="9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5" name="Google Shape;9815;p77"/>
          <p:cNvSpPr txBox="1">
            <a:spLocks noGrp="1"/>
          </p:cNvSpPr>
          <p:nvPr>
            <p:ph type="title"/>
          </p:nvPr>
        </p:nvSpPr>
        <p:spPr>
          <a:xfrm>
            <a:off x="4789875" y="2501746"/>
            <a:ext cx="3183000" cy="74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a:t>
            </a:r>
            <a:endParaRPr/>
          </a:p>
        </p:txBody>
      </p:sp>
      <p:sp>
        <p:nvSpPr>
          <p:cNvPr id="9816" name="Google Shape;9816;p77"/>
          <p:cNvSpPr txBox="1">
            <a:spLocks noGrp="1"/>
          </p:cNvSpPr>
          <p:nvPr>
            <p:ph type="subTitle" idx="1"/>
          </p:nvPr>
        </p:nvSpPr>
        <p:spPr>
          <a:xfrm>
            <a:off x="4789888" y="3336413"/>
            <a:ext cx="3639000" cy="9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9817" name="Google Shape;9817;p77"/>
          <p:cNvPicPr preferRelativeResize="0"/>
          <p:nvPr/>
        </p:nvPicPr>
        <p:blipFill rotWithShape="1">
          <a:blip r:embed="rId3">
            <a:alphaModFix/>
          </a:blip>
          <a:srcRect l="416" r="416"/>
          <a:stretch/>
        </p:blipFill>
        <p:spPr>
          <a:xfrm>
            <a:off x="790150" y="1376150"/>
            <a:ext cx="3631649" cy="2059899"/>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821"/>
        <p:cNvGrpSpPr/>
        <p:nvPr/>
      </p:nvGrpSpPr>
      <p:grpSpPr>
        <a:xfrm>
          <a:off x="0" y="0"/>
          <a:ext cx="0" cy="0"/>
          <a:chOff x="0" y="0"/>
          <a:chExt cx="0" cy="0"/>
        </a:xfrm>
      </p:grpSpPr>
      <p:sp>
        <p:nvSpPr>
          <p:cNvPr id="9822" name="Google Shape;9822;p78"/>
          <p:cNvSpPr txBox="1">
            <a:spLocks noGrp="1"/>
          </p:cNvSpPr>
          <p:nvPr>
            <p:ph type="ctrTitle"/>
          </p:nvPr>
        </p:nvSpPr>
        <p:spPr>
          <a:xfrm>
            <a:off x="2429950" y="563125"/>
            <a:ext cx="42840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9823" name="Google Shape;9823;p78"/>
          <p:cNvSpPr txBox="1">
            <a:spLocks noGrp="1"/>
          </p:cNvSpPr>
          <p:nvPr>
            <p:ph type="subTitle" idx="1"/>
          </p:nvPr>
        </p:nvSpPr>
        <p:spPr>
          <a:xfrm>
            <a:off x="2425075" y="1560925"/>
            <a:ext cx="4293900" cy="120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Do you have any questions?</a:t>
            </a:r>
            <a:endParaRPr>
              <a:solidFill>
                <a:schemeClr val="lt1"/>
              </a:solidFill>
            </a:endParaRPr>
          </a:p>
          <a:p>
            <a:pPr marL="0" lvl="0" indent="0" algn="ctr" rtl="0">
              <a:spcBef>
                <a:spcPts val="1000"/>
              </a:spcBef>
              <a:spcAft>
                <a:spcPts val="0"/>
              </a:spcAft>
              <a:buNone/>
            </a:pPr>
            <a:r>
              <a:rPr lang="en">
                <a:solidFill>
                  <a:schemeClr val="lt1"/>
                </a:solidFill>
              </a:rPr>
              <a:t>youremail@freepik.com </a:t>
            </a:r>
            <a:endParaRPr>
              <a:solidFill>
                <a:schemeClr val="lt1"/>
              </a:solidFill>
            </a:endParaRPr>
          </a:p>
          <a:p>
            <a:pPr marL="0" lvl="0" indent="0" algn="ctr" rtl="0">
              <a:spcBef>
                <a:spcPts val="0"/>
              </a:spcBef>
              <a:spcAft>
                <a:spcPts val="0"/>
              </a:spcAft>
              <a:buNone/>
            </a:pPr>
            <a:r>
              <a:rPr lang="en">
                <a:solidFill>
                  <a:schemeClr val="lt1"/>
                </a:solidFill>
              </a:rPr>
              <a:t>+91  620 421 838 </a:t>
            </a:r>
            <a:endParaRPr>
              <a:solidFill>
                <a:schemeClr val="lt1"/>
              </a:solidFill>
            </a:endParaRPr>
          </a:p>
          <a:p>
            <a:pPr marL="0" lvl="0" indent="0" algn="ctr" rtl="0">
              <a:spcBef>
                <a:spcPts val="0"/>
              </a:spcBef>
              <a:spcAft>
                <a:spcPts val="0"/>
              </a:spcAft>
              <a:buNone/>
            </a:pPr>
            <a:r>
              <a:rPr lang="en">
                <a:solidFill>
                  <a:schemeClr val="lt1"/>
                </a:solidFill>
              </a:rPr>
              <a:t>yourcompany.com</a:t>
            </a:r>
            <a:endParaRPr>
              <a:solidFill>
                <a:schemeClr val="lt1"/>
              </a:solidFill>
            </a:endParaRPr>
          </a:p>
        </p:txBody>
      </p:sp>
      <p:sp>
        <p:nvSpPr>
          <p:cNvPr id="9824" name="Google Shape;9824;p78"/>
          <p:cNvSpPr txBox="1"/>
          <p:nvPr/>
        </p:nvSpPr>
        <p:spPr>
          <a:xfrm>
            <a:off x="3071950" y="4289275"/>
            <a:ext cx="3000000" cy="319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lt1"/>
                </a:solidFill>
                <a:latin typeface="Exo"/>
                <a:ea typeface="Exo"/>
                <a:cs typeface="Exo"/>
                <a:sym typeface="Exo"/>
              </a:rPr>
              <a:t>Please keep this slide for attribution</a:t>
            </a:r>
            <a:endParaRPr sz="1200">
              <a:solidFill>
                <a:schemeClr val="lt1"/>
              </a:solidFill>
              <a:latin typeface="Exo"/>
              <a:ea typeface="Exo"/>
              <a:cs typeface="Exo"/>
              <a:sym typeface="Exo"/>
            </a:endParaRPr>
          </a:p>
        </p:txBody>
      </p:sp>
      <p:sp>
        <p:nvSpPr>
          <p:cNvPr id="9825" name="Google Shape;9825;p78"/>
          <p:cNvSpPr/>
          <p:nvPr/>
        </p:nvSpPr>
        <p:spPr>
          <a:xfrm>
            <a:off x="3562024" y="2940789"/>
            <a:ext cx="412246" cy="412701"/>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6" name="Google Shape;9826;p78"/>
          <p:cNvGrpSpPr/>
          <p:nvPr/>
        </p:nvGrpSpPr>
        <p:grpSpPr>
          <a:xfrm>
            <a:off x="4098192" y="2941084"/>
            <a:ext cx="412706" cy="412251"/>
            <a:chOff x="3303268" y="3817349"/>
            <a:chExt cx="346056" cy="345674"/>
          </a:xfrm>
        </p:grpSpPr>
        <p:sp>
          <p:nvSpPr>
            <p:cNvPr id="9827" name="Google Shape;9827;p7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78"/>
          <p:cNvGrpSpPr/>
          <p:nvPr/>
        </p:nvGrpSpPr>
        <p:grpSpPr>
          <a:xfrm>
            <a:off x="4633776" y="2941084"/>
            <a:ext cx="412706" cy="412251"/>
            <a:chOff x="3752358" y="3817349"/>
            <a:chExt cx="346056" cy="345674"/>
          </a:xfrm>
        </p:grpSpPr>
        <p:sp>
          <p:nvSpPr>
            <p:cNvPr id="9832" name="Google Shape;9832;p7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78"/>
          <p:cNvGrpSpPr/>
          <p:nvPr/>
        </p:nvGrpSpPr>
        <p:grpSpPr>
          <a:xfrm>
            <a:off x="5169360" y="2941084"/>
            <a:ext cx="412668" cy="412251"/>
            <a:chOff x="4201447" y="3817349"/>
            <a:chExt cx="346024" cy="345674"/>
          </a:xfrm>
        </p:grpSpPr>
        <p:sp>
          <p:nvSpPr>
            <p:cNvPr id="9837" name="Google Shape;9837;p7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842"/>
        <p:cNvGrpSpPr/>
        <p:nvPr/>
      </p:nvGrpSpPr>
      <p:grpSpPr>
        <a:xfrm>
          <a:off x="0" y="0"/>
          <a:ext cx="0" cy="0"/>
          <a:chOff x="0" y="0"/>
          <a:chExt cx="0" cy="0"/>
        </a:xfrm>
      </p:grpSpPr>
      <p:sp>
        <p:nvSpPr>
          <p:cNvPr id="9843" name="Google Shape;9843;p7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Cryptocurrency icon pack</a:t>
            </a:r>
            <a:endParaRPr/>
          </a:p>
        </p:txBody>
      </p:sp>
      <p:grpSp>
        <p:nvGrpSpPr>
          <p:cNvPr id="9844" name="Google Shape;9844;p79"/>
          <p:cNvGrpSpPr/>
          <p:nvPr/>
        </p:nvGrpSpPr>
        <p:grpSpPr>
          <a:xfrm>
            <a:off x="8042786" y="3828917"/>
            <a:ext cx="376531" cy="341291"/>
            <a:chOff x="8042786" y="3828917"/>
            <a:chExt cx="376531" cy="341291"/>
          </a:xfrm>
        </p:grpSpPr>
        <p:sp>
          <p:nvSpPr>
            <p:cNvPr id="9845" name="Google Shape;9845;p79"/>
            <p:cNvSpPr/>
            <p:nvPr/>
          </p:nvSpPr>
          <p:spPr>
            <a:xfrm>
              <a:off x="8042786" y="3828917"/>
              <a:ext cx="376531" cy="341291"/>
            </a:xfrm>
            <a:custGeom>
              <a:avLst/>
              <a:gdLst/>
              <a:ahLst/>
              <a:cxnLst/>
              <a:rect l="l" t="t" r="r" b="b"/>
              <a:pathLst>
                <a:path w="13965" h="12658" extrusionOk="0">
                  <a:moveTo>
                    <a:pt x="6984" y="413"/>
                  </a:moveTo>
                  <a:cubicBezTo>
                    <a:pt x="7186" y="413"/>
                    <a:pt x="7284" y="656"/>
                    <a:pt x="7142" y="798"/>
                  </a:cubicBezTo>
                  <a:cubicBezTo>
                    <a:pt x="7096" y="844"/>
                    <a:pt x="7040" y="864"/>
                    <a:pt x="6985" y="864"/>
                  </a:cubicBezTo>
                  <a:cubicBezTo>
                    <a:pt x="6869" y="864"/>
                    <a:pt x="6757" y="774"/>
                    <a:pt x="6757" y="638"/>
                  </a:cubicBezTo>
                  <a:cubicBezTo>
                    <a:pt x="6757" y="514"/>
                    <a:pt x="6858" y="413"/>
                    <a:pt x="6984" y="413"/>
                  </a:cubicBezTo>
                  <a:close/>
                  <a:moveTo>
                    <a:pt x="4812" y="1174"/>
                  </a:moveTo>
                  <a:cubicBezTo>
                    <a:pt x="4929" y="1174"/>
                    <a:pt x="5041" y="1265"/>
                    <a:pt x="5041" y="1402"/>
                  </a:cubicBezTo>
                  <a:cubicBezTo>
                    <a:pt x="5041" y="1526"/>
                    <a:pt x="4938" y="1627"/>
                    <a:pt x="4814" y="1627"/>
                  </a:cubicBezTo>
                  <a:cubicBezTo>
                    <a:pt x="4612" y="1625"/>
                    <a:pt x="4512" y="1382"/>
                    <a:pt x="4656" y="1240"/>
                  </a:cubicBezTo>
                  <a:cubicBezTo>
                    <a:pt x="4701" y="1194"/>
                    <a:pt x="4757" y="1174"/>
                    <a:pt x="4812" y="1174"/>
                  </a:cubicBezTo>
                  <a:close/>
                  <a:moveTo>
                    <a:pt x="9149" y="1175"/>
                  </a:moveTo>
                  <a:cubicBezTo>
                    <a:pt x="9348" y="1177"/>
                    <a:pt x="9449" y="1419"/>
                    <a:pt x="9307" y="1561"/>
                  </a:cubicBezTo>
                  <a:cubicBezTo>
                    <a:pt x="9261" y="1607"/>
                    <a:pt x="9205" y="1628"/>
                    <a:pt x="9150" y="1628"/>
                  </a:cubicBezTo>
                  <a:cubicBezTo>
                    <a:pt x="9034" y="1628"/>
                    <a:pt x="8922" y="1537"/>
                    <a:pt x="8922" y="1402"/>
                  </a:cubicBezTo>
                  <a:cubicBezTo>
                    <a:pt x="8922" y="1275"/>
                    <a:pt x="9023" y="1175"/>
                    <a:pt x="9149" y="1175"/>
                  </a:cubicBezTo>
                  <a:close/>
                  <a:moveTo>
                    <a:pt x="5345" y="11594"/>
                  </a:moveTo>
                  <a:lnTo>
                    <a:pt x="5345" y="12247"/>
                  </a:lnTo>
                  <a:lnTo>
                    <a:pt x="1690" y="12247"/>
                  </a:lnTo>
                  <a:lnTo>
                    <a:pt x="1690" y="11594"/>
                  </a:lnTo>
                  <a:close/>
                  <a:moveTo>
                    <a:pt x="8263" y="11594"/>
                  </a:moveTo>
                  <a:lnTo>
                    <a:pt x="8263" y="12247"/>
                  </a:lnTo>
                  <a:lnTo>
                    <a:pt x="6927" y="12247"/>
                  </a:lnTo>
                  <a:lnTo>
                    <a:pt x="6927" y="11594"/>
                  </a:lnTo>
                  <a:close/>
                  <a:moveTo>
                    <a:pt x="12218" y="11594"/>
                  </a:moveTo>
                  <a:lnTo>
                    <a:pt x="12218" y="12247"/>
                  </a:lnTo>
                  <a:lnTo>
                    <a:pt x="9899" y="12247"/>
                  </a:lnTo>
                  <a:lnTo>
                    <a:pt x="9899" y="11594"/>
                  </a:lnTo>
                  <a:close/>
                  <a:moveTo>
                    <a:pt x="6984" y="1"/>
                  </a:moveTo>
                  <a:cubicBezTo>
                    <a:pt x="6673" y="1"/>
                    <a:pt x="6406" y="226"/>
                    <a:pt x="6357" y="533"/>
                  </a:cubicBezTo>
                  <a:cubicBezTo>
                    <a:pt x="6306" y="839"/>
                    <a:pt x="6485" y="1139"/>
                    <a:pt x="6779" y="1240"/>
                  </a:cubicBezTo>
                  <a:lnTo>
                    <a:pt x="6779" y="3036"/>
                  </a:lnTo>
                  <a:lnTo>
                    <a:pt x="6252" y="3036"/>
                  </a:lnTo>
                  <a:lnTo>
                    <a:pt x="6252" y="1662"/>
                  </a:lnTo>
                  <a:cubicBezTo>
                    <a:pt x="6250" y="1400"/>
                    <a:pt x="6037" y="1187"/>
                    <a:pt x="5775" y="1187"/>
                  </a:cubicBezTo>
                  <a:lnTo>
                    <a:pt x="5414" y="1187"/>
                  </a:lnTo>
                  <a:cubicBezTo>
                    <a:pt x="5320" y="931"/>
                    <a:pt x="5079" y="766"/>
                    <a:pt x="4815" y="766"/>
                  </a:cubicBezTo>
                  <a:cubicBezTo>
                    <a:pt x="4777" y="766"/>
                    <a:pt x="4739" y="769"/>
                    <a:pt x="4701" y="776"/>
                  </a:cubicBezTo>
                  <a:cubicBezTo>
                    <a:pt x="4395" y="833"/>
                    <a:pt x="4174" y="1102"/>
                    <a:pt x="4180" y="1411"/>
                  </a:cubicBezTo>
                  <a:cubicBezTo>
                    <a:pt x="4186" y="1723"/>
                    <a:pt x="4415" y="1984"/>
                    <a:pt x="4723" y="2029"/>
                  </a:cubicBezTo>
                  <a:cubicBezTo>
                    <a:pt x="4754" y="2034"/>
                    <a:pt x="4785" y="2036"/>
                    <a:pt x="4816" y="2036"/>
                  </a:cubicBezTo>
                  <a:cubicBezTo>
                    <a:pt x="5089" y="2036"/>
                    <a:pt x="5334" y="1861"/>
                    <a:pt x="5420" y="1595"/>
                  </a:cubicBezTo>
                  <a:lnTo>
                    <a:pt x="5777" y="1595"/>
                  </a:lnTo>
                  <a:cubicBezTo>
                    <a:pt x="5814" y="1595"/>
                    <a:pt x="5844" y="1627"/>
                    <a:pt x="5844" y="1664"/>
                  </a:cubicBezTo>
                  <a:lnTo>
                    <a:pt x="5846" y="3036"/>
                  </a:lnTo>
                  <a:lnTo>
                    <a:pt x="2994" y="3036"/>
                  </a:lnTo>
                  <a:cubicBezTo>
                    <a:pt x="2884" y="3037"/>
                    <a:pt x="2797" y="3128"/>
                    <a:pt x="2797" y="3239"/>
                  </a:cubicBezTo>
                  <a:cubicBezTo>
                    <a:pt x="2797" y="3349"/>
                    <a:pt x="2884" y="3440"/>
                    <a:pt x="2994" y="3444"/>
                  </a:cubicBezTo>
                  <a:lnTo>
                    <a:pt x="13305" y="3444"/>
                  </a:lnTo>
                  <a:cubicBezTo>
                    <a:pt x="13441" y="3444"/>
                    <a:pt x="13552" y="3554"/>
                    <a:pt x="13554" y="3693"/>
                  </a:cubicBezTo>
                  <a:lnTo>
                    <a:pt x="13554" y="10937"/>
                  </a:lnTo>
                  <a:cubicBezTo>
                    <a:pt x="13554" y="11073"/>
                    <a:pt x="13441" y="11185"/>
                    <a:pt x="13305" y="11185"/>
                  </a:cubicBezTo>
                  <a:lnTo>
                    <a:pt x="658" y="11185"/>
                  </a:lnTo>
                  <a:cubicBezTo>
                    <a:pt x="520" y="11185"/>
                    <a:pt x="409" y="11073"/>
                    <a:pt x="409" y="10937"/>
                  </a:cubicBezTo>
                  <a:lnTo>
                    <a:pt x="409" y="3693"/>
                  </a:lnTo>
                  <a:cubicBezTo>
                    <a:pt x="409" y="3554"/>
                    <a:pt x="520" y="3444"/>
                    <a:pt x="658" y="3444"/>
                  </a:cubicBezTo>
                  <a:lnTo>
                    <a:pt x="2110" y="3444"/>
                  </a:lnTo>
                  <a:cubicBezTo>
                    <a:pt x="2221" y="3440"/>
                    <a:pt x="2308" y="3349"/>
                    <a:pt x="2308" y="3239"/>
                  </a:cubicBezTo>
                  <a:cubicBezTo>
                    <a:pt x="2308" y="3128"/>
                    <a:pt x="2221" y="3039"/>
                    <a:pt x="2110" y="3036"/>
                  </a:cubicBezTo>
                  <a:lnTo>
                    <a:pt x="658" y="3036"/>
                  </a:lnTo>
                  <a:cubicBezTo>
                    <a:pt x="295" y="3036"/>
                    <a:pt x="1" y="3330"/>
                    <a:pt x="1" y="3693"/>
                  </a:cubicBezTo>
                  <a:lnTo>
                    <a:pt x="1" y="10937"/>
                  </a:lnTo>
                  <a:cubicBezTo>
                    <a:pt x="1" y="11300"/>
                    <a:pt x="295" y="11594"/>
                    <a:pt x="658" y="11594"/>
                  </a:cubicBezTo>
                  <a:lnTo>
                    <a:pt x="1281" y="11594"/>
                  </a:lnTo>
                  <a:lnTo>
                    <a:pt x="1281" y="12452"/>
                  </a:lnTo>
                  <a:cubicBezTo>
                    <a:pt x="1281" y="12565"/>
                    <a:pt x="1372" y="12657"/>
                    <a:pt x="1487" y="12657"/>
                  </a:cubicBezTo>
                  <a:lnTo>
                    <a:pt x="5550" y="12657"/>
                  </a:lnTo>
                  <a:cubicBezTo>
                    <a:pt x="5662" y="12657"/>
                    <a:pt x="5753" y="12565"/>
                    <a:pt x="5753" y="12452"/>
                  </a:cubicBezTo>
                  <a:lnTo>
                    <a:pt x="5753" y="11594"/>
                  </a:lnTo>
                  <a:lnTo>
                    <a:pt x="6519" y="11594"/>
                  </a:lnTo>
                  <a:lnTo>
                    <a:pt x="6519" y="12452"/>
                  </a:lnTo>
                  <a:cubicBezTo>
                    <a:pt x="6519" y="12565"/>
                    <a:pt x="6609" y="12657"/>
                    <a:pt x="6724" y="12657"/>
                  </a:cubicBezTo>
                  <a:lnTo>
                    <a:pt x="8468" y="12657"/>
                  </a:lnTo>
                  <a:cubicBezTo>
                    <a:pt x="8581" y="12657"/>
                    <a:pt x="8674" y="12565"/>
                    <a:pt x="8674" y="12452"/>
                  </a:cubicBezTo>
                  <a:lnTo>
                    <a:pt x="8674" y="11594"/>
                  </a:lnTo>
                  <a:lnTo>
                    <a:pt x="9491" y="11594"/>
                  </a:lnTo>
                  <a:lnTo>
                    <a:pt x="9491" y="12452"/>
                  </a:lnTo>
                  <a:cubicBezTo>
                    <a:pt x="9491" y="12565"/>
                    <a:pt x="9583" y="12657"/>
                    <a:pt x="9696" y="12657"/>
                  </a:cubicBezTo>
                  <a:lnTo>
                    <a:pt x="12423" y="12657"/>
                  </a:lnTo>
                  <a:cubicBezTo>
                    <a:pt x="12535" y="12657"/>
                    <a:pt x="12626" y="12565"/>
                    <a:pt x="12626" y="12452"/>
                  </a:cubicBezTo>
                  <a:lnTo>
                    <a:pt x="12626" y="11594"/>
                  </a:lnTo>
                  <a:lnTo>
                    <a:pt x="13305" y="11594"/>
                  </a:lnTo>
                  <a:cubicBezTo>
                    <a:pt x="13668" y="11594"/>
                    <a:pt x="13962" y="11300"/>
                    <a:pt x="13964" y="10937"/>
                  </a:cubicBezTo>
                  <a:lnTo>
                    <a:pt x="13964" y="3693"/>
                  </a:lnTo>
                  <a:cubicBezTo>
                    <a:pt x="13962" y="3330"/>
                    <a:pt x="13668" y="3036"/>
                    <a:pt x="13305" y="3036"/>
                  </a:cubicBezTo>
                  <a:lnTo>
                    <a:pt x="8117" y="3036"/>
                  </a:lnTo>
                  <a:lnTo>
                    <a:pt x="8119" y="1664"/>
                  </a:lnTo>
                  <a:cubicBezTo>
                    <a:pt x="8119" y="1625"/>
                    <a:pt x="8151" y="1595"/>
                    <a:pt x="8188" y="1595"/>
                  </a:cubicBezTo>
                  <a:lnTo>
                    <a:pt x="8543" y="1595"/>
                  </a:lnTo>
                  <a:cubicBezTo>
                    <a:pt x="8628" y="1861"/>
                    <a:pt x="8876" y="2036"/>
                    <a:pt x="9148" y="2036"/>
                  </a:cubicBezTo>
                  <a:cubicBezTo>
                    <a:pt x="9179" y="2036"/>
                    <a:pt x="9211" y="2034"/>
                    <a:pt x="9242" y="2029"/>
                  </a:cubicBezTo>
                  <a:cubicBezTo>
                    <a:pt x="9548" y="1984"/>
                    <a:pt x="9779" y="1723"/>
                    <a:pt x="9783" y="1411"/>
                  </a:cubicBezTo>
                  <a:cubicBezTo>
                    <a:pt x="9788" y="1102"/>
                    <a:pt x="9569" y="833"/>
                    <a:pt x="9264" y="776"/>
                  </a:cubicBezTo>
                  <a:cubicBezTo>
                    <a:pt x="9226" y="769"/>
                    <a:pt x="9188" y="766"/>
                    <a:pt x="9150" y="766"/>
                  </a:cubicBezTo>
                  <a:cubicBezTo>
                    <a:pt x="8886" y="766"/>
                    <a:pt x="8643" y="931"/>
                    <a:pt x="8551" y="1187"/>
                  </a:cubicBezTo>
                  <a:lnTo>
                    <a:pt x="8188" y="1187"/>
                  </a:lnTo>
                  <a:cubicBezTo>
                    <a:pt x="7924" y="1187"/>
                    <a:pt x="7711" y="1400"/>
                    <a:pt x="7711" y="1662"/>
                  </a:cubicBezTo>
                  <a:lnTo>
                    <a:pt x="7707" y="3036"/>
                  </a:lnTo>
                  <a:lnTo>
                    <a:pt x="7190" y="3036"/>
                  </a:lnTo>
                  <a:lnTo>
                    <a:pt x="7190" y="1240"/>
                  </a:lnTo>
                  <a:cubicBezTo>
                    <a:pt x="7484" y="1139"/>
                    <a:pt x="7663" y="839"/>
                    <a:pt x="7612" y="533"/>
                  </a:cubicBezTo>
                  <a:cubicBezTo>
                    <a:pt x="7561" y="226"/>
                    <a:pt x="7296" y="1"/>
                    <a:pt x="6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9"/>
            <p:cNvSpPr/>
            <p:nvPr/>
          </p:nvSpPr>
          <p:spPr>
            <a:xfrm>
              <a:off x="8064815" y="3932777"/>
              <a:ext cx="332367" cy="186715"/>
            </a:xfrm>
            <a:custGeom>
              <a:avLst/>
              <a:gdLst/>
              <a:ahLst/>
              <a:cxnLst/>
              <a:rect l="l" t="t" r="r" b="b"/>
              <a:pathLst>
                <a:path w="12327" h="6925" extrusionOk="0">
                  <a:moveTo>
                    <a:pt x="206" y="0"/>
                  </a:moveTo>
                  <a:cubicBezTo>
                    <a:pt x="92" y="0"/>
                    <a:pt x="1" y="91"/>
                    <a:pt x="1" y="206"/>
                  </a:cubicBezTo>
                  <a:lnTo>
                    <a:pt x="1" y="6720"/>
                  </a:lnTo>
                  <a:cubicBezTo>
                    <a:pt x="1" y="6832"/>
                    <a:pt x="92" y="6925"/>
                    <a:pt x="206" y="6925"/>
                  </a:cubicBezTo>
                  <a:lnTo>
                    <a:pt x="9520" y="6925"/>
                  </a:lnTo>
                  <a:cubicBezTo>
                    <a:pt x="9522" y="6925"/>
                    <a:pt x="9525" y="6925"/>
                    <a:pt x="9527" y="6925"/>
                  </a:cubicBezTo>
                  <a:cubicBezTo>
                    <a:pt x="9640" y="6925"/>
                    <a:pt x="9733" y="6834"/>
                    <a:pt x="9733" y="6720"/>
                  </a:cubicBezTo>
                  <a:cubicBezTo>
                    <a:pt x="9733" y="6606"/>
                    <a:pt x="9640" y="6514"/>
                    <a:pt x="9527" y="6514"/>
                  </a:cubicBezTo>
                  <a:cubicBezTo>
                    <a:pt x="9525" y="6514"/>
                    <a:pt x="9522" y="6514"/>
                    <a:pt x="9520" y="6514"/>
                  </a:cubicBezTo>
                  <a:lnTo>
                    <a:pt x="409" y="6514"/>
                  </a:lnTo>
                  <a:lnTo>
                    <a:pt x="409" y="409"/>
                  </a:lnTo>
                  <a:lnTo>
                    <a:pt x="11918" y="409"/>
                  </a:lnTo>
                  <a:lnTo>
                    <a:pt x="11918" y="6514"/>
                  </a:lnTo>
                  <a:lnTo>
                    <a:pt x="10333" y="6514"/>
                  </a:lnTo>
                  <a:cubicBezTo>
                    <a:pt x="10223" y="6518"/>
                    <a:pt x="10136" y="6609"/>
                    <a:pt x="10136" y="6720"/>
                  </a:cubicBezTo>
                  <a:cubicBezTo>
                    <a:pt x="10136" y="6830"/>
                    <a:pt x="10223" y="6921"/>
                    <a:pt x="10333" y="6925"/>
                  </a:cubicBezTo>
                  <a:lnTo>
                    <a:pt x="12123" y="6925"/>
                  </a:lnTo>
                  <a:cubicBezTo>
                    <a:pt x="12235" y="6925"/>
                    <a:pt x="12326" y="6832"/>
                    <a:pt x="12326" y="6720"/>
                  </a:cubicBezTo>
                  <a:lnTo>
                    <a:pt x="12326" y="206"/>
                  </a:lnTo>
                  <a:cubicBezTo>
                    <a:pt x="12326" y="91"/>
                    <a:pt x="12235" y="0"/>
                    <a:pt x="12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9"/>
            <p:cNvSpPr/>
            <p:nvPr/>
          </p:nvSpPr>
          <p:spPr>
            <a:xfrm>
              <a:off x="8201083" y="3981094"/>
              <a:ext cx="57484" cy="86226"/>
            </a:xfrm>
            <a:custGeom>
              <a:avLst/>
              <a:gdLst/>
              <a:ahLst/>
              <a:cxnLst/>
              <a:rect l="l" t="t" r="r" b="b"/>
              <a:pathLst>
                <a:path w="2132" h="3198" extrusionOk="0">
                  <a:moveTo>
                    <a:pt x="1396" y="736"/>
                  </a:moveTo>
                  <a:cubicBezTo>
                    <a:pt x="1575" y="736"/>
                    <a:pt x="1723" y="884"/>
                    <a:pt x="1723" y="1066"/>
                  </a:cubicBezTo>
                  <a:cubicBezTo>
                    <a:pt x="1721" y="1247"/>
                    <a:pt x="1575" y="1393"/>
                    <a:pt x="1396" y="1393"/>
                  </a:cubicBezTo>
                  <a:lnTo>
                    <a:pt x="721" y="1393"/>
                  </a:lnTo>
                  <a:lnTo>
                    <a:pt x="721" y="736"/>
                  </a:lnTo>
                  <a:close/>
                  <a:moveTo>
                    <a:pt x="1855" y="1929"/>
                  </a:moveTo>
                  <a:lnTo>
                    <a:pt x="1855" y="1929"/>
                  </a:lnTo>
                  <a:cubicBezTo>
                    <a:pt x="1806" y="2098"/>
                    <a:pt x="1758" y="2268"/>
                    <a:pt x="1713" y="2438"/>
                  </a:cubicBezTo>
                  <a:lnTo>
                    <a:pt x="1713" y="2438"/>
                  </a:lnTo>
                  <a:cubicBezTo>
                    <a:pt x="1837" y="2391"/>
                    <a:pt x="1924" y="2272"/>
                    <a:pt x="1924" y="2131"/>
                  </a:cubicBezTo>
                  <a:cubicBezTo>
                    <a:pt x="1924" y="2055"/>
                    <a:pt x="1899" y="1985"/>
                    <a:pt x="1855" y="1929"/>
                  </a:cubicBezTo>
                  <a:close/>
                  <a:moveTo>
                    <a:pt x="808" y="0"/>
                  </a:moveTo>
                  <a:cubicBezTo>
                    <a:pt x="695" y="0"/>
                    <a:pt x="604" y="91"/>
                    <a:pt x="604" y="203"/>
                  </a:cubicBezTo>
                  <a:lnTo>
                    <a:pt x="604" y="328"/>
                  </a:lnTo>
                  <a:lnTo>
                    <a:pt x="204" y="328"/>
                  </a:lnTo>
                  <a:cubicBezTo>
                    <a:pt x="91" y="328"/>
                    <a:pt x="0" y="419"/>
                    <a:pt x="0" y="531"/>
                  </a:cubicBezTo>
                  <a:cubicBezTo>
                    <a:pt x="0" y="644"/>
                    <a:pt x="91" y="736"/>
                    <a:pt x="204" y="736"/>
                  </a:cubicBezTo>
                  <a:lnTo>
                    <a:pt x="312" y="736"/>
                  </a:lnTo>
                  <a:lnTo>
                    <a:pt x="312" y="2459"/>
                  </a:lnTo>
                  <a:lnTo>
                    <a:pt x="204" y="2459"/>
                  </a:lnTo>
                  <a:cubicBezTo>
                    <a:pt x="91" y="2459"/>
                    <a:pt x="0" y="2550"/>
                    <a:pt x="0" y="2664"/>
                  </a:cubicBezTo>
                  <a:cubicBezTo>
                    <a:pt x="0" y="2777"/>
                    <a:pt x="91" y="2867"/>
                    <a:pt x="204" y="2867"/>
                  </a:cubicBezTo>
                  <a:lnTo>
                    <a:pt x="604" y="2869"/>
                  </a:lnTo>
                  <a:lnTo>
                    <a:pt x="604" y="2992"/>
                  </a:lnTo>
                  <a:cubicBezTo>
                    <a:pt x="604" y="3104"/>
                    <a:pt x="695" y="3197"/>
                    <a:pt x="808" y="3197"/>
                  </a:cubicBezTo>
                  <a:cubicBezTo>
                    <a:pt x="922" y="3197"/>
                    <a:pt x="1013" y="3104"/>
                    <a:pt x="1013" y="2992"/>
                  </a:cubicBezTo>
                  <a:lnTo>
                    <a:pt x="1013" y="2869"/>
                  </a:lnTo>
                  <a:lnTo>
                    <a:pt x="1196" y="2869"/>
                  </a:lnTo>
                  <a:lnTo>
                    <a:pt x="1196" y="2992"/>
                  </a:lnTo>
                  <a:cubicBezTo>
                    <a:pt x="1194" y="3104"/>
                    <a:pt x="1287" y="3197"/>
                    <a:pt x="1400" y="3197"/>
                  </a:cubicBezTo>
                  <a:cubicBezTo>
                    <a:pt x="1512" y="3197"/>
                    <a:pt x="1605" y="3104"/>
                    <a:pt x="1605" y="2992"/>
                  </a:cubicBezTo>
                  <a:lnTo>
                    <a:pt x="1605" y="2869"/>
                  </a:lnTo>
                  <a:cubicBezTo>
                    <a:pt x="1639" y="2725"/>
                    <a:pt x="1676" y="2581"/>
                    <a:pt x="1713" y="2438"/>
                  </a:cubicBezTo>
                  <a:lnTo>
                    <a:pt x="1713" y="2438"/>
                  </a:lnTo>
                  <a:cubicBezTo>
                    <a:pt x="1677" y="2452"/>
                    <a:pt x="1638" y="2459"/>
                    <a:pt x="1597" y="2459"/>
                  </a:cubicBezTo>
                  <a:lnTo>
                    <a:pt x="721" y="2459"/>
                  </a:lnTo>
                  <a:lnTo>
                    <a:pt x="721" y="1802"/>
                  </a:lnTo>
                  <a:lnTo>
                    <a:pt x="1597" y="1802"/>
                  </a:lnTo>
                  <a:cubicBezTo>
                    <a:pt x="1702" y="1802"/>
                    <a:pt x="1795" y="1852"/>
                    <a:pt x="1855" y="1929"/>
                  </a:cubicBezTo>
                  <a:lnTo>
                    <a:pt x="1855" y="1929"/>
                  </a:lnTo>
                  <a:cubicBezTo>
                    <a:pt x="1941" y="1639"/>
                    <a:pt x="2033" y="1350"/>
                    <a:pt x="2132" y="1064"/>
                  </a:cubicBezTo>
                  <a:cubicBezTo>
                    <a:pt x="2132" y="738"/>
                    <a:pt x="1917" y="452"/>
                    <a:pt x="1605" y="357"/>
                  </a:cubicBezTo>
                  <a:lnTo>
                    <a:pt x="1605" y="203"/>
                  </a:lnTo>
                  <a:cubicBezTo>
                    <a:pt x="1605" y="91"/>
                    <a:pt x="1512" y="0"/>
                    <a:pt x="1400" y="0"/>
                  </a:cubicBezTo>
                  <a:cubicBezTo>
                    <a:pt x="1287" y="0"/>
                    <a:pt x="1196" y="91"/>
                    <a:pt x="1196" y="203"/>
                  </a:cubicBezTo>
                  <a:lnTo>
                    <a:pt x="1196" y="328"/>
                  </a:lnTo>
                  <a:lnTo>
                    <a:pt x="1013" y="328"/>
                  </a:lnTo>
                  <a:lnTo>
                    <a:pt x="1013" y="203"/>
                  </a:lnTo>
                  <a:cubicBezTo>
                    <a:pt x="1013" y="91"/>
                    <a:pt x="922"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9"/>
            <p:cNvSpPr/>
            <p:nvPr/>
          </p:nvSpPr>
          <p:spPr>
            <a:xfrm>
              <a:off x="8106795" y="3951192"/>
              <a:ext cx="248459" cy="145921"/>
            </a:xfrm>
            <a:custGeom>
              <a:avLst/>
              <a:gdLst/>
              <a:ahLst/>
              <a:cxnLst/>
              <a:rect l="l" t="t" r="r" b="b"/>
              <a:pathLst>
                <a:path w="9215" h="5412" extrusionOk="0">
                  <a:moveTo>
                    <a:pt x="1354" y="411"/>
                  </a:moveTo>
                  <a:cubicBezTo>
                    <a:pt x="1544" y="411"/>
                    <a:pt x="1637" y="638"/>
                    <a:pt x="1504" y="770"/>
                  </a:cubicBezTo>
                  <a:cubicBezTo>
                    <a:pt x="1462" y="813"/>
                    <a:pt x="1409" y="832"/>
                    <a:pt x="1357" y="832"/>
                  </a:cubicBezTo>
                  <a:cubicBezTo>
                    <a:pt x="1248" y="832"/>
                    <a:pt x="1144" y="748"/>
                    <a:pt x="1145" y="620"/>
                  </a:cubicBezTo>
                  <a:cubicBezTo>
                    <a:pt x="1145" y="503"/>
                    <a:pt x="1238" y="411"/>
                    <a:pt x="1354" y="411"/>
                  </a:cubicBezTo>
                  <a:close/>
                  <a:moveTo>
                    <a:pt x="7858" y="411"/>
                  </a:moveTo>
                  <a:cubicBezTo>
                    <a:pt x="8046" y="411"/>
                    <a:pt x="8141" y="638"/>
                    <a:pt x="8008" y="770"/>
                  </a:cubicBezTo>
                  <a:cubicBezTo>
                    <a:pt x="7965" y="813"/>
                    <a:pt x="7912" y="832"/>
                    <a:pt x="7860" y="832"/>
                  </a:cubicBezTo>
                  <a:cubicBezTo>
                    <a:pt x="7751" y="832"/>
                    <a:pt x="7647" y="748"/>
                    <a:pt x="7647" y="620"/>
                  </a:cubicBezTo>
                  <a:cubicBezTo>
                    <a:pt x="7647" y="503"/>
                    <a:pt x="7742" y="411"/>
                    <a:pt x="7858" y="411"/>
                  </a:cubicBezTo>
                  <a:close/>
                  <a:moveTo>
                    <a:pt x="8595" y="2498"/>
                  </a:moveTo>
                  <a:cubicBezTo>
                    <a:pt x="8782" y="2498"/>
                    <a:pt x="8877" y="2725"/>
                    <a:pt x="8745" y="2858"/>
                  </a:cubicBezTo>
                  <a:cubicBezTo>
                    <a:pt x="8701" y="2901"/>
                    <a:pt x="8648" y="2921"/>
                    <a:pt x="8596" y="2921"/>
                  </a:cubicBezTo>
                  <a:cubicBezTo>
                    <a:pt x="8487" y="2921"/>
                    <a:pt x="8383" y="2836"/>
                    <a:pt x="8383" y="2710"/>
                  </a:cubicBezTo>
                  <a:cubicBezTo>
                    <a:pt x="8383" y="2593"/>
                    <a:pt x="8478" y="2498"/>
                    <a:pt x="8595" y="2498"/>
                  </a:cubicBezTo>
                  <a:close/>
                  <a:moveTo>
                    <a:pt x="617" y="2498"/>
                  </a:moveTo>
                  <a:cubicBezTo>
                    <a:pt x="725" y="2498"/>
                    <a:pt x="829" y="2582"/>
                    <a:pt x="829" y="2710"/>
                  </a:cubicBezTo>
                  <a:cubicBezTo>
                    <a:pt x="829" y="2826"/>
                    <a:pt x="735" y="2921"/>
                    <a:pt x="618" y="2921"/>
                  </a:cubicBezTo>
                  <a:cubicBezTo>
                    <a:pt x="431" y="2919"/>
                    <a:pt x="338" y="2692"/>
                    <a:pt x="470" y="2560"/>
                  </a:cubicBezTo>
                  <a:cubicBezTo>
                    <a:pt x="513" y="2517"/>
                    <a:pt x="565" y="2498"/>
                    <a:pt x="617" y="2498"/>
                  </a:cubicBezTo>
                  <a:close/>
                  <a:moveTo>
                    <a:pt x="4608" y="567"/>
                  </a:moveTo>
                  <a:cubicBezTo>
                    <a:pt x="5792" y="567"/>
                    <a:pt x="6753" y="1532"/>
                    <a:pt x="6753" y="2719"/>
                  </a:cubicBezTo>
                  <a:cubicBezTo>
                    <a:pt x="6753" y="3907"/>
                    <a:pt x="5792" y="4874"/>
                    <a:pt x="4608" y="4874"/>
                  </a:cubicBezTo>
                  <a:cubicBezTo>
                    <a:pt x="3424" y="4874"/>
                    <a:pt x="2463" y="3907"/>
                    <a:pt x="2463" y="2719"/>
                  </a:cubicBezTo>
                  <a:cubicBezTo>
                    <a:pt x="2463" y="1532"/>
                    <a:pt x="3424" y="567"/>
                    <a:pt x="4608" y="567"/>
                  </a:cubicBezTo>
                  <a:close/>
                  <a:moveTo>
                    <a:pt x="1353" y="4580"/>
                  </a:moveTo>
                  <a:cubicBezTo>
                    <a:pt x="1461" y="4580"/>
                    <a:pt x="1566" y="4664"/>
                    <a:pt x="1566" y="4791"/>
                  </a:cubicBezTo>
                  <a:cubicBezTo>
                    <a:pt x="1566" y="4908"/>
                    <a:pt x="1471" y="5003"/>
                    <a:pt x="1354" y="5003"/>
                  </a:cubicBezTo>
                  <a:cubicBezTo>
                    <a:pt x="1167" y="5003"/>
                    <a:pt x="1072" y="4776"/>
                    <a:pt x="1206" y="4641"/>
                  </a:cubicBezTo>
                  <a:cubicBezTo>
                    <a:pt x="1249" y="4599"/>
                    <a:pt x="1301" y="4580"/>
                    <a:pt x="1353" y="4580"/>
                  </a:cubicBezTo>
                  <a:close/>
                  <a:moveTo>
                    <a:pt x="7857" y="4580"/>
                  </a:moveTo>
                  <a:cubicBezTo>
                    <a:pt x="7965" y="4580"/>
                    <a:pt x="8070" y="4664"/>
                    <a:pt x="8070" y="4791"/>
                  </a:cubicBezTo>
                  <a:cubicBezTo>
                    <a:pt x="8070" y="4908"/>
                    <a:pt x="7975" y="5003"/>
                    <a:pt x="7858" y="5003"/>
                  </a:cubicBezTo>
                  <a:cubicBezTo>
                    <a:pt x="7671" y="5003"/>
                    <a:pt x="7576" y="4776"/>
                    <a:pt x="7710" y="4641"/>
                  </a:cubicBezTo>
                  <a:cubicBezTo>
                    <a:pt x="7753" y="4599"/>
                    <a:pt x="7805" y="4580"/>
                    <a:pt x="7857" y="4580"/>
                  </a:cubicBezTo>
                  <a:close/>
                  <a:moveTo>
                    <a:pt x="7857" y="0"/>
                  </a:moveTo>
                  <a:cubicBezTo>
                    <a:pt x="7854" y="0"/>
                    <a:pt x="7851" y="0"/>
                    <a:pt x="7849" y="0"/>
                  </a:cubicBezTo>
                  <a:cubicBezTo>
                    <a:pt x="7547" y="6"/>
                    <a:pt x="7292" y="227"/>
                    <a:pt x="7247" y="527"/>
                  </a:cubicBezTo>
                  <a:cubicBezTo>
                    <a:pt x="7199" y="825"/>
                    <a:pt x="7377" y="1113"/>
                    <a:pt x="7665" y="1210"/>
                  </a:cubicBezTo>
                  <a:lnTo>
                    <a:pt x="7665" y="1573"/>
                  </a:lnTo>
                  <a:cubicBezTo>
                    <a:pt x="7665" y="1591"/>
                    <a:pt x="7649" y="1605"/>
                    <a:pt x="7632" y="1605"/>
                  </a:cubicBezTo>
                  <a:lnTo>
                    <a:pt x="6909" y="1608"/>
                  </a:lnTo>
                  <a:cubicBezTo>
                    <a:pt x="6487" y="722"/>
                    <a:pt x="5591" y="158"/>
                    <a:pt x="4608" y="158"/>
                  </a:cubicBezTo>
                  <a:cubicBezTo>
                    <a:pt x="3628" y="158"/>
                    <a:pt x="2732" y="722"/>
                    <a:pt x="2309" y="1608"/>
                  </a:cubicBezTo>
                  <a:lnTo>
                    <a:pt x="1583" y="1605"/>
                  </a:lnTo>
                  <a:cubicBezTo>
                    <a:pt x="1564" y="1605"/>
                    <a:pt x="1550" y="1591"/>
                    <a:pt x="1550" y="1573"/>
                  </a:cubicBezTo>
                  <a:lnTo>
                    <a:pt x="1550" y="1210"/>
                  </a:lnTo>
                  <a:cubicBezTo>
                    <a:pt x="1836" y="1115"/>
                    <a:pt x="2013" y="827"/>
                    <a:pt x="1968" y="527"/>
                  </a:cubicBezTo>
                  <a:cubicBezTo>
                    <a:pt x="1923" y="229"/>
                    <a:pt x="1668" y="6"/>
                    <a:pt x="1366" y="0"/>
                  </a:cubicBezTo>
                  <a:cubicBezTo>
                    <a:pt x="1363" y="0"/>
                    <a:pt x="1361" y="0"/>
                    <a:pt x="1358" y="0"/>
                  </a:cubicBezTo>
                  <a:cubicBezTo>
                    <a:pt x="1058" y="0"/>
                    <a:pt x="801" y="212"/>
                    <a:pt x="745" y="507"/>
                  </a:cubicBezTo>
                  <a:cubicBezTo>
                    <a:pt x="689" y="803"/>
                    <a:pt x="857" y="1097"/>
                    <a:pt x="1141" y="1202"/>
                  </a:cubicBezTo>
                  <a:lnTo>
                    <a:pt x="1141" y="1573"/>
                  </a:lnTo>
                  <a:cubicBezTo>
                    <a:pt x="1141" y="1816"/>
                    <a:pt x="1337" y="2013"/>
                    <a:pt x="1581" y="2015"/>
                  </a:cubicBezTo>
                  <a:lnTo>
                    <a:pt x="2154" y="2017"/>
                  </a:lnTo>
                  <a:cubicBezTo>
                    <a:pt x="2108" y="2177"/>
                    <a:pt x="2079" y="2341"/>
                    <a:pt x="2065" y="2506"/>
                  </a:cubicBezTo>
                  <a:lnTo>
                    <a:pt x="1204" y="2506"/>
                  </a:lnTo>
                  <a:cubicBezTo>
                    <a:pt x="1117" y="2254"/>
                    <a:pt x="880" y="2091"/>
                    <a:pt x="621" y="2091"/>
                  </a:cubicBezTo>
                  <a:cubicBezTo>
                    <a:pt x="586" y="2091"/>
                    <a:pt x="551" y="2094"/>
                    <a:pt x="516" y="2100"/>
                  </a:cubicBezTo>
                  <a:cubicBezTo>
                    <a:pt x="218" y="2149"/>
                    <a:pt x="1" y="2408"/>
                    <a:pt x="1" y="2710"/>
                  </a:cubicBezTo>
                  <a:cubicBezTo>
                    <a:pt x="1" y="3013"/>
                    <a:pt x="218" y="3270"/>
                    <a:pt x="516" y="3321"/>
                  </a:cubicBezTo>
                  <a:cubicBezTo>
                    <a:pt x="551" y="3327"/>
                    <a:pt x="586" y="3330"/>
                    <a:pt x="621" y="3330"/>
                  </a:cubicBezTo>
                  <a:cubicBezTo>
                    <a:pt x="880" y="3330"/>
                    <a:pt x="1117" y="3167"/>
                    <a:pt x="1204" y="2915"/>
                  </a:cubicBezTo>
                  <a:lnTo>
                    <a:pt x="2063" y="2915"/>
                  </a:lnTo>
                  <a:cubicBezTo>
                    <a:pt x="2077" y="3077"/>
                    <a:pt x="2104" y="3238"/>
                    <a:pt x="2146" y="3396"/>
                  </a:cubicBezTo>
                  <a:lnTo>
                    <a:pt x="1581" y="3398"/>
                  </a:lnTo>
                  <a:cubicBezTo>
                    <a:pt x="1339" y="3400"/>
                    <a:pt x="1141" y="3598"/>
                    <a:pt x="1141" y="3840"/>
                  </a:cubicBezTo>
                  <a:lnTo>
                    <a:pt x="1141" y="4209"/>
                  </a:lnTo>
                  <a:cubicBezTo>
                    <a:pt x="857" y="4314"/>
                    <a:pt x="691" y="4610"/>
                    <a:pt x="747" y="4906"/>
                  </a:cubicBezTo>
                  <a:cubicBezTo>
                    <a:pt x="801" y="5200"/>
                    <a:pt x="1057" y="5411"/>
                    <a:pt x="1354" y="5411"/>
                  </a:cubicBezTo>
                  <a:cubicBezTo>
                    <a:pt x="1358" y="5411"/>
                    <a:pt x="1362" y="5411"/>
                    <a:pt x="1366" y="5411"/>
                  </a:cubicBezTo>
                  <a:cubicBezTo>
                    <a:pt x="1670" y="5407"/>
                    <a:pt x="1925" y="5184"/>
                    <a:pt x="1970" y="4884"/>
                  </a:cubicBezTo>
                  <a:cubicBezTo>
                    <a:pt x="2013" y="4586"/>
                    <a:pt x="1838" y="4298"/>
                    <a:pt x="1550" y="4203"/>
                  </a:cubicBezTo>
                  <a:lnTo>
                    <a:pt x="1550" y="3840"/>
                  </a:lnTo>
                  <a:cubicBezTo>
                    <a:pt x="1550" y="3823"/>
                    <a:pt x="1566" y="3807"/>
                    <a:pt x="1583" y="3807"/>
                  </a:cubicBezTo>
                  <a:lnTo>
                    <a:pt x="2296" y="3805"/>
                  </a:lnTo>
                  <a:cubicBezTo>
                    <a:pt x="2714" y="4705"/>
                    <a:pt x="3616" y="5283"/>
                    <a:pt x="4610" y="5283"/>
                  </a:cubicBezTo>
                  <a:cubicBezTo>
                    <a:pt x="5603" y="5283"/>
                    <a:pt x="6507" y="4705"/>
                    <a:pt x="6923" y="3805"/>
                  </a:cubicBezTo>
                  <a:lnTo>
                    <a:pt x="7632" y="3807"/>
                  </a:lnTo>
                  <a:cubicBezTo>
                    <a:pt x="7649" y="3807"/>
                    <a:pt x="7665" y="3823"/>
                    <a:pt x="7665" y="3840"/>
                  </a:cubicBezTo>
                  <a:lnTo>
                    <a:pt x="7665" y="4203"/>
                  </a:lnTo>
                  <a:cubicBezTo>
                    <a:pt x="7377" y="4298"/>
                    <a:pt x="7201" y="4586"/>
                    <a:pt x="7247" y="4884"/>
                  </a:cubicBezTo>
                  <a:cubicBezTo>
                    <a:pt x="7292" y="5184"/>
                    <a:pt x="7547" y="5405"/>
                    <a:pt x="7849" y="5411"/>
                  </a:cubicBezTo>
                  <a:cubicBezTo>
                    <a:pt x="7853" y="5411"/>
                    <a:pt x="7857" y="5411"/>
                    <a:pt x="7861" y="5411"/>
                  </a:cubicBezTo>
                  <a:cubicBezTo>
                    <a:pt x="8158" y="5411"/>
                    <a:pt x="8414" y="5198"/>
                    <a:pt x="8468" y="4906"/>
                  </a:cubicBezTo>
                  <a:cubicBezTo>
                    <a:pt x="8525" y="4608"/>
                    <a:pt x="8358" y="4314"/>
                    <a:pt x="8074" y="4209"/>
                  </a:cubicBezTo>
                  <a:lnTo>
                    <a:pt x="8074" y="3840"/>
                  </a:lnTo>
                  <a:cubicBezTo>
                    <a:pt x="8074" y="3598"/>
                    <a:pt x="7876" y="3400"/>
                    <a:pt x="7634" y="3398"/>
                  </a:cubicBezTo>
                  <a:lnTo>
                    <a:pt x="7073" y="3396"/>
                  </a:lnTo>
                  <a:cubicBezTo>
                    <a:pt x="7117" y="3238"/>
                    <a:pt x="7144" y="3077"/>
                    <a:pt x="7156" y="2915"/>
                  </a:cubicBezTo>
                  <a:lnTo>
                    <a:pt x="8010" y="2915"/>
                  </a:lnTo>
                  <a:cubicBezTo>
                    <a:pt x="8097" y="3167"/>
                    <a:pt x="8335" y="3330"/>
                    <a:pt x="8594" y="3330"/>
                  </a:cubicBezTo>
                  <a:cubicBezTo>
                    <a:pt x="8629" y="3330"/>
                    <a:pt x="8664" y="3327"/>
                    <a:pt x="8699" y="3321"/>
                  </a:cubicBezTo>
                  <a:cubicBezTo>
                    <a:pt x="8997" y="3272"/>
                    <a:pt x="9214" y="3013"/>
                    <a:pt x="9214" y="2710"/>
                  </a:cubicBezTo>
                  <a:cubicBezTo>
                    <a:pt x="9214" y="2408"/>
                    <a:pt x="8997" y="2149"/>
                    <a:pt x="8699" y="2100"/>
                  </a:cubicBezTo>
                  <a:cubicBezTo>
                    <a:pt x="8664" y="2094"/>
                    <a:pt x="8629" y="2091"/>
                    <a:pt x="8594" y="2091"/>
                  </a:cubicBezTo>
                  <a:cubicBezTo>
                    <a:pt x="8335" y="2091"/>
                    <a:pt x="8097" y="2254"/>
                    <a:pt x="8010" y="2506"/>
                  </a:cubicBezTo>
                  <a:lnTo>
                    <a:pt x="7154" y="2506"/>
                  </a:lnTo>
                  <a:cubicBezTo>
                    <a:pt x="7140" y="2341"/>
                    <a:pt x="7111" y="2177"/>
                    <a:pt x="7065" y="2017"/>
                  </a:cubicBezTo>
                  <a:lnTo>
                    <a:pt x="7634" y="2015"/>
                  </a:lnTo>
                  <a:cubicBezTo>
                    <a:pt x="7876" y="2011"/>
                    <a:pt x="8072" y="1816"/>
                    <a:pt x="8074" y="1573"/>
                  </a:cubicBezTo>
                  <a:lnTo>
                    <a:pt x="8074" y="1202"/>
                  </a:lnTo>
                  <a:cubicBezTo>
                    <a:pt x="8358" y="1097"/>
                    <a:pt x="8524" y="803"/>
                    <a:pt x="8468" y="505"/>
                  </a:cubicBezTo>
                  <a:cubicBezTo>
                    <a:pt x="8413" y="212"/>
                    <a:pt x="8155" y="0"/>
                    <a:pt x="7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79"/>
          <p:cNvGrpSpPr/>
          <p:nvPr/>
        </p:nvGrpSpPr>
        <p:grpSpPr>
          <a:xfrm>
            <a:off x="8042786" y="3210721"/>
            <a:ext cx="376477" cy="376504"/>
            <a:chOff x="8042786" y="3210721"/>
            <a:chExt cx="376477" cy="376504"/>
          </a:xfrm>
        </p:grpSpPr>
        <p:sp>
          <p:nvSpPr>
            <p:cNvPr id="9850" name="Google Shape;9850;p79"/>
            <p:cNvSpPr/>
            <p:nvPr/>
          </p:nvSpPr>
          <p:spPr>
            <a:xfrm>
              <a:off x="8042786" y="3210721"/>
              <a:ext cx="376477" cy="376504"/>
            </a:xfrm>
            <a:custGeom>
              <a:avLst/>
              <a:gdLst/>
              <a:ahLst/>
              <a:cxnLst/>
              <a:rect l="l" t="t" r="r" b="b"/>
              <a:pathLst>
                <a:path w="13963" h="13964" extrusionOk="0">
                  <a:moveTo>
                    <a:pt x="12735" y="1228"/>
                  </a:moveTo>
                  <a:lnTo>
                    <a:pt x="12735" y="4804"/>
                  </a:lnTo>
                  <a:lnTo>
                    <a:pt x="9423" y="4804"/>
                  </a:lnTo>
                  <a:cubicBezTo>
                    <a:pt x="9341" y="4715"/>
                    <a:pt x="9254" y="4632"/>
                    <a:pt x="9161" y="4555"/>
                  </a:cubicBezTo>
                  <a:lnTo>
                    <a:pt x="9161" y="1228"/>
                  </a:lnTo>
                  <a:close/>
                  <a:moveTo>
                    <a:pt x="4814" y="1242"/>
                  </a:moveTo>
                  <a:lnTo>
                    <a:pt x="4814" y="4800"/>
                  </a:lnTo>
                  <a:lnTo>
                    <a:pt x="4800" y="4815"/>
                  </a:lnTo>
                  <a:lnTo>
                    <a:pt x="1240" y="4815"/>
                  </a:lnTo>
                  <a:lnTo>
                    <a:pt x="1240" y="1242"/>
                  </a:lnTo>
                  <a:close/>
                  <a:moveTo>
                    <a:pt x="13516" y="411"/>
                  </a:moveTo>
                  <a:cubicBezTo>
                    <a:pt x="13536" y="411"/>
                    <a:pt x="13552" y="427"/>
                    <a:pt x="13552" y="446"/>
                  </a:cubicBezTo>
                  <a:lnTo>
                    <a:pt x="13552" y="5585"/>
                  </a:lnTo>
                  <a:cubicBezTo>
                    <a:pt x="13552" y="5605"/>
                    <a:pt x="13536" y="5621"/>
                    <a:pt x="13516" y="5621"/>
                  </a:cubicBezTo>
                  <a:lnTo>
                    <a:pt x="9984" y="5621"/>
                  </a:lnTo>
                  <a:cubicBezTo>
                    <a:pt x="9915" y="5478"/>
                    <a:pt x="9838" y="5342"/>
                    <a:pt x="9749" y="5212"/>
                  </a:cubicBezTo>
                  <a:lnTo>
                    <a:pt x="12938" y="5212"/>
                  </a:lnTo>
                  <a:cubicBezTo>
                    <a:pt x="13050" y="5212"/>
                    <a:pt x="13143" y="5119"/>
                    <a:pt x="13143" y="5007"/>
                  </a:cubicBezTo>
                  <a:lnTo>
                    <a:pt x="13143" y="1025"/>
                  </a:lnTo>
                  <a:cubicBezTo>
                    <a:pt x="13143" y="912"/>
                    <a:pt x="13050" y="819"/>
                    <a:pt x="12938" y="819"/>
                  </a:cubicBezTo>
                  <a:lnTo>
                    <a:pt x="8956" y="819"/>
                  </a:lnTo>
                  <a:cubicBezTo>
                    <a:pt x="8841" y="819"/>
                    <a:pt x="8751" y="912"/>
                    <a:pt x="8751" y="1025"/>
                  </a:cubicBezTo>
                  <a:lnTo>
                    <a:pt x="8751" y="4263"/>
                  </a:lnTo>
                  <a:cubicBezTo>
                    <a:pt x="8618" y="4184"/>
                    <a:pt x="8482" y="4115"/>
                    <a:pt x="8342" y="4056"/>
                  </a:cubicBezTo>
                  <a:lnTo>
                    <a:pt x="8342" y="446"/>
                  </a:lnTo>
                  <a:cubicBezTo>
                    <a:pt x="8342" y="427"/>
                    <a:pt x="8358" y="411"/>
                    <a:pt x="8378" y="411"/>
                  </a:cubicBezTo>
                  <a:close/>
                  <a:moveTo>
                    <a:pt x="7119" y="4218"/>
                  </a:moveTo>
                  <a:cubicBezTo>
                    <a:pt x="8642" y="4218"/>
                    <a:pt x="9881" y="5453"/>
                    <a:pt x="9881" y="6970"/>
                  </a:cubicBezTo>
                  <a:cubicBezTo>
                    <a:pt x="9881" y="8488"/>
                    <a:pt x="8642" y="9723"/>
                    <a:pt x="7119" y="9723"/>
                  </a:cubicBezTo>
                  <a:cubicBezTo>
                    <a:pt x="5593" y="9723"/>
                    <a:pt x="4356" y="8490"/>
                    <a:pt x="4356" y="6970"/>
                  </a:cubicBezTo>
                  <a:cubicBezTo>
                    <a:pt x="4356" y="5453"/>
                    <a:pt x="5595" y="4218"/>
                    <a:pt x="7119" y="4218"/>
                  </a:cubicBezTo>
                  <a:close/>
                  <a:moveTo>
                    <a:pt x="4802" y="9163"/>
                  </a:moveTo>
                  <a:lnTo>
                    <a:pt x="4802" y="12736"/>
                  </a:lnTo>
                  <a:lnTo>
                    <a:pt x="1226" y="12736"/>
                  </a:lnTo>
                  <a:lnTo>
                    <a:pt x="1226" y="9163"/>
                  </a:lnTo>
                  <a:close/>
                  <a:moveTo>
                    <a:pt x="12735" y="9163"/>
                  </a:moveTo>
                  <a:lnTo>
                    <a:pt x="12735" y="12736"/>
                  </a:lnTo>
                  <a:lnTo>
                    <a:pt x="9161" y="12736"/>
                  </a:lnTo>
                  <a:lnTo>
                    <a:pt x="9161" y="9388"/>
                  </a:lnTo>
                  <a:cubicBezTo>
                    <a:pt x="9244" y="9317"/>
                    <a:pt x="9325" y="9242"/>
                    <a:pt x="9402" y="9163"/>
                  </a:cubicBezTo>
                  <a:close/>
                  <a:moveTo>
                    <a:pt x="4261" y="8344"/>
                  </a:moveTo>
                  <a:cubicBezTo>
                    <a:pt x="4330" y="8486"/>
                    <a:pt x="4409" y="8622"/>
                    <a:pt x="4500" y="8754"/>
                  </a:cubicBezTo>
                  <a:lnTo>
                    <a:pt x="1023" y="8754"/>
                  </a:lnTo>
                  <a:cubicBezTo>
                    <a:pt x="1022" y="8754"/>
                    <a:pt x="1021" y="8754"/>
                    <a:pt x="1019" y="8754"/>
                  </a:cubicBezTo>
                  <a:cubicBezTo>
                    <a:pt x="907" y="8754"/>
                    <a:pt x="818" y="8846"/>
                    <a:pt x="818" y="8957"/>
                  </a:cubicBezTo>
                  <a:lnTo>
                    <a:pt x="818" y="12942"/>
                  </a:lnTo>
                  <a:cubicBezTo>
                    <a:pt x="818" y="13054"/>
                    <a:pt x="909" y="13145"/>
                    <a:pt x="1023" y="13145"/>
                  </a:cubicBezTo>
                  <a:lnTo>
                    <a:pt x="5005" y="13145"/>
                  </a:lnTo>
                  <a:cubicBezTo>
                    <a:pt x="5118" y="13145"/>
                    <a:pt x="5210" y="13054"/>
                    <a:pt x="5210" y="12942"/>
                  </a:cubicBezTo>
                  <a:lnTo>
                    <a:pt x="5210" y="9496"/>
                  </a:lnTo>
                  <a:cubicBezTo>
                    <a:pt x="5339" y="9593"/>
                    <a:pt x="5477" y="9680"/>
                    <a:pt x="5619" y="9757"/>
                  </a:cubicBezTo>
                  <a:lnTo>
                    <a:pt x="5619" y="13518"/>
                  </a:lnTo>
                  <a:cubicBezTo>
                    <a:pt x="5619" y="13538"/>
                    <a:pt x="5603" y="13555"/>
                    <a:pt x="5583" y="13555"/>
                  </a:cubicBezTo>
                  <a:lnTo>
                    <a:pt x="445" y="13555"/>
                  </a:lnTo>
                  <a:cubicBezTo>
                    <a:pt x="425" y="13555"/>
                    <a:pt x="409" y="13538"/>
                    <a:pt x="409" y="13518"/>
                  </a:cubicBezTo>
                  <a:lnTo>
                    <a:pt x="409" y="8381"/>
                  </a:lnTo>
                  <a:cubicBezTo>
                    <a:pt x="409" y="8360"/>
                    <a:pt x="425" y="8344"/>
                    <a:pt x="445" y="8344"/>
                  </a:cubicBezTo>
                  <a:close/>
                  <a:moveTo>
                    <a:pt x="8380" y="1"/>
                  </a:moveTo>
                  <a:cubicBezTo>
                    <a:pt x="8135" y="2"/>
                    <a:pt x="7936" y="202"/>
                    <a:pt x="7936" y="446"/>
                  </a:cubicBezTo>
                  <a:lnTo>
                    <a:pt x="7936" y="3916"/>
                  </a:lnTo>
                  <a:cubicBezTo>
                    <a:pt x="7668" y="3844"/>
                    <a:pt x="7393" y="3809"/>
                    <a:pt x="7118" y="3809"/>
                  </a:cubicBezTo>
                  <a:cubicBezTo>
                    <a:pt x="6754" y="3809"/>
                    <a:pt x="6390" y="3872"/>
                    <a:pt x="6043" y="3997"/>
                  </a:cubicBezTo>
                  <a:lnTo>
                    <a:pt x="6043" y="460"/>
                  </a:lnTo>
                  <a:cubicBezTo>
                    <a:pt x="6043" y="214"/>
                    <a:pt x="5844" y="14"/>
                    <a:pt x="5597" y="14"/>
                  </a:cubicBezTo>
                  <a:lnTo>
                    <a:pt x="2250" y="14"/>
                  </a:lnTo>
                  <a:cubicBezTo>
                    <a:pt x="2142" y="18"/>
                    <a:pt x="2053" y="109"/>
                    <a:pt x="2053" y="220"/>
                  </a:cubicBezTo>
                  <a:cubicBezTo>
                    <a:pt x="2053" y="328"/>
                    <a:pt x="2142" y="419"/>
                    <a:pt x="2250" y="423"/>
                  </a:cubicBezTo>
                  <a:lnTo>
                    <a:pt x="5597" y="423"/>
                  </a:lnTo>
                  <a:cubicBezTo>
                    <a:pt x="5619" y="423"/>
                    <a:pt x="5635" y="439"/>
                    <a:pt x="5635" y="460"/>
                  </a:cubicBezTo>
                  <a:lnTo>
                    <a:pt x="5635" y="4178"/>
                  </a:lnTo>
                  <a:cubicBezTo>
                    <a:pt x="5493" y="4253"/>
                    <a:pt x="5354" y="4340"/>
                    <a:pt x="5226" y="4437"/>
                  </a:cubicBezTo>
                  <a:lnTo>
                    <a:pt x="5226" y="1037"/>
                  </a:lnTo>
                  <a:cubicBezTo>
                    <a:pt x="5226" y="924"/>
                    <a:pt x="5133" y="831"/>
                    <a:pt x="5021" y="831"/>
                  </a:cubicBezTo>
                  <a:lnTo>
                    <a:pt x="1039" y="831"/>
                  </a:lnTo>
                  <a:cubicBezTo>
                    <a:pt x="924" y="831"/>
                    <a:pt x="834" y="924"/>
                    <a:pt x="834" y="1037"/>
                  </a:cubicBezTo>
                  <a:lnTo>
                    <a:pt x="834" y="5021"/>
                  </a:lnTo>
                  <a:cubicBezTo>
                    <a:pt x="834" y="5133"/>
                    <a:pt x="924" y="5226"/>
                    <a:pt x="1039" y="5226"/>
                  </a:cubicBezTo>
                  <a:lnTo>
                    <a:pt x="4476" y="5226"/>
                  </a:lnTo>
                  <a:cubicBezTo>
                    <a:pt x="4387" y="5356"/>
                    <a:pt x="4311" y="5492"/>
                    <a:pt x="4245" y="5634"/>
                  </a:cubicBezTo>
                  <a:lnTo>
                    <a:pt x="459" y="5634"/>
                  </a:lnTo>
                  <a:cubicBezTo>
                    <a:pt x="439" y="5634"/>
                    <a:pt x="423" y="5619"/>
                    <a:pt x="423" y="5597"/>
                  </a:cubicBezTo>
                  <a:lnTo>
                    <a:pt x="423" y="460"/>
                  </a:lnTo>
                  <a:cubicBezTo>
                    <a:pt x="421" y="439"/>
                    <a:pt x="439" y="423"/>
                    <a:pt x="459" y="423"/>
                  </a:cubicBezTo>
                  <a:lnTo>
                    <a:pt x="1449" y="423"/>
                  </a:lnTo>
                  <a:cubicBezTo>
                    <a:pt x="1560" y="419"/>
                    <a:pt x="1647" y="328"/>
                    <a:pt x="1647" y="220"/>
                  </a:cubicBezTo>
                  <a:cubicBezTo>
                    <a:pt x="1647" y="109"/>
                    <a:pt x="1560" y="18"/>
                    <a:pt x="1449" y="14"/>
                  </a:cubicBezTo>
                  <a:lnTo>
                    <a:pt x="459" y="14"/>
                  </a:lnTo>
                  <a:cubicBezTo>
                    <a:pt x="212" y="14"/>
                    <a:pt x="13" y="214"/>
                    <a:pt x="13" y="460"/>
                  </a:cubicBezTo>
                  <a:lnTo>
                    <a:pt x="13" y="5597"/>
                  </a:lnTo>
                  <a:cubicBezTo>
                    <a:pt x="13" y="5844"/>
                    <a:pt x="212" y="6043"/>
                    <a:pt x="459" y="6043"/>
                  </a:cubicBezTo>
                  <a:lnTo>
                    <a:pt x="4086" y="6043"/>
                  </a:lnTo>
                  <a:cubicBezTo>
                    <a:pt x="3896" y="6660"/>
                    <a:pt x="3900" y="7320"/>
                    <a:pt x="4097" y="7935"/>
                  </a:cubicBezTo>
                  <a:lnTo>
                    <a:pt x="445" y="7935"/>
                  </a:lnTo>
                  <a:cubicBezTo>
                    <a:pt x="200" y="7935"/>
                    <a:pt x="1" y="8135"/>
                    <a:pt x="1" y="8381"/>
                  </a:cubicBezTo>
                  <a:lnTo>
                    <a:pt x="1" y="13518"/>
                  </a:lnTo>
                  <a:cubicBezTo>
                    <a:pt x="1" y="13764"/>
                    <a:pt x="200" y="13964"/>
                    <a:pt x="445" y="13964"/>
                  </a:cubicBezTo>
                  <a:lnTo>
                    <a:pt x="5583" y="13964"/>
                  </a:lnTo>
                  <a:cubicBezTo>
                    <a:pt x="5828" y="13962"/>
                    <a:pt x="6027" y="13764"/>
                    <a:pt x="6027" y="13518"/>
                  </a:cubicBezTo>
                  <a:lnTo>
                    <a:pt x="6027" y="9942"/>
                  </a:lnTo>
                  <a:cubicBezTo>
                    <a:pt x="6378" y="10070"/>
                    <a:pt x="6746" y="10134"/>
                    <a:pt x="7115" y="10134"/>
                  </a:cubicBezTo>
                  <a:cubicBezTo>
                    <a:pt x="7390" y="10134"/>
                    <a:pt x="7665" y="10099"/>
                    <a:pt x="7934" y="10027"/>
                  </a:cubicBezTo>
                  <a:lnTo>
                    <a:pt x="7934" y="13518"/>
                  </a:lnTo>
                  <a:cubicBezTo>
                    <a:pt x="7934" y="13764"/>
                    <a:pt x="8131" y="13962"/>
                    <a:pt x="8378" y="13964"/>
                  </a:cubicBezTo>
                  <a:lnTo>
                    <a:pt x="11235" y="13964"/>
                  </a:lnTo>
                  <a:cubicBezTo>
                    <a:pt x="11347" y="13964"/>
                    <a:pt x="11438" y="13871"/>
                    <a:pt x="11438" y="13759"/>
                  </a:cubicBezTo>
                  <a:cubicBezTo>
                    <a:pt x="11438" y="13646"/>
                    <a:pt x="11347" y="13555"/>
                    <a:pt x="11235" y="13555"/>
                  </a:cubicBezTo>
                  <a:lnTo>
                    <a:pt x="8380" y="13555"/>
                  </a:lnTo>
                  <a:cubicBezTo>
                    <a:pt x="8360" y="13555"/>
                    <a:pt x="8342" y="13538"/>
                    <a:pt x="8342" y="13518"/>
                  </a:cubicBezTo>
                  <a:lnTo>
                    <a:pt x="8342" y="9887"/>
                  </a:lnTo>
                  <a:cubicBezTo>
                    <a:pt x="8484" y="9828"/>
                    <a:pt x="8620" y="9759"/>
                    <a:pt x="8752" y="9680"/>
                  </a:cubicBezTo>
                  <a:lnTo>
                    <a:pt x="8752" y="12942"/>
                  </a:lnTo>
                  <a:cubicBezTo>
                    <a:pt x="8752" y="13054"/>
                    <a:pt x="8843" y="13145"/>
                    <a:pt x="8956" y="13145"/>
                  </a:cubicBezTo>
                  <a:lnTo>
                    <a:pt x="12940" y="13145"/>
                  </a:lnTo>
                  <a:cubicBezTo>
                    <a:pt x="13052" y="13145"/>
                    <a:pt x="13145" y="13054"/>
                    <a:pt x="13145" y="12942"/>
                  </a:cubicBezTo>
                  <a:lnTo>
                    <a:pt x="13145" y="8957"/>
                  </a:lnTo>
                  <a:cubicBezTo>
                    <a:pt x="13145" y="8845"/>
                    <a:pt x="13052" y="8754"/>
                    <a:pt x="12940" y="8754"/>
                  </a:cubicBezTo>
                  <a:lnTo>
                    <a:pt x="9735" y="8754"/>
                  </a:lnTo>
                  <a:cubicBezTo>
                    <a:pt x="9824" y="8622"/>
                    <a:pt x="9905" y="8486"/>
                    <a:pt x="9974" y="8344"/>
                  </a:cubicBezTo>
                  <a:lnTo>
                    <a:pt x="13516" y="8344"/>
                  </a:lnTo>
                  <a:cubicBezTo>
                    <a:pt x="13538" y="8344"/>
                    <a:pt x="13554" y="8360"/>
                    <a:pt x="13554" y="8381"/>
                  </a:cubicBezTo>
                  <a:lnTo>
                    <a:pt x="13554" y="13518"/>
                  </a:lnTo>
                  <a:cubicBezTo>
                    <a:pt x="13554" y="13538"/>
                    <a:pt x="13536" y="13555"/>
                    <a:pt x="13516" y="13555"/>
                  </a:cubicBezTo>
                  <a:lnTo>
                    <a:pt x="11999" y="13555"/>
                  </a:lnTo>
                  <a:cubicBezTo>
                    <a:pt x="11886" y="13555"/>
                    <a:pt x="11793" y="13646"/>
                    <a:pt x="11793" y="13759"/>
                  </a:cubicBezTo>
                  <a:cubicBezTo>
                    <a:pt x="11793" y="13871"/>
                    <a:pt x="11886" y="13964"/>
                    <a:pt x="11999" y="13964"/>
                  </a:cubicBezTo>
                  <a:lnTo>
                    <a:pt x="13518" y="13964"/>
                  </a:lnTo>
                  <a:cubicBezTo>
                    <a:pt x="13763" y="13962"/>
                    <a:pt x="13960" y="13764"/>
                    <a:pt x="13962" y="13518"/>
                  </a:cubicBezTo>
                  <a:lnTo>
                    <a:pt x="13962" y="8381"/>
                  </a:lnTo>
                  <a:cubicBezTo>
                    <a:pt x="13960" y="8135"/>
                    <a:pt x="13763" y="7935"/>
                    <a:pt x="13518" y="7935"/>
                  </a:cubicBezTo>
                  <a:lnTo>
                    <a:pt x="10138" y="7935"/>
                  </a:lnTo>
                  <a:cubicBezTo>
                    <a:pt x="10337" y="7316"/>
                    <a:pt x="10339" y="6651"/>
                    <a:pt x="10146" y="6031"/>
                  </a:cubicBezTo>
                  <a:lnTo>
                    <a:pt x="13518" y="6031"/>
                  </a:lnTo>
                  <a:cubicBezTo>
                    <a:pt x="13763" y="6029"/>
                    <a:pt x="13960" y="5830"/>
                    <a:pt x="13962" y="5585"/>
                  </a:cubicBezTo>
                  <a:lnTo>
                    <a:pt x="13962" y="446"/>
                  </a:lnTo>
                  <a:cubicBezTo>
                    <a:pt x="13962" y="202"/>
                    <a:pt x="13763" y="2"/>
                    <a:pt x="135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9"/>
            <p:cNvSpPr/>
            <p:nvPr/>
          </p:nvSpPr>
          <p:spPr>
            <a:xfrm>
              <a:off x="8169591" y="3333778"/>
              <a:ext cx="130148" cy="129797"/>
            </a:xfrm>
            <a:custGeom>
              <a:avLst/>
              <a:gdLst/>
              <a:ahLst/>
              <a:cxnLst/>
              <a:rect l="l" t="t" r="r" b="b"/>
              <a:pathLst>
                <a:path w="4827" h="4814" extrusionOk="0">
                  <a:moveTo>
                    <a:pt x="2414" y="409"/>
                  </a:moveTo>
                  <a:cubicBezTo>
                    <a:pt x="3519" y="409"/>
                    <a:pt x="4419" y="1305"/>
                    <a:pt x="4419" y="2406"/>
                  </a:cubicBezTo>
                  <a:cubicBezTo>
                    <a:pt x="4419" y="3507"/>
                    <a:pt x="3519" y="4405"/>
                    <a:pt x="2414" y="4405"/>
                  </a:cubicBezTo>
                  <a:cubicBezTo>
                    <a:pt x="1309" y="4405"/>
                    <a:pt x="411" y="3507"/>
                    <a:pt x="411" y="2406"/>
                  </a:cubicBezTo>
                  <a:cubicBezTo>
                    <a:pt x="411" y="1305"/>
                    <a:pt x="1309" y="409"/>
                    <a:pt x="2414" y="409"/>
                  </a:cubicBezTo>
                  <a:close/>
                  <a:moveTo>
                    <a:pt x="2414" y="1"/>
                  </a:moveTo>
                  <a:cubicBezTo>
                    <a:pt x="1082" y="1"/>
                    <a:pt x="0" y="1080"/>
                    <a:pt x="0" y="2406"/>
                  </a:cubicBezTo>
                  <a:cubicBezTo>
                    <a:pt x="0" y="3734"/>
                    <a:pt x="1084" y="4814"/>
                    <a:pt x="2414" y="4814"/>
                  </a:cubicBezTo>
                  <a:cubicBezTo>
                    <a:pt x="3746" y="4814"/>
                    <a:pt x="4827" y="3734"/>
                    <a:pt x="4827" y="2406"/>
                  </a:cubicBezTo>
                  <a:cubicBezTo>
                    <a:pt x="4827" y="1080"/>
                    <a:pt x="3746" y="1"/>
                    <a:pt x="2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9"/>
            <p:cNvSpPr/>
            <p:nvPr/>
          </p:nvSpPr>
          <p:spPr>
            <a:xfrm>
              <a:off x="8202782" y="3355025"/>
              <a:ext cx="58131" cy="86415"/>
            </a:xfrm>
            <a:custGeom>
              <a:avLst/>
              <a:gdLst/>
              <a:ahLst/>
              <a:cxnLst/>
              <a:rect l="l" t="t" r="r" b="b"/>
              <a:pathLst>
                <a:path w="2156" h="3205" extrusionOk="0">
                  <a:moveTo>
                    <a:pt x="1417" y="736"/>
                  </a:moveTo>
                  <a:cubicBezTo>
                    <a:pt x="1599" y="736"/>
                    <a:pt x="1747" y="884"/>
                    <a:pt x="1747" y="1068"/>
                  </a:cubicBezTo>
                  <a:cubicBezTo>
                    <a:pt x="1747" y="1249"/>
                    <a:pt x="1599" y="1397"/>
                    <a:pt x="1417" y="1397"/>
                  </a:cubicBezTo>
                  <a:lnTo>
                    <a:pt x="733" y="1397"/>
                  </a:lnTo>
                  <a:lnTo>
                    <a:pt x="733" y="736"/>
                  </a:lnTo>
                  <a:close/>
                  <a:moveTo>
                    <a:pt x="1879" y="1932"/>
                  </a:moveTo>
                  <a:cubicBezTo>
                    <a:pt x="1828" y="2103"/>
                    <a:pt x="1780" y="2274"/>
                    <a:pt x="1734" y="2447"/>
                  </a:cubicBezTo>
                  <a:lnTo>
                    <a:pt x="1734" y="2447"/>
                  </a:lnTo>
                  <a:cubicBezTo>
                    <a:pt x="1860" y="2401"/>
                    <a:pt x="1950" y="2279"/>
                    <a:pt x="1950" y="2137"/>
                  </a:cubicBezTo>
                  <a:cubicBezTo>
                    <a:pt x="1950" y="2059"/>
                    <a:pt x="1923" y="1988"/>
                    <a:pt x="1879" y="1932"/>
                  </a:cubicBezTo>
                  <a:close/>
                  <a:moveTo>
                    <a:pt x="823" y="0"/>
                  </a:moveTo>
                  <a:cubicBezTo>
                    <a:pt x="711" y="0"/>
                    <a:pt x="618" y="93"/>
                    <a:pt x="618" y="205"/>
                  </a:cubicBezTo>
                  <a:lnTo>
                    <a:pt x="618" y="330"/>
                  </a:lnTo>
                  <a:lnTo>
                    <a:pt x="214" y="330"/>
                  </a:lnTo>
                  <a:cubicBezTo>
                    <a:pt x="211" y="330"/>
                    <a:pt x="209" y="330"/>
                    <a:pt x="207" y="330"/>
                  </a:cubicBezTo>
                  <a:cubicBezTo>
                    <a:pt x="93" y="330"/>
                    <a:pt x="1" y="421"/>
                    <a:pt x="1" y="535"/>
                  </a:cubicBezTo>
                  <a:cubicBezTo>
                    <a:pt x="1" y="647"/>
                    <a:pt x="93" y="738"/>
                    <a:pt x="207" y="738"/>
                  </a:cubicBezTo>
                  <a:cubicBezTo>
                    <a:pt x="209" y="738"/>
                    <a:pt x="211" y="738"/>
                    <a:pt x="214" y="738"/>
                  </a:cubicBezTo>
                  <a:lnTo>
                    <a:pt x="324" y="738"/>
                  </a:lnTo>
                  <a:lnTo>
                    <a:pt x="324" y="2469"/>
                  </a:lnTo>
                  <a:lnTo>
                    <a:pt x="214" y="2469"/>
                  </a:lnTo>
                  <a:cubicBezTo>
                    <a:pt x="211" y="2469"/>
                    <a:pt x="209" y="2469"/>
                    <a:pt x="207" y="2469"/>
                  </a:cubicBezTo>
                  <a:cubicBezTo>
                    <a:pt x="93" y="2469"/>
                    <a:pt x="1" y="2560"/>
                    <a:pt x="1" y="2672"/>
                  </a:cubicBezTo>
                  <a:cubicBezTo>
                    <a:pt x="1" y="2786"/>
                    <a:pt x="93" y="2877"/>
                    <a:pt x="207" y="2877"/>
                  </a:cubicBezTo>
                  <a:cubicBezTo>
                    <a:pt x="209" y="2877"/>
                    <a:pt x="211" y="2877"/>
                    <a:pt x="214" y="2877"/>
                  </a:cubicBezTo>
                  <a:lnTo>
                    <a:pt x="618" y="2875"/>
                  </a:lnTo>
                  <a:lnTo>
                    <a:pt x="618" y="3000"/>
                  </a:lnTo>
                  <a:cubicBezTo>
                    <a:pt x="618" y="3112"/>
                    <a:pt x="709" y="3205"/>
                    <a:pt x="821" y="3205"/>
                  </a:cubicBezTo>
                  <a:cubicBezTo>
                    <a:pt x="934" y="3205"/>
                    <a:pt x="1027" y="3112"/>
                    <a:pt x="1027" y="3000"/>
                  </a:cubicBezTo>
                  <a:lnTo>
                    <a:pt x="1027" y="2875"/>
                  </a:lnTo>
                  <a:lnTo>
                    <a:pt x="1214" y="2875"/>
                  </a:lnTo>
                  <a:lnTo>
                    <a:pt x="1214" y="3000"/>
                  </a:lnTo>
                  <a:cubicBezTo>
                    <a:pt x="1214" y="3112"/>
                    <a:pt x="1307" y="3205"/>
                    <a:pt x="1419" y="3205"/>
                  </a:cubicBezTo>
                  <a:cubicBezTo>
                    <a:pt x="1532" y="3205"/>
                    <a:pt x="1625" y="3112"/>
                    <a:pt x="1625" y="3000"/>
                  </a:cubicBezTo>
                  <a:lnTo>
                    <a:pt x="1625" y="2875"/>
                  </a:lnTo>
                  <a:cubicBezTo>
                    <a:pt x="1659" y="2732"/>
                    <a:pt x="1696" y="2589"/>
                    <a:pt x="1734" y="2447"/>
                  </a:cubicBezTo>
                  <a:lnTo>
                    <a:pt x="1734" y="2447"/>
                  </a:lnTo>
                  <a:cubicBezTo>
                    <a:pt x="1698" y="2460"/>
                    <a:pt x="1660" y="2467"/>
                    <a:pt x="1621" y="2467"/>
                  </a:cubicBezTo>
                  <a:lnTo>
                    <a:pt x="733" y="2467"/>
                  </a:lnTo>
                  <a:lnTo>
                    <a:pt x="733" y="1808"/>
                  </a:lnTo>
                  <a:lnTo>
                    <a:pt x="1621" y="1808"/>
                  </a:lnTo>
                  <a:cubicBezTo>
                    <a:pt x="1725" y="1808"/>
                    <a:pt x="1818" y="1856"/>
                    <a:pt x="1879" y="1932"/>
                  </a:cubicBezTo>
                  <a:lnTo>
                    <a:pt x="1879" y="1932"/>
                  </a:lnTo>
                  <a:cubicBezTo>
                    <a:pt x="1964" y="1642"/>
                    <a:pt x="2057" y="1354"/>
                    <a:pt x="2155" y="1068"/>
                  </a:cubicBezTo>
                  <a:cubicBezTo>
                    <a:pt x="2155" y="740"/>
                    <a:pt x="1938" y="452"/>
                    <a:pt x="1625" y="359"/>
                  </a:cubicBezTo>
                  <a:lnTo>
                    <a:pt x="1625" y="205"/>
                  </a:lnTo>
                  <a:cubicBezTo>
                    <a:pt x="1625" y="93"/>
                    <a:pt x="1534" y="0"/>
                    <a:pt x="1419" y="0"/>
                  </a:cubicBezTo>
                  <a:cubicBezTo>
                    <a:pt x="1307" y="0"/>
                    <a:pt x="1216" y="93"/>
                    <a:pt x="1216" y="205"/>
                  </a:cubicBezTo>
                  <a:lnTo>
                    <a:pt x="1216" y="330"/>
                  </a:lnTo>
                  <a:lnTo>
                    <a:pt x="1027" y="330"/>
                  </a:lnTo>
                  <a:lnTo>
                    <a:pt x="1027" y="205"/>
                  </a:lnTo>
                  <a:cubicBezTo>
                    <a:pt x="1027" y="93"/>
                    <a:pt x="936" y="0"/>
                    <a:pt x="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8092748" y="3264404"/>
              <a:ext cx="40471" cy="11109"/>
            </a:xfrm>
            <a:custGeom>
              <a:avLst/>
              <a:gdLst/>
              <a:ahLst/>
              <a:cxnLst/>
              <a:rect l="l" t="t" r="r" b="b"/>
              <a:pathLst>
                <a:path w="1501" h="412" extrusionOk="0">
                  <a:moveTo>
                    <a:pt x="206" y="1"/>
                  </a:moveTo>
                  <a:cubicBezTo>
                    <a:pt x="92" y="1"/>
                    <a:pt x="1" y="93"/>
                    <a:pt x="1" y="206"/>
                  </a:cubicBezTo>
                  <a:cubicBezTo>
                    <a:pt x="1" y="318"/>
                    <a:pt x="92" y="409"/>
                    <a:pt x="206" y="411"/>
                  </a:cubicBezTo>
                  <a:lnTo>
                    <a:pt x="1295" y="411"/>
                  </a:lnTo>
                  <a:cubicBezTo>
                    <a:pt x="1408" y="411"/>
                    <a:pt x="1500" y="318"/>
                    <a:pt x="1500" y="206"/>
                  </a:cubicBezTo>
                  <a:cubicBezTo>
                    <a:pt x="1500" y="93"/>
                    <a:pt x="1408" y="1"/>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8092910" y="3286486"/>
              <a:ext cx="40093" cy="11028"/>
            </a:xfrm>
            <a:custGeom>
              <a:avLst/>
              <a:gdLst/>
              <a:ahLst/>
              <a:cxnLst/>
              <a:rect l="l" t="t" r="r" b="b"/>
              <a:pathLst>
                <a:path w="1487" h="409" extrusionOk="0">
                  <a:moveTo>
                    <a:pt x="200" y="1"/>
                  </a:moveTo>
                  <a:cubicBezTo>
                    <a:pt x="89" y="4"/>
                    <a:pt x="1" y="95"/>
                    <a:pt x="1" y="204"/>
                  </a:cubicBezTo>
                  <a:cubicBezTo>
                    <a:pt x="1" y="314"/>
                    <a:pt x="89" y="405"/>
                    <a:pt x="200" y="409"/>
                  </a:cubicBezTo>
                  <a:lnTo>
                    <a:pt x="1289" y="409"/>
                  </a:lnTo>
                  <a:cubicBezTo>
                    <a:pt x="1400" y="405"/>
                    <a:pt x="1487" y="314"/>
                    <a:pt x="1487" y="204"/>
                  </a:cubicBezTo>
                  <a:cubicBezTo>
                    <a:pt x="1487" y="95"/>
                    <a:pt x="1400" y="4"/>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9"/>
            <p:cNvSpPr/>
            <p:nvPr/>
          </p:nvSpPr>
          <p:spPr>
            <a:xfrm>
              <a:off x="8143896" y="3286108"/>
              <a:ext cx="11028" cy="35671"/>
            </a:xfrm>
            <a:custGeom>
              <a:avLst/>
              <a:gdLst/>
              <a:ahLst/>
              <a:cxnLst/>
              <a:rect l="l" t="t" r="r" b="b"/>
              <a:pathLst>
                <a:path w="409" h="1323" extrusionOk="0">
                  <a:moveTo>
                    <a:pt x="203" y="1"/>
                  </a:moveTo>
                  <a:cubicBezTo>
                    <a:pt x="91" y="1"/>
                    <a:pt x="0" y="91"/>
                    <a:pt x="0" y="206"/>
                  </a:cubicBezTo>
                  <a:lnTo>
                    <a:pt x="0" y="1118"/>
                  </a:lnTo>
                  <a:cubicBezTo>
                    <a:pt x="0" y="1230"/>
                    <a:pt x="91" y="1323"/>
                    <a:pt x="203" y="1323"/>
                  </a:cubicBezTo>
                  <a:cubicBezTo>
                    <a:pt x="316" y="1323"/>
                    <a:pt x="409" y="1230"/>
                    <a:pt x="409" y="1118"/>
                  </a:cubicBezTo>
                  <a:lnTo>
                    <a:pt x="409" y="206"/>
                  </a:lnTo>
                  <a:cubicBezTo>
                    <a:pt x="409" y="91"/>
                    <a:pt x="316"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9"/>
            <p:cNvSpPr/>
            <p:nvPr/>
          </p:nvSpPr>
          <p:spPr>
            <a:xfrm>
              <a:off x="8090834" y="3308406"/>
              <a:ext cx="15153" cy="12996"/>
            </a:xfrm>
            <a:custGeom>
              <a:avLst/>
              <a:gdLst/>
              <a:ahLst/>
              <a:cxnLst/>
              <a:rect l="l" t="t" r="r" b="b"/>
              <a:pathLst>
                <a:path w="562" h="482" extrusionOk="0">
                  <a:moveTo>
                    <a:pt x="320" y="1"/>
                  </a:moveTo>
                  <a:cubicBezTo>
                    <a:pt x="107" y="3"/>
                    <a:pt x="1" y="261"/>
                    <a:pt x="153" y="411"/>
                  </a:cubicBezTo>
                  <a:cubicBezTo>
                    <a:pt x="201" y="460"/>
                    <a:pt x="261" y="482"/>
                    <a:pt x="319" y="482"/>
                  </a:cubicBezTo>
                  <a:cubicBezTo>
                    <a:pt x="443" y="482"/>
                    <a:pt x="561" y="386"/>
                    <a:pt x="561" y="241"/>
                  </a:cubicBezTo>
                  <a:cubicBezTo>
                    <a:pt x="561" y="109"/>
                    <a:pt x="453" y="1"/>
                    <a:pt x="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8112916" y="3308406"/>
              <a:ext cx="15153" cy="12996"/>
            </a:xfrm>
            <a:custGeom>
              <a:avLst/>
              <a:gdLst/>
              <a:ahLst/>
              <a:cxnLst/>
              <a:rect l="l" t="t" r="r" b="b"/>
              <a:pathLst>
                <a:path w="562" h="482" extrusionOk="0">
                  <a:moveTo>
                    <a:pt x="320" y="1"/>
                  </a:moveTo>
                  <a:cubicBezTo>
                    <a:pt x="107" y="3"/>
                    <a:pt x="1" y="261"/>
                    <a:pt x="153" y="411"/>
                  </a:cubicBezTo>
                  <a:cubicBezTo>
                    <a:pt x="201" y="460"/>
                    <a:pt x="261" y="482"/>
                    <a:pt x="319" y="482"/>
                  </a:cubicBezTo>
                  <a:cubicBezTo>
                    <a:pt x="443" y="482"/>
                    <a:pt x="561" y="386"/>
                    <a:pt x="561" y="241"/>
                  </a:cubicBezTo>
                  <a:cubicBezTo>
                    <a:pt x="561" y="109"/>
                    <a:pt x="453" y="1"/>
                    <a:pt x="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9"/>
            <p:cNvSpPr/>
            <p:nvPr/>
          </p:nvSpPr>
          <p:spPr>
            <a:xfrm>
              <a:off x="8142979" y="3264296"/>
              <a:ext cx="15126" cy="13023"/>
            </a:xfrm>
            <a:custGeom>
              <a:avLst/>
              <a:gdLst/>
              <a:ahLst/>
              <a:cxnLst/>
              <a:rect l="l" t="t" r="r" b="b"/>
              <a:pathLst>
                <a:path w="561" h="483" extrusionOk="0">
                  <a:moveTo>
                    <a:pt x="242" y="1"/>
                  </a:moveTo>
                  <a:cubicBezTo>
                    <a:pt x="119" y="1"/>
                    <a:pt x="1" y="97"/>
                    <a:pt x="1" y="241"/>
                  </a:cubicBezTo>
                  <a:cubicBezTo>
                    <a:pt x="1" y="374"/>
                    <a:pt x="109" y="482"/>
                    <a:pt x="241" y="482"/>
                  </a:cubicBezTo>
                  <a:cubicBezTo>
                    <a:pt x="454" y="480"/>
                    <a:pt x="561" y="222"/>
                    <a:pt x="409" y="72"/>
                  </a:cubicBezTo>
                  <a:cubicBezTo>
                    <a:pt x="361" y="23"/>
                    <a:pt x="301"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9"/>
            <p:cNvSpPr/>
            <p:nvPr/>
          </p:nvSpPr>
          <p:spPr>
            <a:xfrm>
              <a:off x="8330584" y="3263649"/>
              <a:ext cx="40147" cy="11109"/>
            </a:xfrm>
            <a:custGeom>
              <a:avLst/>
              <a:gdLst/>
              <a:ahLst/>
              <a:cxnLst/>
              <a:rect l="l" t="t" r="r" b="b"/>
              <a:pathLst>
                <a:path w="1489" h="412" extrusionOk="0">
                  <a:moveTo>
                    <a:pt x="200" y="1"/>
                  </a:moveTo>
                  <a:cubicBezTo>
                    <a:pt x="89" y="5"/>
                    <a:pt x="1" y="96"/>
                    <a:pt x="1" y="206"/>
                  </a:cubicBezTo>
                  <a:cubicBezTo>
                    <a:pt x="1" y="317"/>
                    <a:pt x="89" y="407"/>
                    <a:pt x="200" y="411"/>
                  </a:cubicBezTo>
                  <a:lnTo>
                    <a:pt x="1291" y="411"/>
                  </a:lnTo>
                  <a:cubicBezTo>
                    <a:pt x="1400" y="407"/>
                    <a:pt x="1488" y="317"/>
                    <a:pt x="1488" y="206"/>
                  </a:cubicBezTo>
                  <a:cubicBezTo>
                    <a:pt x="1488" y="96"/>
                    <a:pt x="1400" y="5"/>
                    <a:pt x="1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9"/>
            <p:cNvSpPr/>
            <p:nvPr/>
          </p:nvSpPr>
          <p:spPr>
            <a:xfrm>
              <a:off x="8330422" y="3285731"/>
              <a:ext cx="40471" cy="11055"/>
            </a:xfrm>
            <a:custGeom>
              <a:avLst/>
              <a:gdLst/>
              <a:ahLst/>
              <a:cxnLst/>
              <a:rect l="l" t="t" r="r" b="b"/>
              <a:pathLst>
                <a:path w="1501" h="410" extrusionOk="0">
                  <a:moveTo>
                    <a:pt x="206" y="1"/>
                  </a:moveTo>
                  <a:cubicBezTo>
                    <a:pt x="91" y="1"/>
                    <a:pt x="1" y="92"/>
                    <a:pt x="1" y="206"/>
                  </a:cubicBezTo>
                  <a:cubicBezTo>
                    <a:pt x="1" y="319"/>
                    <a:pt x="91" y="409"/>
                    <a:pt x="206" y="409"/>
                  </a:cubicBezTo>
                  <a:lnTo>
                    <a:pt x="1297" y="409"/>
                  </a:lnTo>
                  <a:cubicBezTo>
                    <a:pt x="1410" y="409"/>
                    <a:pt x="1500" y="319"/>
                    <a:pt x="1500" y="206"/>
                  </a:cubicBezTo>
                  <a:cubicBezTo>
                    <a:pt x="1500" y="92"/>
                    <a:pt x="1410" y="1"/>
                    <a:pt x="1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9"/>
            <p:cNvSpPr/>
            <p:nvPr/>
          </p:nvSpPr>
          <p:spPr>
            <a:xfrm>
              <a:off x="8308718" y="3285380"/>
              <a:ext cx="11082" cy="35671"/>
            </a:xfrm>
            <a:custGeom>
              <a:avLst/>
              <a:gdLst/>
              <a:ahLst/>
              <a:cxnLst/>
              <a:rect l="l" t="t" r="r" b="b"/>
              <a:pathLst>
                <a:path w="411" h="1323" extrusionOk="0">
                  <a:moveTo>
                    <a:pt x="206" y="0"/>
                  </a:moveTo>
                  <a:cubicBezTo>
                    <a:pt x="93" y="0"/>
                    <a:pt x="0" y="93"/>
                    <a:pt x="0" y="205"/>
                  </a:cubicBezTo>
                  <a:lnTo>
                    <a:pt x="0" y="1117"/>
                  </a:lnTo>
                  <a:cubicBezTo>
                    <a:pt x="0" y="1229"/>
                    <a:pt x="93" y="1322"/>
                    <a:pt x="206" y="1322"/>
                  </a:cubicBezTo>
                  <a:cubicBezTo>
                    <a:pt x="318" y="1322"/>
                    <a:pt x="411" y="1229"/>
                    <a:pt x="411" y="1117"/>
                  </a:cubicBezTo>
                  <a:lnTo>
                    <a:pt x="411" y="205"/>
                  </a:lnTo>
                  <a:cubicBezTo>
                    <a:pt x="411" y="93"/>
                    <a:pt x="318"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9"/>
            <p:cNvSpPr/>
            <p:nvPr/>
          </p:nvSpPr>
          <p:spPr>
            <a:xfrm>
              <a:off x="8355551" y="3307705"/>
              <a:ext cx="15126" cy="12996"/>
            </a:xfrm>
            <a:custGeom>
              <a:avLst/>
              <a:gdLst/>
              <a:ahLst/>
              <a:cxnLst/>
              <a:rect l="l" t="t" r="r" b="b"/>
              <a:pathLst>
                <a:path w="561" h="482" extrusionOk="0">
                  <a:moveTo>
                    <a:pt x="323" y="1"/>
                  </a:moveTo>
                  <a:cubicBezTo>
                    <a:pt x="322" y="1"/>
                    <a:pt x="321" y="1"/>
                    <a:pt x="320" y="1"/>
                  </a:cubicBezTo>
                  <a:cubicBezTo>
                    <a:pt x="107" y="1"/>
                    <a:pt x="0" y="259"/>
                    <a:pt x="152" y="411"/>
                  </a:cubicBezTo>
                  <a:cubicBezTo>
                    <a:pt x="200" y="460"/>
                    <a:pt x="260" y="481"/>
                    <a:pt x="318" y="481"/>
                  </a:cubicBezTo>
                  <a:cubicBezTo>
                    <a:pt x="442" y="481"/>
                    <a:pt x="560" y="385"/>
                    <a:pt x="560" y="240"/>
                  </a:cubicBezTo>
                  <a:cubicBezTo>
                    <a:pt x="560" y="109"/>
                    <a:pt x="454"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8333469" y="3307705"/>
              <a:ext cx="15180" cy="12996"/>
            </a:xfrm>
            <a:custGeom>
              <a:avLst/>
              <a:gdLst/>
              <a:ahLst/>
              <a:cxnLst/>
              <a:rect l="l" t="t" r="r" b="b"/>
              <a:pathLst>
                <a:path w="563" h="482" extrusionOk="0">
                  <a:moveTo>
                    <a:pt x="325" y="1"/>
                  </a:moveTo>
                  <a:cubicBezTo>
                    <a:pt x="324" y="1"/>
                    <a:pt x="323" y="1"/>
                    <a:pt x="322" y="1"/>
                  </a:cubicBezTo>
                  <a:cubicBezTo>
                    <a:pt x="107" y="1"/>
                    <a:pt x="0" y="259"/>
                    <a:pt x="152" y="411"/>
                  </a:cubicBezTo>
                  <a:cubicBezTo>
                    <a:pt x="201" y="460"/>
                    <a:pt x="261" y="481"/>
                    <a:pt x="320" y="481"/>
                  </a:cubicBezTo>
                  <a:cubicBezTo>
                    <a:pt x="444" y="481"/>
                    <a:pt x="562" y="385"/>
                    <a:pt x="562" y="240"/>
                  </a:cubicBezTo>
                  <a:cubicBezTo>
                    <a:pt x="561" y="109"/>
                    <a:pt x="456" y="1"/>
                    <a:pt x="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8305536" y="3263622"/>
              <a:ext cx="15180" cy="12969"/>
            </a:xfrm>
            <a:custGeom>
              <a:avLst/>
              <a:gdLst/>
              <a:ahLst/>
              <a:cxnLst/>
              <a:rect l="l" t="t" r="r" b="b"/>
              <a:pathLst>
                <a:path w="563" h="481" extrusionOk="0">
                  <a:moveTo>
                    <a:pt x="320" y="0"/>
                  </a:moveTo>
                  <a:cubicBezTo>
                    <a:pt x="107" y="0"/>
                    <a:pt x="0" y="259"/>
                    <a:pt x="152" y="410"/>
                  </a:cubicBezTo>
                  <a:cubicBezTo>
                    <a:pt x="201" y="459"/>
                    <a:pt x="261" y="481"/>
                    <a:pt x="320" y="481"/>
                  </a:cubicBezTo>
                  <a:cubicBezTo>
                    <a:pt x="443" y="481"/>
                    <a:pt x="561" y="385"/>
                    <a:pt x="562" y="241"/>
                  </a:cubicBezTo>
                  <a:cubicBezTo>
                    <a:pt x="561" y="107"/>
                    <a:pt x="454" y="0"/>
                    <a:pt x="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9"/>
            <p:cNvSpPr/>
            <p:nvPr/>
          </p:nvSpPr>
          <p:spPr>
            <a:xfrm>
              <a:off x="8327510" y="3523459"/>
              <a:ext cx="40444" cy="11055"/>
            </a:xfrm>
            <a:custGeom>
              <a:avLst/>
              <a:gdLst/>
              <a:ahLst/>
              <a:cxnLst/>
              <a:rect l="l" t="t" r="r" b="b"/>
              <a:pathLst>
                <a:path w="1500" h="410" extrusionOk="0">
                  <a:moveTo>
                    <a:pt x="205" y="1"/>
                  </a:moveTo>
                  <a:cubicBezTo>
                    <a:pt x="93" y="1"/>
                    <a:pt x="0" y="91"/>
                    <a:pt x="0" y="206"/>
                  </a:cubicBezTo>
                  <a:cubicBezTo>
                    <a:pt x="0" y="318"/>
                    <a:pt x="93" y="409"/>
                    <a:pt x="205" y="409"/>
                  </a:cubicBezTo>
                  <a:lnTo>
                    <a:pt x="1297" y="409"/>
                  </a:lnTo>
                  <a:cubicBezTo>
                    <a:pt x="1409" y="409"/>
                    <a:pt x="1500" y="318"/>
                    <a:pt x="1500" y="206"/>
                  </a:cubicBezTo>
                  <a:cubicBezTo>
                    <a:pt x="1500" y="91"/>
                    <a:pt x="1409" y="1"/>
                    <a:pt x="1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9"/>
            <p:cNvSpPr/>
            <p:nvPr/>
          </p:nvSpPr>
          <p:spPr>
            <a:xfrm>
              <a:off x="8327510" y="3501377"/>
              <a:ext cx="40444" cy="11109"/>
            </a:xfrm>
            <a:custGeom>
              <a:avLst/>
              <a:gdLst/>
              <a:ahLst/>
              <a:cxnLst/>
              <a:rect l="l" t="t" r="r" b="b"/>
              <a:pathLst>
                <a:path w="1500" h="412" extrusionOk="0">
                  <a:moveTo>
                    <a:pt x="205" y="1"/>
                  </a:moveTo>
                  <a:cubicBezTo>
                    <a:pt x="93" y="1"/>
                    <a:pt x="0" y="94"/>
                    <a:pt x="0" y="206"/>
                  </a:cubicBezTo>
                  <a:cubicBezTo>
                    <a:pt x="0" y="318"/>
                    <a:pt x="93" y="411"/>
                    <a:pt x="205" y="411"/>
                  </a:cubicBezTo>
                  <a:lnTo>
                    <a:pt x="1297" y="411"/>
                  </a:lnTo>
                  <a:cubicBezTo>
                    <a:pt x="1409" y="411"/>
                    <a:pt x="1500" y="318"/>
                    <a:pt x="1500" y="206"/>
                  </a:cubicBezTo>
                  <a:cubicBezTo>
                    <a:pt x="1500" y="94"/>
                    <a:pt x="1409" y="1"/>
                    <a:pt x="1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9"/>
            <p:cNvSpPr/>
            <p:nvPr/>
          </p:nvSpPr>
          <p:spPr>
            <a:xfrm>
              <a:off x="8305779" y="3477165"/>
              <a:ext cx="11055" cy="35698"/>
            </a:xfrm>
            <a:custGeom>
              <a:avLst/>
              <a:gdLst/>
              <a:ahLst/>
              <a:cxnLst/>
              <a:rect l="l" t="t" r="r" b="b"/>
              <a:pathLst>
                <a:path w="410" h="1324" extrusionOk="0">
                  <a:moveTo>
                    <a:pt x="206" y="1"/>
                  </a:moveTo>
                  <a:cubicBezTo>
                    <a:pt x="94" y="1"/>
                    <a:pt x="1" y="92"/>
                    <a:pt x="1" y="204"/>
                  </a:cubicBezTo>
                  <a:lnTo>
                    <a:pt x="1" y="1118"/>
                  </a:lnTo>
                  <a:cubicBezTo>
                    <a:pt x="1" y="1230"/>
                    <a:pt x="94" y="1321"/>
                    <a:pt x="206" y="1323"/>
                  </a:cubicBezTo>
                  <a:cubicBezTo>
                    <a:pt x="319" y="1323"/>
                    <a:pt x="409" y="1230"/>
                    <a:pt x="409" y="1118"/>
                  </a:cubicBezTo>
                  <a:lnTo>
                    <a:pt x="409" y="204"/>
                  </a:lnTo>
                  <a:cubicBezTo>
                    <a:pt x="409" y="92"/>
                    <a:pt x="319"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8354743" y="3477515"/>
              <a:ext cx="15126" cy="12996"/>
            </a:xfrm>
            <a:custGeom>
              <a:avLst/>
              <a:gdLst/>
              <a:ahLst/>
              <a:cxnLst/>
              <a:rect l="l" t="t" r="r" b="b"/>
              <a:pathLst>
                <a:path w="561" h="482" extrusionOk="0">
                  <a:moveTo>
                    <a:pt x="242" y="1"/>
                  </a:moveTo>
                  <a:cubicBezTo>
                    <a:pt x="119" y="1"/>
                    <a:pt x="0" y="96"/>
                    <a:pt x="0" y="241"/>
                  </a:cubicBezTo>
                  <a:cubicBezTo>
                    <a:pt x="0" y="375"/>
                    <a:pt x="107" y="481"/>
                    <a:pt x="241" y="481"/>
                  </a:cubicBezTo>
                  <a:cubicBezTo>
                    <a:pt x="454" y="481"/>
                    <a:pt x="561" y="223"/>
                    <a:pt x="409" y="71"/>
                  </a:cubicBezTo>
                  <a:cubicBezTo>
                    <a:pt x="360" y="22"/>
                    <a:pt x="301"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9"/>
            <p:cNvSpPr/>
            <p:nvPr/>
          </p:nvSpPr>
          <p:spPr>
            <a:xfrm>
              <a:off x="8332660" y="3477515"/>
              <a:ext cx="15126" cy="12996"/>
            </a:xfrm>
            <a:custGeom>
              <a:avLst/>
              <a:gdLst/>
              <a:ahLst/>
              <a:cxnLst/>
              <a:rect l="l" t="t" r="r" b="b"/>
              <a:pathLst>
                <a:path w="561" h="482" extrusionOk="0">
                  <a:moveTo>
                    <a:pt x="243" y="1"/>
                  </a:moveTo>
                  <a:cubicBezTo>
                    <a:pt x="119" y="1"/>
                    <a:pt x="0" y="96"/>
                    <a:pt x="0" y="241"/>
                  </a:cubicBezTo>
                  <a:cubicBezTo>
                    <a:pt x="0" y="375"/>
                    <a:pt x="109" y="481"/>
                    <a:pt x="241" y="481"/>
                  </a:cubicBezTo>
                  <a:cubicBezTo>
                    <a:pt x="454" y="481"/>
                    <a:pt x="561" y="223"/>
                    <a:pt x="411" y="71"/>
                  </a:cubicBezTo>
                  <a:cubicBezTo>
                    <a:pt x="362" y="22"/>
                    <a:pt x="302" y="1"/>
                    <a:pt x="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9"/>
            <p:cNvSpPr/>
            <p:nvPr/>
          </p:nvSpPr>
          <p:spPr>
            <a:xfrm>
              <a:off x="8304727" y="3521626"/>
              <a:ext cx="15126" cy="12996"/>
            </a:xfrm>
            <a:custGeom>
              <a:avLst/>
              <a:gdLst/>
              <a:ahLst/>
              <a:cxnLst/>
              <a:rect l="l" t="t" r="r" b="b"/>
              <a:pathLst>
                <a:path w="561" h="482" extrusionOk="0">
                  <a:moveTo>
                    <a:pt x="242" y="1"/>
                  </a:moveTo>
                  <a:cubicBezTo>
                    <a:pt x="119" y="1"/>
                    <a:pt x="0" y="97"/>
                    <a:pt x="0" y="242"/>
                  </a:cubicBezTo>
                  <a:cubicBezTo>
                    <a:pt x="0" y="375"/>
                    <a:pt x="109" y="481"/>
                    <a:pt x="241" y="481"/>
                  </a:cubicBezTo>
                  <a:cubicBezTo>
                    <a:pt x="454" y="481"/>
                    <a:pt x="561" y="223"/>
                    <a:pt x="409" y="71"/>
                  </a:cubicBezTo>
                  <a:cubicBezTo>
                    <a:pt x="361" y="22"/>
                    <a:pt x="301"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9"/>
            <p:cNvSpPr/>
            <p:nvPr/>
          </p:nvSpPr>
          <p:spPr>
            <a:xfrm>
              <a:off x="8089836" y="3523459"/>
              <a:ext cx="40444" cy="11055"/>
            </a:xfrm>
            <a:custGeom>
              <a:avLst/>
              <a:gdLst/>
              <a:ahLst/>
              <a:cxnLst/>
              <a:rect l="l" t="t" r="r" b="b"/>
              <a:pathLst>
                <a:path w="1500" h="410" extrusionOk="0">
                  <a:moveTo>
                    <a:pt x="205" y="1"/>
                  </a:moveTo>
                  <a:cubicBezTo>
                    <a:pt x="91" y="1"/>
                    <a:pt x="0" y="91"/>
                    <a:pt x="0" y="206"/>
                  </a:cubicBezTo>
                  <a:cubicBezTo>
                    <a:pt x="0" y="318"/>
                    <a:pt x="91" y="409"/>
                    <a:pt x="205" y="409"/>
                  </a:cubicBezTo>
                  <a:lnTo>
                    <a:pt x="1295" y="409"/>
                  </a:lnTo>
                  <a:cubicBezTo>
                    <a:pt x="1409" y="409"/>
                    <a:pt x="1500" y="318"/>
                    <a:pt x="1500" y="206"/>
                  </a:cubicBezTo>
                  <a:cubicBezTo>
                    <a:pt x="1500" y="91"/>
                    <a:pt x="1409" y="1"/>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9"/>
            <p:cNvSpPr/>
            <p:nvPr/>
          </p:nvSpPr>
          <p:spPr>
            <a:xfrm>
              <a:off x="8089836" y="3501377"/>
              <a:ext cx="40444" cy="11109"/>
            </a:xfrm>
            <a:custGeom>
              <a:avLst/>
              <a:gdLst/>
              <a:ahLst/>
              <a:cxnLst/>
              <a:rect l="l" t="t" r="r" b="b"/>
              <a:pathLst>
                <a:path w="1500" h="412" extrusionOk="0">
                  <a:moveTo>
                    <a:pt x="205" y="1"/>
                  </a:moveTo>
                  <a:cubicBezTo>
                    <a:pt x="91" y="1"/>
                    <a:pt x="0" y="94"/>
                    <a:pt x="0" y="206"/>
                  </a:cubicBezTo>
                  <a:cubicBezTo>
                    <a:pt x="0" y="318"/>
                    <a:pt x="91" y="411"/>
                    <a:pt x="205" y="411"/>
                  </a:cubicBezTo>
                  <a:lnTo>
                    <a:pt x="1295" y="411"/>
                  </a:lnTo>
                  <a:cubicBezTo>
                    <a:pt x="1409" y="411"/>
                    <a:pt x="1500" y="318"/>
                    <a:pt x="1500" y="206"/>
                  </a:cubicBezTo>
                  <a:cubicBezTo>
                    <a:pt x="1500" y="94"/>
                    <a:pt x="1409" y="1"/>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9"/>
            <p:cNvSpPr/>
            <p:nvPr/>
          </p:nvSpPr>
          <p:spPr>
            <a:xfrm>
              <a:off x="8140903" y="3477165"/>
              <a:ext cx="11109" cy="35698"/>
            </a:xfrm>
            <a:custGeom>
              <a:avLst/>
              <a:gdLst/>
              <a:ahLst/>
              <a:cxnLst/>
              <a:rect l="l" t="t" r="r" b="b"/>
              <a:pathLst>
                <a:path w="412" h="1324" extrusionOk="0">
                  <a:moveTo>
                    <a:pt x="206" y="1"/>
                  </a:moveTo>
                  <a:cubicBezTo>
                    <a:pt x="93" y="1"/>
                    <a:pt x="1" y="92"/>
                    <a:pt x="1" y="204"/>
                  </a:cubicBezTo>
                  <a:lnTo>
                    <a:pt x="1" y="1118"/>
                  </a:lnTo>
                  <a:cubicBezTo>
                    <a:pt x="1" y="1230"/>
                    <a:pt x="93" y="1321"/>
                    <a:pt x="206" y="1323"/>
                  </a:cubicBezTo>
                  <a:cubicBezTo>
                    <a:pt x="318" y="1323"/>
                    <a:pt x="411" y="1230"/>
                    <a:pt x="411" y="1118"/>
                  </a:cubicBezTo>
                  <a:lnTo>
                    <a:pt x="411" y="204"/>
                  </a:lnTo>
                  <a:cubicBezTo>
                    <a:pt x="411" y="92"/>
                    <a:pt x="318"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9"/>
            <p:cNvSpPr/>
            <p:nvPr/>
          </p:nvSpPr>
          <p:spPr>
            <a:xfrm>
              <a:off x="8090052" y="3477515"/>
              <a:ext cx="15126" cy="12996"/>
            </a:xfrm>
            <a:custGeom>
              <a:avLst/>
              <a:gdLst/>
              <a:ahLst/>
              <a:cxnLst/>
              <a:rect l="l" t="t" r="r" b="b"/>
              <a:pathLst>
                <a:path w="561" h="482" extrusionOk="0">
                  <a:moveTo>
                    <a:pt x="242" y="1"/>
                  </a:moveTo>
                  <a:cubicBezTo>
                    <a:pt x="119" y="1"/>
                    <a:pt x="0" y="96"/>
                    <a:pt x="0" y="241"/>
                  </a:cubicBezTo>
                  <a:cubicBezTo>
                    <a:pt x="0" y="375"/>
                    <a:pt x="109" y="481"/>
                    <a:pt x="241" y="481"/>
                  </a:cubicBezTo>
                  <a:cubicBezTo>
                    <a:pt x="454" y="481"/>
                    <a:pt x="561" y="223"/>
                    <a:pt x="409" y="71"/>
                  </a:cubicBezTo>
                  <a:cubicBezTo>
                    <a:pt x="360" y="22"/>
                    <a:pt x="300"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8112080" y="3477515"/>
              <a:ext cx="15180" cy="12996"/>
            </a:xfrm>
            <a:custGeom>
              <a:avLst/>
              <a:gdLst/>
              <a:ahLst/>
              <a:cxnLst/>
              <a:rect l="l" t="t" r="r" b="b"/>
              <a:pathLst>
                <a:path w="563" h="482" extrusionOk="0">
                  <a:moveTo>
                    <a:pt x="242" y="1"/>
                  </a:moveTo>
                  <a:cubicBezTo>
                    <a:pt x="119" y="1"/>
                    <a:pt x="0" y="96"/>
                    <a:pt x="0" y="241"/>
                  </a:cubicBezTo>
                  <a:cubicBezTo>
                    <a:pt x="2" y="375"/>
                    <a:pt x="109" y="481"/>
                    <a:pt x="243" y="481"/>
                  </a:cubicBezTo>
                  <a:cubicBezTo>
                    <a:pt x="456" y="481"/>
                    <a:pt x="562" y="223"/>
                    <a:pt x="411" y="71"/>
                  </a:cubicBezTo>
                  <a:cubicBezTo>
                    <a:pt x="361" y="22"/>
                    <a:pt x="301"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9"/>
            <p:cNvSpPr/>
            <p:nvPr/>
          </p:nvSpPr>
          <p:spPr>
            <a:xfrm>
              <a:off x="8140067" y="3521626"/>
              <a:ext cx="15126" cy="12996"/>
            </a:xfrm>
            <a:custGeom>
              <a:avLst/>
              <a:gdLst/>
              <a:ahLst/>
              <a:cxnLst/>
              <a:rect l="l" t="t" r="r" b="b"/>
              <a:pathLst>
                <a:path w="561" h="482" extrusionOk="0">
                  <a:moveTo>
                    <a:pt x="241" y="1"/>
                  </a:moveTo>
                  <a:cubicBezTo>
                    <a:pt x="118" y="1"/>
                    <a:pt x="0" y="97"/>
                    <a:pt x="0" y="242"/>
                  </a:cubicBezTo>
                  <a:cubicBezTo>
                    <a:pt x="0" y="375"/>
                    <a:pt x="107" y="481"/>
                    <a:pt x="241" y="481"/>
                  </a:cubicBezTo>
                  <a:cubicBezTo>
                    <a:pt x="454" y="481"/>
                    <a:pt x="560" y="223"/>
                    <a:pt x="409" y="71"/>
                  </a:cubicBezTo>
                  <a:cubicBezTo>
                    <a:pt x="360" y="22"/>
                    <a:pt x="300"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79"/>
          <p:cNvGrpSpPr/>
          <p:nvPr/>
        </p:nvGrpSpPr>
        <p:grpSpPr>
          <a:xfrm>
            <a:off x="8035183" y="2610132"/>
            <a:ext cx="381088" cy="376450"/>
            <a:chOff x="8035183" y="2610132"/>
            <a:chExt cx="381088" cy="376450"/>
          </a:xfrm>
        </p:grpSpPr>
        <p:sp>
          <p:nvSpPr>
            <p:cNvPr id="9878" name="Google Shape;9878;p79"/>
            <p:cNvSpPr/>
            <p:nvPr/>
          </p:nvSpPr>
          <p:spPr>
            <a:xfrm>
              <a:off x="8242201" y="2610132"/>
              <a:ext cx="174070" cy="376450"/>
            </a:xfrm>
            <a:custGeom>
              <a:avLst/>
              <a:gdLst/>
              <a:ahLst/>
              <a:cxnLst/>
              <a:rect l="l" t="t" r="r" b="b"/>
              <a:pathLst>
                <a:path w="6456" h="13962" extrusionOk="0">
                  <a:moveTo>
                    <a:pt x="5834" y="6455"/>
                  </a:moveTo>
                  <a:cubicBezTo>
                    <a:pt x="5873" y="6455"/>
                    <a:pt x="5905" y="6487"/>
                    <a:pt x="5905" y="6526"/>
                  </a:cubicBezTo>
                  <a:lnTo>
                    <a:pt x="5905" y="7298"/>
                  </a:lnTo>
                  <a:lnTo>
                    <a:pt x="670" y="7298"/>
                  </a:lnTo>
                  <a:lnTo>
                    <a:pt x="670" y="6526"/>
                  </a:lnTo>
                  <a:cubicBezTo>
                    <a:pt x="670" y="6487"/>
                    <a:pt x="701" y="6455"/>
                    <a:pt x="741" y="6455"/>
                  </a:cubicBezTo>
                  <a:close/>
                  <a:moveTo>
                    <a:pt x="5905" y="7706"/>
                  </a:moveTo>
                  <a:lnTo>
                    <a:pt x="5905" y="8549"/>
                  </a:lnTo>
                  <a:lnTo>
                    <a:pt x="670" y="8549"/>
                  </a:lnTo>
                  <a:lnTo>
                    <a:pt x="670" y="7706"/>
                  </a:lnTo>
                  <a:close/>
                  <a:moveTo>
                    <a:pt x="5905" y="8958"/>
                  </a:moveTo>
                  <a:lnTo>
                    <a:pt x="5905" y="9800"/>
                  </a:lnTo>
                  <a:lnTo>
                    <a:pt x="670" y="9800"/>
                  </a:lnTo>
                  <a:lnTo>
                    <a:pt x="670" y="8958"/>
                  </a:lnTo>
                  <a:close/>
                  <a:moveTo>
                    <a:pt x="5905" y="10209"/>
                  </a:moveTo>
                  <a:lnTo>
                    <a:pt x="5905" y="11051"/>
                  </a:lnTo>
                  <a:lnTo>
                    <a:pt x="670" y="11051"/>
                  </a:lnTo>
                  <a:lnTo>
                    <a:pt x="670" y="10209"/>
                  </a:lnTo>
                  <a:close/>
                  <a:moveTo>
                    <a:pt x="5905" y="11460"/>
                  </a:moveTo>
                  <a:lnTo>
                    <a:pt x="5905" y="12302"/>
                  </a:lnTo>
                  <a:lnTo>
                    <a:pt x="670" y="12302"/>
                  </a:lnTo>
                  <a:lnTo>
                    <a:pt x="670" y="11460"/>
                  </a:lnTo>
                  <a:close/>
                  <a:moveTo>
                    <a:pt x="5905" y="12713"/>
                  </a:moveTo>
                  <a:lnTo>
                    <a:pt x="5905" y="13510"/>
                  </a:lnTo>
                  <a:cubicBezTo>
                    <a:pt x="5905" y="13536"/>
                    <a:pt x="5885" y="13553"/>
                    <a:pt x="5862" y="13553"/>
                  </a:cubicBezTo>
                  <a:lnTo>
                    <a:pt x="713" y="13553"/>
                  </a:lnTo>
                  <a:cubicBezTo>
                    <a:pt x="690" y="13553"/>
                    <a:pt x="670" y="13536"/>
                    <a:pt x="670" y="13510"/>
                  </a:cubicBezTo>
                  <a:lnTo>
                    <a:pt x="670" y="12713"/>
                  </a:lnTo>
                  <a:close/>
                  <a:moveTo>
                    <a:pt x="3231" y="1"/>
                  </a:moveTo>
                  <a:cubicBezTo>
                    <a:pt x="3000" y="1"/>
                    <a:pt x="2771" y="26"/>
                    <a:pt x="2546" y="74"/>
                  </a:cubicBezTo>
                  <a:cubicBezTo>
                    <a:pt x="2436" y="97"/>
                    <a:pt x="2367" y="206"/>
                    <a:pt x="2391" y="316"/>
                  </a:cubicBezTo>
                  <a:cubicBezTo>
                    <a:pt x="2411" y="413"/>
                    <a:pt x="2496" y="479"/>
                    <a:pt x="2590" y="479"/>
                  </a:cubicBezTo>
                  <a:cubicBezTo>
                    <a:pt x="2605" y="479"/>
                    <a:pt x="2619" y="477"/>
                    <a:pt x="2633" y="474"/>
                  </a:cubicBezTo>
                  <a:cubicBezTo>
                    <a:pt x="2822" y="433"/>
                    <a:pt x="3013" y="411"/>
                    <a:pt x="3206" y="411"/>
                  </a:cubicBezTo>
                  <a:cubicBezTo>
                    <a:pt x="3214" y="411"/>
                    <a:pt x="3223" y="411"/>
                    <a:pt x="3231" y="411"/>
                  </a:cubicBezTo>
                  <a:cubicBezTo>
                    <a:pt x="4786" y="411"/>
                    <a:pt x="6047" y="1672"/>
                    <a:pt x="6047" y="3223"/>
                  </a:cubicBezTo>
                  <a:cubicBezTo>
                    <a:pt x="6047" y="4772"/>
                    <a:pt x="4784" y="6035"/>
                    <a:pt x="3231" y="6035"/>
                  </a:cubicBezTo>
                  <a:cubicBezTo>
                    <a:pt x="1678" y="6035"/>
                    <a:pt x="415" y="4772"/>
                    <a:pt x="415" y="3223"/>
                  </a:cubicBezTo>
                  <a:cubicBezTo>
                    <a:pt x="417" y="2205"/>
                    <a:pt x="966" y="1266"/>
                    <a:pt x="1854" y="768"/>
                  </a:cubicBezTo>
                  <a:cubicBezTo>
                    <a:pt x="1948" y="711"/>
                    <a:pt x="1982" y="589"/>
                    <a:pt x="1927" y="492"/>
                  </a:cubicBezTo>
                  <a:cubicBezTo>
                    <a:pt x="1890" y="425"/>
                    <a:pt x="1821" y="388"/>
                    <a:pt x="1750" y="388"/>
                  </a:cubicBezTo>
                  <a:cubicBezTo>
                    <a:pt x="1718" y="388"/>
                    <a:pt x="1685" y="395"/>
                    <a:pt x="1654" y="411"/>
                  </a:cubicBezTo>
                  <a:cubicBezTo>
                    <a:pt x="632" y="983"/>
                    <a:pt x="1" y="2065"/>
                    <a:pt x="7" y="3237"/>
                  </a:cubicBezTo>
                  <a:cubicBezTo>
                    <a:pt x="11" y="4409"/>
                    <a:pt x="654" y="5485"/>
                    <a:pt x="1682" y="6047"/>
                  </a:cubicBezTo>
                  <a:lnTo>
                    <a:pt x="741" y="6047"/>
                  </a:lnTo>
                  <a:cubicBezTo>
                    <a:pt x="476" y="6047"/>
                    <a:pt x="261" y="6262"/>
                    <a:pt x="261" y="6526"/>
                  </a:cubicBezTo>
                  <a:lnTo>
                    <a:pt x="261" y="13510"/>
                  </a:lnTo>
                  <a:cubicBezTo>
                    <a:pt x="261" y="13761"/>
                    <a:pt x="465" y="13962"/>
                    <a:pt x="713" y="13962"/>
                  </a:cubicBezTo>
                  <a:lnTo>
                    <a:pt x="5862" y="13962"/>
                  </a:lnTo>
                  <a:cubicBezTo>
                    <a:pt x="6110" y="13962"/>
                    <a:pt x="6313" y="13761"/>
                    <a:pt x="6313" y="13510"/>
                  </a:cubicBezTo>
                  <a:lnTo>
                    <a:pt x="6313" y="6526"/>
                  </a:lnTo>
                  <a:cubicBezTo>
                    <a:pt x="6313" y="6262"/>
                    <a:pt x="6098" y="6047"/>
                    <a:pt x="5834" y="6047"/>
                  </a:cubicBezTo>
                  <a:lnTo>
                    <a:pt x="4780" y="6047"/>
                  </a:lnTo>
                  <a:cubicBezTo>
                    <a:pt x="5812" y="5483"/>
                    <a:pt x="6456" y="4399"/>
                    <a:pt x="6456" y="3223"/>
                  </a:cubicBezTo>
                  <a:cubicBezTo>
                    <a:pt x="6456" y="1447"/>
                    <a:pt x="5009" y="1"/>
                    <a:pt x="3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8263124" y="2630893"/>
              <a:ext cx="137617" cy="132359"/>
            </a:xfrm>
            <a:custGeom>
              <a:avLst/>
              <a:gdLst/>
              <a:ahLst/>
              <a:cxnLst/>
              <a:rect l="l" t="t" r="r" b="b"/>
              <a:pathLst>
                <a:path w="5104" h="4909" extrusionOk="0">
                  <a:moveTo>
                    <a:pt x="2455" y="409"/>
                  </a:moveTo>
                  <a:cubicBezTo>
                    <a:pt x="3282" y="411"/>
                    <a:pt x="4024" y="910"/>
                    <a:pt x="4340" y="1672"/>
                  </a:cubicBezTo>
                  <a:cubicBezTo>
                    <a:pt x="4655" y="2435"/>
                    <a:pt x="4480" y="3313"/>
                    <a:pt x="3896" y="3896"/>
                  </a:cubicBezTo>
                  <a:cubicBezTo>
                    <a:pt x="3505" y="4286"/>
                    <a:pt x="2983" y="4493"/>
                    <a:pt x="2452" y="4493"/>
                  </a:cubicBezTo>
                  <a:cubicBezTo>
                    <a:pt x="2189" y="4493"/>
                    <a:pt x="1923" y="4442"/>
                    <a:pt x="1670" y="4338"/>
                  </a:cubicBezTo>
                  <a:cubicBezTo>
                    <a:pt x="908" y="4022"/>
                    <a:pt x="411" y="3276"/>
                    <a:pt x="411" y="2451"/>
                  </a:cubicBezTo>
                  <a:cubicBezTo>
                    <a:pt x="413" y="1322"/>
                    <a:pt x="1328" y="411"/>
                    <a:pt x="2455" y="409"/>
                  </a:cubicBezTo>
                  <a:close/>
                  <a:moveTo>
                    <a:pt x="2455" y="0"/>
                  </a:moveTo>
                  <a:cubicBezTo>
                    <a:pt x="1101" y="2"/>
                    <a:pt x="4" y="1097"/>
                    <a:pt x="2" y="2451"/>
                  </a:cubicBezTo>
                  <a:cubicBezTo>
                    <a:pt x="0" y="3444"/>
                    <a:pt x="598" y="4340"/>
                    <a:pt x="1514" y="4720"/>
                  </a:cubicBezTo>
                  <a:cubicBezTo>
                    <a:pt x="1818" y="4847"/>
                    <a:pt x="2138" y="4908"/>
                    <a:pt x="2455" y="4908"/>
                  </a:cubicBezTo>
                  <a:cubicBezTo>
                    <a:pt x="3093" y="4908"/>
                    <a:pt x="3720" y="4660"/>
                    <a:pt x="4190" y="4192"/>
                  </a:cubicBezTo>
                  <a:cubicBezTo>
                    <a:pt x="4892" y="3489"/>
                    <a:pt x="5103" y="2433"/>
                    <a:pt x="4723" y="1516"/>
                  </a:cubicBezTo>
                  <a:cubicBezTo>
                    <a:pt x="4344" y="598"/>
                    <a:pt x="3448" y="0"/>
                    <a:pt x="2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9"/>
            <p:cNvSpPr/>
            <p:nvPr/>
          </p:nvSpPr>
          <p:spPr>
            <a:xfrm>
              <a:off x="8297339" y="2652382"/>
              <a:ext cx="65896" cy="87979"/>
            </a:xfrm>
            <a:custGeom>
              <a:avLst/>
              <a:gdLst/>
              <a:ahLst/>
              <a:cxnLst/>
              <a:rect l="l" t="t" r="r" b="b"/>
              <a:pathLst>
                <a:path w="2444" h="3263" extrusionOk="0">
                  <a:moveTo>
                    <a:pt x="1423" y="752"/>
                  </a:moveTo>
                  <a:cubicBezTo>
                    <a:pt x="1610" y="752"/>
                    <a:pt x="1764" y="906"/>
                    <a:pt x="1764" y="1094"/>
                  </a:cubicBezTo>
                  <a:cubicBezTo>
                    <a:pt x="1764" y="1281"/>
                    <a:pt x="1612" y="1433"/>
                    <a:pt x="1423" y="1433"/>
                  </a:cubicBezTo>
                  <a:lnTo>
                    <a:pt x="724" y="1433"/>
                  </a:lnTo>
                  <a:lnTo>
                    <a:pt x="724" y="752"/>
                  </a:lnTo>
                  <a:close/>
                  <a:moveTo>
                    <a:pt x="1630" y="1844"/>
                  </a:moveTo>
                  <a:cubicBezTo>
                    <a:pt x="1816" y="1848"/>
                    <a:pt x="1962" y="1999"/>
                    <a:pt x="1962" y="2183"/>
                  </a:cubicBezTo>
                  <a:cubicBezTo>
                    <a:pt x="1962" y="2368"/>
                    <a:pt x="1816" y="2518"/>
                    <a:pt x="1630" y="2524"/>
                  </a:cubicBezTo>
                  <a:lnTo>
                    <a:pt x="724" y="2524"/>
                  </a:lnTo>
                  <a:lnTo>
                    <a:pt x="724" y="1844"/>
                  </a:lnTo>
                  <a:close/>
                  <a:moveTo>
                    <a:pt x="1427" y="0"/>
                  </a:moveTo>
                  <a:cubicBezTo>
                    <a:pt x="1310" y="0"/>
                    <a:pt x="1218" y="95"/>
                    <a:pt x="1222" y="212"/>
                  </a:cubicBezTo>
                  <a:lnTo>
                    <a:pt x="1222" y="344"/>
                  </a:lnTo>
                  <a:lnTo>
                    <a:pt x="914" y="344"/>
                  </a:lnTo>
                  <a:lnTo>
                    <a:pt x="914" y="212"/>
                  </a:lnTo>
                  <a:cubicBezTo>
                    <a:pt x="914" y="99"/>
                    <a:pt x="823" y="6"/>
                    <a:pt x="711" y="6"/>
                  </a:cubicBezTo>
                  <a:cubicBezTo>
                    <a:pt x="596" y="6"/>
                    <a:pt x="505" y="99"/>
                    <a:pt x="505" y="212"/>
                  </a:cubicBezTo>
                  <a:lnTo>
                    <a:pt x="505" y="344"/>
                  </a:lnTo>
                  <a:lnTo>
                    <a:pt x="198" y="344"/>
                  </a:lnTo>
                  <a:cubicBezTo>
                    <a:pt x="87" y="348"/>
                    <a:pt x="0" y="437"/>
                    <a:pt x="0" y="547"/>
                  </a:cubicBezTo>
                  <a:cubicBezTo>
                    <a:pt x="0" y="658"/>
                    <a:pt x="87" y="748"/>
                    <a:pt x="198" y="752"/>
                  </a:cubicBezTo>
                  <a:lnTo>
                    <a:pt x="314" y="752"/>
                  </a:lnTo>
                  <a:lnTo>
                    <a:pt x="314" y="2524"/>
                  </a:lnTo>
                  <a:lnTo>
                    <a:pt x="198" y="2524"/>
                  </a:lnTo>
                  <a:cubicBezTo>
                    <a:pt x="87" y="2528"/>
                    <a:pt x="0" y="2619"/>
                    <a:pt x="0" y="2730"/>
                  </a:cubicBezTo>
                  <a:cubicBezTo>
                    <a:pt x="0" y="2840"/>
                    <a:pt x="87" y="2929"/>
                    <a:pt x="198" y="2933"/>
                  </a:cubicBezTo>
                  <a:lnTo>
                    <a:pt x="505" y="2933"/>
                  </a:lnTo>
                  <a:lnTo>
                    <a:pt x="505" y="3065"/>
                  </a:lnTo>
                  <a:cubicBezTo>
                    <a:pt x="509" y="3176"/>
                    <a:pt x="600" y="3262"/>
                    <a:pt x="711" y="3262"/>
                  </a:cubicBezTo>
                  <a:cubicBezTo>
                    <a:pt x="819" y="3262"/>
                    <a:pt x="910" y="3176"/>
                    <a:pt x="914" y="3065"/>
                  </a:cubicBezTo>
                  <a:lnTo>
                    <a:pt x="914" y="2933"/>
                  </a:lnTo>
                  <a:lnTo>
                    <a:pt x="1222" y="2933"/>
                  </a:lnTo>
                  <a:lnTo>
                    <a:pt x="1222" y="3065"/>
                  </a:lnTo>
                  <a:cubicBezTo>
                    <a:pt x="1226" y="3176"/>
                    <a:pt x="1316" y="3262"/>
                    <a:pt x="1427" y="3262"/>
                  </a:cubicBezTo>
                  <a:cubicBezTo>
                    <a:pt x="1537" y="3262"/>
                    <a:pt x="1628" y="3176"/>
                    <a:pt x="1632" y="3065"/>
                  </a:cubicBezTo>
                  <a:lnTo>
                    <a:pt x="1632" y="2933"/>
                  </a:lnTo>
                  <a:cubicBezTo>
                    <a:pt x="1968" y="2933"/>
                    <a:pt x="2262" y="2710"/>
                    <a:pt x="2352" y="2386"/>
                  </a:cubicBezTo>
                  <a:cubicBezTo>
                    <a:pt x="2443" y="2063"/>
                    <a:pt x="2307" y="1719"/>
                    <a:pt x="2023" y="1544"/>
                  </a:cubicBezTo>
                  <a:cubicBezTo>
                    <a:pt x="2339" y="1125"/>
                    <a:pt x="2135" y="518"/>
                    <a:pt x="1632" y="373"/>
                  </a:cubicBezTo>
                  <a:lnTo>
                    <a:pt x="1632" y="212"/>
                  </a:lnTo>
                  <a:cubicBezTo>
                    <a:pt x="1636" y="95"/>
                    <a:pt x="1543"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9"/>
            <p:cNvSpPr/>
            <p:nvPr/>
          </p:nvSpPr>
          <p:spPr>
            <a:xfrm>
              <a:off x="8035183" y="2694956"/>
              <a:ext cx="197959" cy="289415"/>
            </a:xfrm>
            <a:custGeom>
              <a:avLst/>
              <a:gdLst/>
              <a:ahLst/>
              <a:cxnLst/>
              <a:rect l="l" t="t" r="r" b="b"/>
              <a:pathLst>
                <a:path w="7342" h="10734" extrusionOk="0">
                  <a:moveTo>
                    <a:pt x="6410" y="6980"/>
                  </a:moveTo>
                  <a:cubicBezTo>
                    <a:pt x="6451" y="6980"/>
                    <a:pt x="6485" y="7013"/>
                    <a:pt x="6485" y="7053"/>
                  </a:cubicBezTo>
                  <a:lnTo>
                    <a:pt x="6483" y="7053"/>
                  </a:lnTo>
                  <a:lnTo>
                    <a:pt x="6483" y="7822"/>
                  </a:lnTo>
                  <a:lnTo>
                    <a:pt x="1248" y="7822"/>
                  </a:lnTo>
                  <a:lnTo>
                    <a:pt x="1248" y="7053"/>
                  </a:lnTo>
                  <a:cubicBezTo>
                    <a:pt x="1248" y="7013"/>
                    <a:pt x="1281" y="6980"/>
                    <a:pt x="1323" y="6980"/>
                  </a:cubicBezTo>
                  <a:close/>
                  <a:moveTo>
                    <a:pt x="6485" y="8231"/>
                  </a:moveTo>
                  <a:lnTo>
                    <a:pt x="6483" y="9073"/>
                  </a:lnTo>
                  <a:lnTo>
                    <a:pt x="1248" y="9073"/>
                  </a:lnTo>
                  <a:lnTo>
                    <a:pt x="1248" y="8231"/>
                  </a:lnTo>
                  <a:close/>
                  <a:moveTo>
                    <a:pt x="6485" y="9482"/>
                  </a:moveTo>
                  <a:lnTo>
                    <a:pt x="6483" y="10250"/>
                  </a:lnTo>
                  <a:cubicBezTo>
                    <a:pt x="6483" y="10291"/>
                    <a:pt x="6449" y="10325"/>
                    <a:pt x="6410" y="10325"/>
                  </a:cubicBezTo>
                  <a:lnTo>
                    <a:pt x="1323" y="10325"/>
                  </a:lnTo>
                  <a:cubicBezTo>
                    <a:pt x="1281" y="10325"/>
                    <a:pt x="1248" y="10291"/>
                    <a:pt x="1248" y="10250"/>
                  </a:cubicBezTo>
                  <a:lnTo>
                    <a:pt x="1248" y="9482"/>
                  </a:lnTo>
                  <a:close/>
                  <a:moveTo>
                    <a:pt x="3866" y="0"/>
                  </a:moveTo>
                  <a:cubicBezTo>
                    <a:pt x="2738" y="0"/>
                    <a:pt x="1682" y="547"/>
                    <a:pt x="1029" y="1464"/>
                  </a:cubicBezTo>
                  <a:cubicBezTo>
                    <a:pt x="964" y="1557"/>
                    <a:pt x="985" y="1685"/>
                    <a:pt x="1076" y="1750"/>
                  </a:cubicBezTo>
                  <a:cubicBezTo>
                    <a:pt x="1112" y="1776"/>
                    <a:pt x="1154" y="1788"/>
                    <a:pt x="1195" y="1788"/>
                  </a:cubicBezTo>
                  <a:cubicBezTo>
                    <a:pt x="1259" y="1788"/>
                    <a:pt x="1323" y="1758"/>
                    <a:pt x="1362" y="1703"/>
                  </a:cubicBezTo>
                  <a:cubicBezTo>
                    <a:pt x="1938" y="892"/>
                    <a:pt x="2872" y="411"/>
                    <a:pt x="3866" y="409"/>
                  </a:cubicBezTo>
                  <a:cubicBezTo>
                    <a:pt x="5556" y="409"/>
                    <a:pt x="6931" y="1782"/>
                    <a:pt x="6931" y="3469"/>
                  </a:cubicBezTo>
                  <a:cubicBezTo>
                    <a:pt x="6931" y="5158"/>
                    <a:pt x="5556" y="6530"/>
                    <a:pt x="3866" y="6530"/>
                  </a:cubicBezTo>
                  <a:cubicBezTo>
                    <a:pt x="2175" y="6530"/>
                    <a:pt x="800" y="5156"/>
                    <a:pt x="800" y="3469"/>
                  </a:cubicBezTo>
                  <a:cubicBezTo>
                    <a:pt x="800" y="3116"/>
                    <a:pt x="859" y="2767"/>
                    <a:pt x="979" y="2433"/>
                  </a:cubicBezTo>
                  <a:cubicBezTo>
                    <a:pt x="1021" y="2327"/>
                    <a:pt x="968" y="2204"/>
                    <a:pt x="859" y="2167"/>
                  </a:cubicBezTo>
                  <a:cubicBezTo>
                    <a:pt x="836" y="2158"/>
                    <a:pt x="812" y="2154"/>
                    <a:pt x="788" y="2154"/>
                  </a:cubicBezTo>
                  <a:cubicBezTo>
                    <a:pt x="703" y="2154"/>
                    <a:pt x="622" y="2208"/>
                    <a:pt x="595" y="2295"/>
                  </a:cubicBezTo>
                  <a:cubicBezTo>
                    <a:pt x="1" y="3949"/>
                    <a:pt x="737" y="5784"/>
                    <a:pt x="2307" y="6569"/>
                  </a:cubicBezTo>
                  <a:lnTo>
                    <a:pt x="1321" y="6569"/>
                  </a:lnTo>
                  <a:cubicBezTo>
                    <a:pt x="1054" y="6571"/>
                    <a:pt x="839" y="6786"/>
                    <a:pt x="839" y="7053"/>
                  </a:cubicBezTo>
                  <a:lnTo>
                    <a:pt x="839" y="10250"/>
                  </a:lnTo>
                  <a:cubicBezTo>
                    <a:pt x="839" y="10516"/>
                    <a:pt x="1054" y="10733"/>
                    <a:pt x="1321" y="10733"/>
                  </a:cubicBezTo>
                  <a:lnTo>
                    <a:pt x="6410" y="10733"/>
                  </a:lnTo>
                  <a:cubicBezTo>
                    <a:pt x="6676" y="10733"/>
                    <a:pt x="6891" y="10516"/>
                    <a:pt x="6893" y="10250"/>
                  </a:cubicBezTo>
                  <a:lnTo>
                    <a:pt x="6891" y="7053"/>
                  </a:lnTo>
                  <a:cubicBezTo>
                    <a:pt x="6891" y="6786"/>
                    <a:pt x="6676" y="6571"/>
                    <a:pt x="6410" y="6571"/>
                  </a:cubicBezTo>
                  <a:lnTo>
                    <a:pt x="5423" y="6571"/>
                  </a:lnTo>
                  <a:cubicBezTo>
                    <a:pt x="6597" y="5983"/>
                    <a:pt x="7339" y="4783"/>
                    <a:pt x="7341" y="3469"/>
                  </a:cubicBezTo>
                  <a:cubicBezTo>
                    <a:pt x="7341" y="1557"/>
                    <a:pt x="5782" y="0"/>
                    <a:pt x="3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9"/>
            <p:cNvSpPr/>
            <p:nvPr/>
          </p:nvSpPr>
          <p:spPr>
            <a:xfrm>
              <a:off x="8068239" y="2717442"/>
              <a:ext cx="142335" cy="142146"/>
            </a:xfrm>
            <a:custGeom>
              <a:avLst/>
              <a:gdLst/>
              <a:ahLst/>
              <a:cxnLst/>
              <a:rect l="l" t="t" r="r" b="b"/>
              <a:pathLst>
                <a:path w="5279" h="5272" extrusionOk="0">
                  <a:moveTo>
                    <a:pt x="2640" y="409"/>
                  </a:moveTo>
                  <a:cubicBezTo>
                    <a:pt x="3540" y="411"/>
                    <a:pt x="4351" y="954"/>
                    <a:pt x="4695" y="1787"/>
                  </a:cubicBezTo>
                  <a:cubicBezTo>
                    <a:pt x="5038" y="2619"/>
                    <a:pt x="4845" y="3577"/>
                    <a:pt x="4209" y="4212"/>
                  </a:cubicBezTo>
                  <a:cubicBezTo>
                    <a:pt x="3783" y="4636"/>
                    <a:pt x="3215" y="4862"/>
                    <a:pt x="2636" y="4862"/>
                  </a:cubicBezTo>
                  <a:cubicBezTo>
                    <a:pt x="2349" y="4862"/>
                    <a:pt x="2058" y="4806"/>
                    <a:pt x="1782" y="4691"/>
                  </a:cubicBezTo>
                  <a:cubicBezTo>
                    <a:pt x="951" y="4348"/>
                    <a:pt x="409" y="3535"/>
                    <a:pt x="409" y="2635"/>
                  </a:cubicBezTo>
                  <a:cubicBezTo>
                    <a:pt x="412" y="1406"/>
                    <a:pt x="1409" y="409"/>
                    <a:pt x="2640" y="409"/>
                  </a:cubicBezTo>
                  <a:close/>
                  <a:moveTo>
                    <a:pt x="2640" y="1"/>
                  </a:moveTo>
                  <a:cubicBezTo>
                    <a:pt x="1184" y="1"/>
                    <a:pt x="0" y="1183"/>
                    <a:pt x="0" y="2635"/>
                  </a:cubicBezTo>
                  <a:cubicBezTo>
                    <a:pt x="0" y="4090"/>
                    <a:pt x="1184" y="5272"/>
                    <a:pt x="2640" y="5272"/>
                  </a:cubicBezTo>
                  <a:cubicBezTo>
                    <a:pt x="4095" y="5272"/>
                    <a:pt x="5279" y="4090"/>
                    <a:pt x="5279" y="2635"/>
                  </a:cubicBezTo>
                  <a:cubicBezTo>
                    <a:pt x="5279" y="1183"/>
                    <a:pt x="4095" y="1"/>
                    <a:pt x="2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9"/>
            <p:cNvSpPr/>
            <p:nvPr/>
          </p:nvSpPr>
          <p:spPr>
            <a:xfrm>
              <a:off x="8106014" y="2739201"/>
              <a:ext cx="55138" cy="88086"/>
            </a:xfrm>
            <a:custGeom>
              <a:avLst/>
              <a:gdLst/>
              <a:ahLst/>
              <a:cxnLst/>
              <a:rect l="l" t="t" r="r" b="b"/>
              <a:pathLst>
                <a:path w="2045" h="3267" extrusionOk="0">
                  <a:moveTo>
                    <a:pt x="1293" y="0"/>
                  </a:moveTo>
                  <a:cubicBezTo>
                    <a:pt x="1198" y="0"/>
                    <a:pt x="1111" y="68"/>
                    <a:pt x="1091" y="167"/>
                  </a:cubicBezTo>
                  <a:lnTo>
                    <a:pt x="718" y="1591"/>
                  </a:lnTo>
                  <a:lnTo>
                    <a:pt x="227" y="1736"/>
                  </a:lnTo>
                  <a:cubicBezTo>
                    <a:pt x="0" y="1803"/>
                    <a:pt x="47" y="2138"/>
                    <a:pt x="284" y="2138"/>
                  </a:cubicBezTo>
                  <a:lnTo>
                    <a:pt x="284" y="2136"/>
                  </a:lnTo>
                  <a:cubicBezTo>
                    <a:pt x="304" y="2136"/>
                    <a:pt x="324" y="2134"/>
                    <a:pt x="341" y="2128"/>
                  </a:cubicBezTo>
                  <a:lnTo>
                    <a:pt x="598" y="2053"/>
                  </a:lnTo>
                  <a:lnTo>
                    <a:pt x="347" y="3010"/>
                  </a:lnTo>
                  <a:cubicBezTo>
                    <a:pt x="312" y="3139"/>
                    <a:pt x="411" y="3265"/>
                    <a:pt x="545" y="3267"/>
                  </a:cubicBezTo>
                  <a:lnTo>
                    <a:pt x="1847" y="3267"/>
                  </a:lnTo>
                  <a:cubicBezTo>
                    <a:pt x="1958" y="3263"/>
                    <a:pt x="2044" y="3172"/>
                    <a:pt x="2044" y="3062"/>
                  </a:cubicBezTo>
                  <a:cubicBezTo>
                    <a:pt x="2044" y="2951"/>
                    <a:pt x="1958" y="2860"/>
                    <a:pt x="1847" y="2856"/>
                  </a:cubicBezTo>
                  <a:lnTo>
                    <a:pt x="809" y="2856"/>
                  </a:lnTo>
                  <a:lnTo>
                    <a:pt x="1056" y="1919"/>
                  </a:lnTo>
                  <a:lnTo>
                    <a:pt x="1514" y="1785"/>
                  </a:lnTo>
                  <a:cubicBezTo>
                    <a:pt x="1624" y="1755"/>
                    <a:pt x="1689" y="1641"/>
                    <a:pt x="1658" y="1530"/>
                  </a:cubicBezTo>
                  <a:cubicBezTo>
                    <a:pt x="1630" y="1441"/>
                    <a:pt x="1549" y="1382"/>
                    <a:pt x="1460" y="1382"/>
                  </a:cubicBezTo>
                  <a:cubicBezTo>
                    <a:pt x="1439" y="1382"/>
                    <a:pt x="1418" y="1385"/>
                    <a:pt x="1397" y="1392"/>
                  </a:cubicBezTo>
                  <a:lnTo>
                    <a:pt x="1176" y="1457"/>
                  </a:lnTo>
                  <a:lnTo>
                    <a:pt x="1486" y="269"/>
                  </a:lnTo>
                  <a:cubicBezTo>
                    <a:pt x="1524" y="159"/>
                    <a:pt x="1458" y="38"/>
                    <a:pt x="1344" y="7"/>
                  </a:cubicBezTo>
                  <a:cubicBezTo>
                    <a:pt x="1327" y="2"/>
                    <a:pt x="1310" y="0"/>
                    <a:pt x="1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79"/>
          <p:cNvGrpSpPr/>
          <p:nvPr/>
        </p:nvGrpSpPr>
        <p:grpSpPr>
          <a:xfrm>
            <a:off x="8065678" y="2009488"/>
            <a:ext cx="332070" cy="376585"/>
            <a:chOff x="8065678" y="2009488"/>
            <a:chExt cx="332070" cy="376585"/>
          </a:xfrm>
        </p:grpSpPr>
        <p:sp>
          <p:nvSpPr>
            <p:cNvPr id="9885" name="Google Shape;9885;p79"/>
            <p:cNvSpPr/>
            <p:nvPr/>
          </p:nvSpPr>
          <p:spPr>
            <a:xfrm>
              <a:off x="8065678" y="2214915"/>
              <a:ext cx="332070" cy="171158"/>
            </a:xfrm>
            <a:custGeom>
              <a:avLst/>
              <a:gdLst/>
              <a:ahLst/>
              <a:cxnLst/>
              <a:rect l="l" t="t" r="r" b="b"/>
              <a:pathLst>
                <a:path w="12316" h="6348" extrusionOk="0">
                  <a:moveTo>
                    <a:pt x="7317" y="409"/>
                  </a:moveTo>
                  <a:cubicBezTo>
                    <a:pt x="7335" y="411"/>
                    <a:pt x="7351" y="423"/>
                    <a:pt x="7357" y="441"/>
                  </a:cubicBezTo>
                  <a:lnTo>
                    <a:pt x="7862" y="1921"/>
                  </a:lnTo>
                  <a:cubicBezTo>
                    <a:pt x="7866" y="1935"/>
                    <a:pt x="7864" y="1950"/>
                    <a:pt x="7854" y="1962"/>
                  </a:cubicBezTo>
                  <a:cubicBezTo>
                    <a:pt x="7848" y="1974"/>
                    <a:pt x="7834" y="1980"/>
                    <a:pt x="7821" y="1980"/>
                  </a:cubicBezTo>
                  <a:lnTo>
                    <a:pt x="4379" y="1980"/>
                  </a:lnTo>
                  <a:cubicBezTo>
                    <a:pt x="4365" y="1980"/>
                    <a:pt x="4353" y="1974"/>
                    <a:pt x="4346" y="1962"/>
                  </a:cubicBezTo>
                  <a:cubicBezTo>
                    <a:pt x="4336" y="1950"/>
                    <a:pt x="4334" y="1935"/>
                    <a:pt x="4340" y="1921"/>
                  </a:cubicBezTo>
                  <a:lnTo>
                    <a:pt x="4845" y="441"/>
                  </a:lnTo>
                  <a:cubicBezTo>
                    <a:pt x="4849" y="423"/>
                    <a:pt x="4867" y="411"/>
                    <a:pt x="4884" y="409"/>
                  </a:cubicBezTo>
                  <a:close/>
                  <a:moveTo>
                    <a:pt x="6406" y="2389"/>
                  </a:moveTo>
                  <a:lnTo>
                    <a:pt x="6116" y="3237"/>
                  </a:lnTo>
                  <a:lnTo>
                    <a:pt x="5826" y="2389"/>
                  </a:lnTo>
                  <a:close/>
                  <a:moveTo>
                    <a:pt x="5364" y="2389"/>
                  </a:moveTo>
                  <a:cubicBezTo>
                    <a:pt x="5382" y="2389"/>
                    <a:pt x="5399" y="2400"/>
                    <a:pt x="5403" y="2418"/>
                  </a:cubicBezTo>
                  <a:lnTo>
                    <a:pt x="5908" y="3898"/>
                  </a:lnTo>
                  <a:cubicBezTo>
                    <a:pt x="5914" y="3912"/>
                    <a:pt x="5910" y="3928"/>
                    <a:pt x="5903" y="3940"/>
                  </a:cubicBezTo>
                  <a:cubicBezTo>
                    <a:pt x="5895" y="3951"/>
                    <a:pt x="5881" y="3959"/>
                    <a:pt x="5869" y="3959"/>
                  </a:cubicBezTo>
                  <a:lnTo>
                    <a:pt x="2428" y="3959"/>
                  </a:lnTo>
                  <a:cubicBezTo>
                    <a:pt x="2414" y="3959"/>
                    <a:pt x="2400" y="3951"/>
                    <a:pt x="2394" y="3940"/>
                  </a:cubicBezTo>
                  <a:cubicBezTo>
                    <a:pt x="2384" y="3928"/>
                    <a:pt x="2382" y="3912"/>
                    <a:pt x="2386" y="3898"/>
                  </a:cubicBezTo>
                  <a:lnTo>
                    <a:pt x="2891" y="2418"/>
                  </a:lnTo>
                  <a:cubicBezTo>
                    <a:pt x="2897" y="2400"/>
                    <a:pt x="2913" y="2389"/>
                    <a:pt x="2931" y="2389"/>
                  </a:cubicBezTo>
                  <a:close/>
                  <a:moveTo>
                    <a:pt x="4452" y="4366"/>
                  </a:moveTo>
                  <a:lnTo>
                    <a:pt x="4162" y="5216"/>
                  </a:lnTo>
                  <a:lnTo>
                    <a:pt x="3874" y="4366"/>
                  </a:lnTo>
                  <a:close/>
                  <a:moveTo>
                    <a:pt x="8389" y="4366"/>
                  </a:moveTo>
                  <a:lnTo>
                    <a:pt x="8099" y="5216"/>
                  </a:lnTo>
                  <a:lnTo>
                    <a:pt x="7809" y="4366"/>
                  </a:lnTo>
                  <a:close/>
                  <a:moveTo>
                    <a:pt x="3410" y="4366"/>
                  </a:moveTo>
                  <a:cubicBezTo>
                    <a:pt x="3430" y="4368"/>
                    <a:pt x="3446" y="4380"/>
                    <a:pt x="3452" y="4397"/>
                  </a:cubicBezTo>
                  <a:lnTo>
                    <a:pt x="3955" y="5877"/>
                  </a:lnTo>
                  <a:cubicBezTo>
                    <a:pt x="3961" y="5891"/>
                    <a:pt x="3959" y="5907"/>
                    <a:pt x="3949" y="5919"/>
                  </a:cubicBezTo>
                  <a:cubicBezTo>
                    <a:pt x="3941" y="5929"/>
                    <a:pt x="3929" y="5937"/>
                    <a:pt x="3915" y="5937"/>
                  </a:cubicBezTo>
                  <a:lnTo>
                    <a:pt x="474" y="5937"/>
                  </a:lnTo>
                  <a:cubicBezTo>
                    <a:pt x="460" y="5937"/>
                    <a:pt x="448" y="5929"/>
                    <a:pt x="440" y="5919"/>
                  </a:cubicBezTo>
                  <a:cubicBezTo>
                    <a:pt x="430" y="5907"/>
                    <a:pt x="429" y="5891"/>
                    <a:pt x="434" y="5877"/>
                  </a:cubicBezTo>
                  <a:lnTo>
                    <a:pt x="940" y="4397"/>
                  </a:lnTo>
                  <a:cubicBezTo>
                    <a:pt x="944" y="4380"/>
                    <a:pt x="961" y="4368"/>
                    <a:pt x="979" y="4366"/>
                  </a:cubicBezTo>
                  <a:close/>
                  <a:moveTo>
                    <a:pt x="7347" y="4366"/>
                  </a:moveTo>
                  <a:cubicBezTo>
                    <a:pt x="7365" y="4368"/>
                    <a:pt x="7383" y="4380"/>
                    <a:pt x="7386" y="4397"/>
                  </a:cubicBezTo>
                  <a:lnTo>
                    <a:pt x="7892" y="5877"/>
                  </a:lnTo>
                  <a:cubicBezTo>
                    <a:pt x="7898" y="5891"/>
                    <a:pt x="7894" y="5907"/>
                    <a:pt x="7886" y="5919"/>
                  </a:cubicBezTo>
                  <a:cubicBezTo>
                    <a:pt x="7878" y="5931"/>
                    <a:pt x="7864" y="5937"/>
                    <a:pt x="7852" y="5937"/>
                  </a:cubicBezTo>
                  <a:lnTo>
                    <a:pt x="4411" y="5937"/>
                  </a:lnTo>
                  <a:cubicBezTo>
                    <a:pt x="4397" y="5937"/>
                    <a:pt x="4383" y="5929"/>
                    <a:pt x="4377" y="5919"/>
                  </a:cubicBezTo>
                  <a:cubicBezTo>
                    <a:pt x="4367" y="5907"/>
                    <a:pt x="4365" y="5891"/>
                    <a:pt x="4369" y="5877"/>
                  </a:cubicBezTo>
                  <a:lnTo>
                    <a:pt x="4874" y="4397"/>
                  </a:lnTo>
                  <a:cubicBezTo>
                    <a:pt x="4880" y="4380"/>
                    <a:pt x="4896" y="4368"/>
                    <a:pt x="4916" y="4366"/>
                  </a:cubicBezTo>
                  <a:close/>
                  <a:moveTo>
                    <a:pt x="11282" y="4366"/>
                  </a:moveTo>
                  <a:cubicBezTo>
                    <a:pt x="11302" y="4368"/>
                    <a:pt x="11317" y="4380"/>
                    <a:pt x="11323" y="4397"/>
                  </a:cubicBezTo>
                  <a:lnTo>
                    <a:pt x="11826" y="5877"/>
                  </a:lnTo>
                  <a:cubicBezTo>
                    <a:pt x="11832" y="5891"/>
                    <a:pt x="11830" y="5907"/>
                    <a:pt x="11821" y="5919"/>
                  </a:cubicBezTo>
                  <a:cubicBezTo>
                    <a:pt x="11815" y="5929"/>
                    <a:pt x="11801" y="5937"/>
                    <a:pt x="11787" y="5937"/>
                  </a:cubicBezTo>
                  <a:lnTo>
                    <a:pt x="8346" y="5937"/>
                  </a:lnTo>
                  <a:cubicBezTo>
                    <a:pt x="8332" y="5937"/>
                    <a:pt x="8320" y="5929"/>
                    <a:pt x="8312" y="5919"/>
                  </a:cubicBezTo>
                  <a:cubicBezTo>
                    <a:pt x="8304" y="5907"/>
                    <a:pt x="8300" y="5891"/>
                    <a:pt x="8306" y="5877"/>
                  </a:cubicBezTo>
                  <a:lnTo>
                    <a:pt x="8811" y="4397"/>
                  </a:lnTo>
                  <a:cubicBezTo>
                    <a:pt x="8815" y="4380"/>
                    <a:pt x="8833" y="4368"/>
                    <a:pt x="8851" y="4366"/>
                  </a:cubicBezTo>
                  <a:close/>
                  <a:moveTo>
                    <a:pt x="4884" y="1"/>
                  </a:moveTo>
                  <a:cubicBezTo>
                    <a:pt x="4691" y="1"/>
                    <a:pt x="4519" y="125"/>
                    <a:pt x="4456" y="309"/>
                  </a:cubicBezTo>
                  <a:lnTo>
                    <a:pt x="3953" y="1789"/>
                  </a:lnTo>
                  <a:cubicBezTo>
                    <a:pt x="3931" y="1850"/>
                    <a:pt x="3923" y="1915"/>
                    <a:pt x="3931" y="1980"/>
                  </a:cubicBezTo>
                  <a:lnTo>
                    <a:pt x="2933" y="1980"/>
                  </a:lnTo>
                  <a:cubicBezTo>
                    <a:pt x="2737" y="1980"/>
                    <a:pt x="2566" y="2102"/>
                    <a:pt x="2504" y="2286"/>
                  </a:cubicBezTo>
                  <a:lnTo>
                    <a:pt x="1999" y="3766"/>
                  </a:lnTo>
                  <a:cubicBezTo>
                    <a:pt x="1980" y="3827"/>
                    <a:pt x="1972" y="3894"/>
                    <a:pt x="1978" y="3959"/>
                  </a:cubicBezTo>
                  <a:lnTo>
                    <a:pt x="979" y="3959"/>
                  </a:lnTo>
                  <a:cubicBezTo>
                    <a:pt x="786" y="3959"/>
                    <a:pt x="614" y="4082"/>
                    <a:pt x="551" y="4265"/>
                  </a:cubicBezTo>
                  <a:lnTo>
                    <a:pt x="48" y="5745"/>
                  </a:lnTo>
                  <a:cubicBezTo>
                    <a:pt x="0" y="5883"/>
                    <a:pt x="22" y="6037"/>
                    <a:pt x="107" y="6158"/>
                  </a:cubicBezTo>
                  <a:cubicBezTo>
                    <a:pt x="192" y="6276"/>
                    <a:pt x="328" y="6345"/>
                    <a:pt x="474" y="6347"/>
                  </a:cubicBezTo>
                  <a:lnTo>
                    <a:pt x="3915" y="6347"/>
                  </a:lnTo>
                  <a:cubicBezTo>
                    <a:pt x="3990" y="6297"/>
                    <a:pt x="4077" y="6272"/>
                    <a:pt x="4163" y="6272"/>
                  </a:cubicBezTo>
                  <a:cubicBezTo>
                    <a:pt x="4249" y="6272"/>
                    <a:pt x="4336" y="6297"/>
                    <a:pt x="4411" y="6347"/>
                  </a:cubicBezTo>
                  <a:lnTo>
                    <a:pt x="7852" y="6347"/>
                  </a:lnTo>
                  <a:cubicBezTo>
                    <a:pt x="7927" y="6297"/>
                    <a:pt x="8013" y="6272"/>
                    <a:pt x="8099" y="6272"/>
                  </a:cubicBezTo>
                  <a:cubicBezTo>
                    <a:pt x="8185" y="6272"/>
                    <a:pt x="8272" y="6297"/>
                    <a:pt x="8347" y="6347"/>
                  </a:cubicBezTo>
                  <a:lnTo>
                    <a:pt x="11787" y="6347"/>
                  </a:lnTo>
                  <a:cubicBezTo>
                    <a:pt x="12099" y="6345"/>
                    <a:pt x="12316" y="6039"/>
                    <a:pt x="12215" y="5745"/>
                  </a:cubicBezTo>
                  <a:lnTo>
                    <a:pt x="11710" y="4265"/>
                  </a:lnTo>
                  <a:cubicBezTo>
                    <a:pt x="11649" y="4082"/>
                    <a:pt x="11477" y="3959"/>
                    <a:pt x="11284" y="3959"/>
                  </a:cubicBezTo>
                  <a:lnTo>
                    <a:pt x="10254" y="3959"/>
                  </a:lnTo>
                  <a:cubicBezTo>
                    <a:pt x="10260" y="3894"/>
                    <a:pt x="10252" y="3827"/>
                    <a:pt x="10232" y="3766"/>
                  </a:cubicBezTo>
                  <a:lnTo>
                    <a:pt x="10149" y="3523"/>
                  </a:lnTo>
                  <a:cubicBezTo>
                    <a:pt x="10121" y="3434"/>
                    <a:pt x="10039" y="3379"/>
                    <a:pt x="9951" y="3379"/>
                  </a:cubicBezTo>
                  <a:cubicBezTo>
                    <a:pt x="9930" y="3379"/>
                    <a:pt x="9908" y="3382"/>
                    <a:pt x="9887" y="3389"/>
                  </a:cubicBezTo>
                  <a:cubicBezTo>
                    <a:pt x="9778" y="3427"/>
                    <a:pt x="9721" y="3547"/>
                    <a:pt x="9760" y="3655"/>
                  </a:cubicBezTo>
                  <a:lnTo>
                    <a:pt x="9845" y="3898"/>
                  </a:lnTo>
                  <a:cubicBezTo>
                    <a:pt x="9849" y="3912"/>
                    <a:pt x="9847" y="3928"/>
                    <a:pt x="9837" y="3940"/>
                  </a:cubicBezTo>
                  <a:cubicBezTo>
                    <a:pt x="9831" y="3951"/>
                    <a:pt x="9818" y="3959"/>
                    <a:pt x="9804" y="3959"/>
                  </a:cubicBezTo>
                  <a:lnTo>
                    <a:pt x="6364" y="3959"/>
                  </a:lnTo>
                  <a:cubicBezTo>
                    <a:pt x="6350" y="3959"/>
                    <a:pt x="6339" y="3951"/>
                    <a:pt x="6331" y="3940"/>
                  </a:cubicBezTo>
                  <a:cubicBezTo>
                    <a:pt x="6321" y="3928"/>
                    <a:pt x="6319" y="3912"/>
                    <a:pt x="6325" y="3898"/>
                  </a:cubicBezTo>
                  <a:lnTo>
                    <a:pt x="6828" y="2418"/>
                  </a:lnTo>
                  <a:cubicBezTo>
                    <a:pt x="6834" y="2400"/>
                    <a:pt x="6850" y="2389"/>
                    <a:pt x="6869" y="2389"/>
                  </a:cubicBezTo>
                  <a:lnTo>
                    <a:pt x="9301" y="2389"/>
                  </a:lnTo>
                  <a:cubicBezTo>
                    <a:pt x="9318" y="2389"/>
                    <a:pt x="9334" y="2400"/>
                    <a:pt x="9340" y="2418"/>
                  </a:cubicBezTo>
                  <a:lnTo>
                    <a:pt x="9482" y="2833"/>
                  </a:lnTo>
                  <a:cubicBezTo>
                    <a:pt x="9509" y="2920"/>
                    <a:pt x="9591" y="2975"/>
                    <a:pt x="9678" y="2975"/>
                  </a:cubicBezTo>
                  <a:cubicBezTo>
                    <a:pt x="9700" y="2975"/>
                    <a:pt x="9721" y="2972"/>
                    <a:pt x="9743" y="2965"/>
                  </a:cubicBezTo>
                  <a:cubicBezTo>
                    <a:pt x="9851" y="2927"/>
                    <a:pt x="9906" y="2809"/>
                    <a:pt x="9869" y="2700"/>
                  </a:cubicBezTo>
                  <a:lnTo>
                    <a:pt x="9727" y="2286"/>
                  </a:lnTo>
                  <a:cubicBezTo>
                    <a:pt x="9666" y="2102"/>
                    <a:pt x="9494" y="1980"/>
                    <a:pt x="9301" y="1980"/>
                  </a:cubicBezTo>
                  <a:lnTo>
                    <a:pt x="8271" y="1980"/>
                  </a:lnTo>
                  <a:cubicBezTo>
                    <a:pt x="8276" y="1915"/>
                    <a:pt x="8269" y="1850"/>
                    <a:pt x="8249" y="1789"/>
                  </a:cubicBezTo>
                  <a:lnTo>
                    <a:pt x="7744" y="309"/>
                  </a:lnTo>
                  <a:cubicBezTo>
                    <a:pt x="7682" y="125"/>
                    <a:pt x="7511" y="1"/>
                    <a:pt x="7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9"/>
            <p:cNvSpPr/>
            <p:nvPr/>
          </p:nvSpPr>
          <p:spPr>
            <a:xfrm>
              <a:off x="8136212" y="2009488"/>
              <a:ext cx="189600" cy="189142"/>
            </a:xfrm>
            <a:custGeom>
              <a:avLst/>
              <a:gdLst/>
              <a:ahLst/>
              <a:cxnLst/>
              <a:rect l="l" t="t" r="r" b="b"/>
              <a:pathLst>
                <a:path w="7032" h="7015" extrusionOk="0">
                  <a:moveTo>
                    <a:pt x="3515" y="1"/>
                  </a:moveTo>
                  <a:cubicBezTo>
                    <a:pt x="3000" y="1"/>
                    <a:pt x="2491" y="113"/>
                    <a:pt x="2026" y="332"/>
                  </a:cubicBezTo>
                  <a:cubicBezTo>
                    <a:pt x="1915" y="376"/>
                    <a:pt x="1866" y="502"/>
                    <a:pt x="1915" y="609"/>
                  </a:cubicBezTo>
                  <a:cubicBezTo>
                    <a:pt x="1950" y="683"/>
                    <a:pt x="2024" y="727"/>
                    <a:pt x="2100" y="727"/>
                  </a:cubicBezTo>
                  <a:cubicBezTo>
                    <a:pt x="2133" y="727"/>
                    <a:pt x="2166" y="719"/>
                    <a:pt x="2197" y="701"/>
                  </a:cubicBezTo>
                  <a:cubicBezTo>
                    <a:pt x="2606" y="512"/>
                    <a:pt x="3051" y="411"/>
                    <a:pt x="3502" y="411"/>
                  </a:cubicBezTo>
                  <a:cubicBezTo>
                    <a:pt x="3507" y="411"/>
                    <a:pt x="3511" y="411"/>
                    <a:pt x="3515" y="411"/>
                  </a:cubicBezTo>
                  <a:cubicBezTo>
                    <a:pt x="5228" y="411"/>
                    <a:pt x="6621" y="1801"/>
                    <a:pt x="6621" y="3507"/>
                  </a:cubicBezTo>
                  <a:cubicBezTo>
                    <a:pt x="6621" y="5214"/>
                    <a:pt x="5228" y="6604"/>
                    <a:pt x="3515" y="6604"/>
                  </a:cubicBezTo>
                  <a:cubicBezTo>
                    <a:pt x="1805" y="6604"/>
                    <a:pt x="409" y="5214"/>
                    <a:pt x="409" y="3507"/>
                  </a:cubicBezTo>
                  <a:cubicBezTo>
                    <a:pt x="409" y="2584"/>
                    <a:pt x="822" y="1710"/>
                    <a:pt x="1534" y="1124"/>
                  </a:cubicBezTo>
                  <a:cubicBezTo>
                    <a:pt x="1615" y="1051"/>
                    <a:pt x="1625" y="924"/>
                    <a:pt x="1556" y="840"/>
                  </a:cubicBezTo>
                  <a:cubicBezTo>
                    <a:pt x="1515" y="791"/>
                    <a:pt x="1457" y="765"/>
                    <a:pt x="1398" y="765"/>
                  </a:cubicBezTo>
                  <a:cubicBezTo>
                    <a:pt x="1354" y="765"/>
                    <a:pt x="1310" y="779"/>
                    <a:pt x="1272" y="808"/>
                  </a:cubicBezTo>
                  <a:cubicBezTo>
                    <a:pt x="467" y="1473"/>
                    <a:pt x="1" y="2462"/>
                    <a:pt x="1" y="3507"/>
                  </a:cubicBezTo>
                  <a:cubicBezTo>
                    <a:pt x="1" y="5439"/>
                    <a:pt x="1578" y="7012"/>
                    <a:pt x="3515" y="7012"/>
                  </a:cubicBezTo>
                  <a:lnTo>
                    <a:pt x="3515" y="7014"/>
                  </a:lnTo>
                  <a:cubicBezTo>
                    <a:pt x="5453" y="7014"/>
                    <a:pt x="7032" y="5441"/>
                    <a:pt x="7032" y="3507"/>
                  </a:cubicBezTo>
                  <a:cubicBezTo>
                    <a:pt x="7032" y="1574"/>
                    <a:pt x="5453" y="1"/>
                    <a:pt x="3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9"/>
            <p:cNvSpPr/>
            <p:nvPr/>
          </p:nvSpPr>
          <p:spPr>
            <a:xfrm>
              <a:off x="8158995" y="2032271"/>
              <a:ext cx="144007" cy="143575"/>
            </a:xfrm>
            <a:custGeom>
              <a:avLst/>
              <a:gdLst/>
              <a:ahLst/>
              <a:cxnLst/>
              <a:rect l="l" t="t" r="r" b="b"/>
              <a:pathLst>
                <a:path w="5341" h="5325" extrusionOk="0">
                  <a:moveTo>
                    <a:pt x="2670" y="409"/>
                  </a:moveTo>
                  <a:cubicBezTo>
                    <a:pt x="3918" y="409"/>
                    <a:pt x="4932" y="1421"/>
                    <a:pt x="4932" y="2662"/>
                  </a:cubicBezTo>
                  <a:cubicBezTo>
                    <a:pt x="4932" y="3906"/>
                    <a:pt x="3918" y="4916"/>
                    <a:pt x="2670" y="4916"/>
                  </a:cubicBezTo>
                  <a:cubicBezTo>
                    <a:pt x="1425" y="4916"/>
                    <a:pt x="411" y="3906"/>
                    <a:pt x="411" y="2662"/>
                  </a:cubicBezTo>
                  <a:cubicBezTo>
                    <a:pt x="411" y="1421"/>
                    <a:pt x="1425" y="409"/>
                    <a:pt x="2670" y="409"/>
                  </a:cubicBezTo>
                  <a:close/>
                  <a:moveTo>
                    <a:pt x="2670" y="0"/>
                  </a:moveTo>
                  <a:cubicBezTo>
                    <a:pt x="1198" y="0"/>
                    <a:pt x="1" y="1194"/>
                    <a:pt x="1" y="2662"/>
                  </a:cubicBezTo>
                  <a:cubicBezTo>
                    <a:pt x="1" y="4131"/>
                    <a:pt x="1198" y="5324"/>
                    <a:pt x="2670" y="5324"/>
                  </a:cubicBezTo>
                  <a:cubicBezTo>
                    <a:pt x="4143" y="5324"/>
                    <a:pt x="5340" y="4131"/>
                    <a:pt x="5340" y="2662"/>
                  </a:cubicBezTo>
                  <a:cubicBezTo>
                    <a:pt x="5340" y="1194"/>
                    <a:pt x="4143" y="0"/>
                    <a:pt x="2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9"/>
            <p:cNvSpPr/>
            <p:nvPr/>
          </p:nvSpPr>
          <p:spPr>
            <a:xfrm>
              <a:off x="8196284" y="2055944"/>
              <a:ext cx="71289" cy="95043"/>
            </a:xfrm>
            <a:custGeom>
              <a:avLst/>
              <a:gdLst/>
              <a:ahLst/>
              <a:cxnLst/>
              <a:rect l="l" t="t" r="r" b="b"/>
              <a:pathLst>
                <a:path w="2644" h="3525" extrusionOk="0">
                  <a:moveTo>
                    <a:pt x="1548" y="778"/>
                  </a:moveTo>
                  <a:cubicBezTo>
                    <a:pt x="1765" y="778"/>
                    <a:pt x="1941" y="954"/>
                    <a:pt x="1941" y="1171"/>
                  </a:cubicBezTo>
                  <a:cubicBezTo>
                    <a:pt x="1941" y="1386"/>
                    <a:pt x="1765" y="1561"/>
                    <a:pt x="1548" y="1561"/>
                  </a:cubicBezTo>
                  <a:lnTo>
                    <a:pt x="761" y="1561"/>
                  </a:lnTo>
                  <a:lnTo>
                    <a:pt x="761" y="778"/>
                  </a:lnTo>
                  <a:close/>
                  <a:moveTo>
                    <a:pt x="761" y="1970"/>
                  </a:moveTo>
                  <a:lnTo>
                    <a:pt x="1775" y="1972"/>
                  </a:lnTo>
                  <a:cubicBezTo>
                    <a:pt x="1992" y="1972"/>
                    <a:pt x="2168" y="2146"/>
                    <a:pt x="2168" y="2363"/>
                  </a:cubicBezTo>
                  <a:cubicBezTo>
                    <a:pt x="2168" y="2580"/>
                    <a:pt x="1992" y="2755"/>
                    <a:pt x="1775" y="2755"/>
                  </a:cubicBezTo>
                  <a:lnTo>
                    <a:pt x="761" y="2755"/>
                  </a:lnTo>
                  <a:lnTo>
                    <a:pt x="761" y="1970"/>
                  </a:lnTo>
                  <a:close/>
                  <a:moveTo>
                    <a:pt x="832" y="1"/>
                  </a:moveTo>
                  <a:cubicBezTo>
                    <a:pt x="719" y="1"/>
                    <a:pt x="626" y="91"/>
                    <a:pt x="626" y="204"/>
                  </a:cubicBezTo>
                  <a:lnTo>
                    <a:pt x="626" y="368"/>
                  </a:lnTo>
                  <a:lnTo>
                    <a:pt x="204" y="368"/>
                  </a:lnTo>
                  <a:cubicBezTo>
                    <a:pt x="92" y="368"/>
                    <a:pt x="1" y="458"/>
                    <a:pt x="1" y="573"/>
                  </a:cubicBezTo>
                  <a:cubicBezTo>
                    <a:pt x="1" y="685"/>
                    <a:pt x="92" y="776"/>
                    <a:pt x="204" y="776"/>
                  </a:cubicBezTo>
                  <a:lnTo>
                    <a:pt x="352" y="776"/>
                  </a:lnTo>
                  <a:lnTo>
                    <a:pt x="352" y="2753"/>
                  </a:lnTo>
                  <a:lnTo>
                    <a:pt x="204" y="2753"/>
                  </a:lnTo>
                  <a:cubicBezTo>
                    <a:pt x="92" y="2753"/>
                    <a:pt x="1" y="2846"/>
                    <a:pt x="1" y="2959"/>
                  </a:cubicBezTo>
                  <a:cubicBezTo>
                    <a:pt x="1" y="3071"/>
                    <a:pt x="92" y="3164"/>
                    <a:pt x="204" y="3164"/>
                  </a:cubicBezTo>
                  <a:lnTo>
                    <a:pt x="626" y="3164"/>
                  </a:lnTo>
                  <a:lnTo>
                    <a:pt x="626" y="3328"/>
                  </a:lnTo>
                  <a:cubicBezTo>
                    <a:pt x="630" y="3436"/>
                    <a:pt x="719" y="3525"/>
                    <a:pt x="830" y="3525"/>
                  </a:cubicBezTo>
                  <a:cubicBezTo>
                    <a:pt x="940" y="3525"/>
                    <a:pt x="1031" y="3436"/>
                    <a:pt x="1035" y="3328"/>
                  </a:cubicBezTo>
                  <a:lnTo>
                    <a:pt x="1035" y="3164"/>
                  </a:lnTo>
                  <a:lnTo>
                    <a:pt x="1349" y="3164"/>
                  </a:lnTo>
                  <a:lnTo>
                    <a:pt x="1349" y="3328"/>
                  </a:lnTo>
                  <a:cubicBezTo>
                    <a:pt x="1351" y="3436"/>
                    <a:pt x="1441" y="3525"/>
                    <a:pt x="1552" y="3525"/>
                  </a:cubicBezTo>
                  <a:cubicBezTo>
                    <a:pt x="1662" y="3525"/>
                    <a:pt x="1753" y="3436"/>
                    <a:pt x="1757" y="3328"/>
                  </a:cubicBezTo>
                  <a:lnTo>
                    <a:pt x="1757" y="3164"/>
                  </a:lnTo>
                  <a:lnTo>
                    <a:pt x="1777" y="3164"/>
                  </a:lnTo>
                  <a:cubicBezTo>
                    <a:pt x="2140" y="3164"/>
                    <a:pt x="2458" y="2919"/>
                    <a:pt x="2550" y="2570"/>
                  </a:cubicBezTo>
                  <a:cubicBezTo>
                    <a:pt x="2643" y="2219"/>
                    <a:pt x="2491" y="1850"/>
                    <a:pt x="2175" y="1668"/>
                  </a:cubicBezTo>
                  <a:cubicBezTo>
                    <a:pt x="2537" y="1216"/>
                    <a:pt x="2314" y="543"/>
                    <a:pt x="1757" y="395"/>
                  </a:cubicBezTo>
                  <a:lnTo>
                    <a:pt x="1757" y="204"/>
                  </a:lnTo>
                  <a:cubicBezTo>
                    <a:pt x="1757" y="91"/>
                    <a:pt x="1664" y="1"/>
                    <a:pt x="1552" y="1"/>
                  </a:cubicBezTo>
                  <a:cubicBezTo>
                    <a:pt x="1439" y="1"/>
                    <a:pt x="1347" y="91"/>
                    <a:pt x="1347" y="204"/>
                  </a:cubicBezTo>
                  <a:lnTo>
                    <a:pt x="1347" y="368"/>
                  </a:lnTo>
                  <a:lnTo>
                    <a:pt x="1035" y="368"/>
                  </a:lnTo>
                  <a:lnTo>
                    <a:pt x="1035" y="204"/>
                  </a:lnTo>
                  <a:cubicBezTo>
                    <a:pt x="1035" y="91"/>
                    <a:pt x="944" y="1"/>
                    <a:pt x="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79"/>
          <p:cNvGrpSpPr/>
          <p:nvPr/>
        </p:nvGrpSpPr>
        <p:grpSpPr>
          <a:xfrm>
            <a:off x="8050147" y="1384262"/>
            <a:ext cx="361756" cy="401114"/>
            <a:chOff x="8050147" y="1384262"/>
            <a:chExt cx="361756" cy="401114"/>
          </a:xfrm>
        </p:grpSpPr>
        <p:sp>
          <p:nvSpPr>
            <p:cNvPr id="9890" name="Google Shape;9890;p79"/>
            <p:cNvSpPr/>
            <p:nvPr/>
          </p:nvSpPr>
          <p:spPr>
            <a:xfrm>
              <a:off x="8156757" y="1384262"/>
              <a:ext cx="148536" cy="147997"/>
            </a:xfrm>
            <a:custGeom>
              <a:avLst/>
              <a:gdLst/>
              <a:ahLst/>
              <a:cxnLst/>
              <a:rect l="l" t="t" r="r" b="b"/>
              <a:pathLst>
                <a:path w="5509" h="5489" extrusionOk="0">
                  <a:moveTo>
                    <a:pt x="2753" y="409"/>
                  </a:moveTo>
                  <a:cubicBezTo>
                    <a:pt x="4046" y="409"/>
                    <a:pt x="5098" y="1457"/>
                    <a:pt x="5098" y="2745"/>
                  </a:cubicBezTo>
                  <a:cubicBezTo>
                    <a:pt x="5098" y="4032"/>
                    <a:pt x="4046" y="5080"/>
                    <a:pt x="2753" y="5080"/>
                  </a:cubicBezTo>
                  <a:cubicBezTo>
                    <a:pt x="1463" y="5080"/>
                    <a:pt x="409" y="4032"/>
                    <a:pt x="409" y="2745"/>
                  </a:cubicBezTo>
                  <a:cubicBezTo>
                    <a:pt x="409" y="1457"/>
                    <a:pt x="1461" y="409"/>
                    <a:pt x="2753" y="409"/>
                  </a:cubicBezTo>
                  <a:close/>
                  <a:moveTo>
                    <a:pt x="2753" y="0"/>
                  </a:moveTo>
                  <a:cubicBezTo>
                    <a:pt x="1236" y="0"/>
                    <a:pt x="1" y="1232"/>
                    <a:pt x="1" y="2745"/>
                  </a:cubicBezTo>
                  <a:cubicBezTo>
                    <a:pt x="1" y="4257"/>
                    <a:pt x="1236" y="5488"/>
                    <a:pt x="2753" y="5488"/>
                  </a:cubicBezTo>
                  <a:cubicBezTo>
                    <a:pt x="4273" y="5488"/>
                    <a:pt x="5508" y="4257"/>
                    <a:pt x="5508" y="2745"/>
                  </a:cubicBezTo>
                  <a:cubicBezTo>
                    <a:pt x="5508" y="1232"/>
                    <a:pt x="4273" y="0"/>
                    <a:pt x="27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9"/>
            <p:cNvSpPr/>
            <p:nvPr/>
          </p:nvSpPr>
          <p:spPr>
            <a:xfrm>
              <a:off x="8195286" y="1408878"/>
              <a:ext cx="73284" cy="97874"/>
            </a:xfrm>
            <a:custGeom>
              <a:avLst/>
              <a:gdLst/>
              <a:ahLst/>
              <a:cxnLst/>
              <a:rect l="l" t="t" r="r" b="b"/>
              <a:pathLst>
                <a:path w="2718" h="3630" extrusionOk="0">
                  <a:moveTo>
                    <a:pt x="1595" y="784"/>
                  </a:moveTo>
                  <a:cubicBezTo>
                    <a:pt x="1824" y="784"/>
                    <a:pt x="2007" y="968"/>
                    <a:pt x="2007" y="1197"/>
                  </a:cubicBezTo>
                  <a:cubicBezTo>
                    <a:pt x="2007" y="1424"/>
                    <a:pt x="1822" y="1607"/>
                    <a:pt x="1595" y="1607"/>
                  </a:cubicBezTo>
                  <a:lnTo>
                    <a:pt x="774" y="1607"/>
                  </a:lnTo>
                  <a:lnTo>
                    <a:pt x="774" y="784"/>
                  </a:lnTo>
                  <a:close/>
                  <a:moveTo>
                    <a:pt x="1830" y="2018"/>
                  </a:moveTo>
                  <a:cubicBezTo>
                    <a:pt x="2053" y="2022"/>
                    <a:pt x="2232" y="2205"/>
                    <a:pt x="2232" y="2428"/>
                  </a:cubicBezTo>
                  <a:cubicBezTo>
                    <a:pt x="2232" y="2653"/>
                    <a:pt x="2053" y="2835"/>
                    <a:pt x="1830" y="2840"/>
                  </a:cubicBezTo>
                  <a:lnTo>
                    <a:pt x="774" y="2840"/>
                  </a:lnTo>
                  <a:lnTo>
                    <a:pt x="774" y="2018"/>
                  </a:lnTo>
                  <a:close/>
                  <a:moveTo>
                    <a:pt x="853" y="1"/>
                  </a:moveTo>
                  <a:cubicBezTo>
                    <a:pt x="742" y="1"/>
                    <a:pt x="654" y="90"/>
                    <a:pt x="650" y="200"/>
                  </a:cubicBezTo>
                  <a:lnTo>
                    <a:pt x="650" y="374"/>
                  </a:lnTo>
                  <a:lnTo>
                    <a:pt x="206" y="374"/>
                  </a:lnTo>
                  <a:cubicBezTo>
                    <a:pt x="91" y="374"/>
                    <a:pt x="0" y="467"/>
                    <a:pt x="0" y="579"/>
                  </a:cubicBezTo>
                  <a:cubicBezTo>
                    <a:pt x="0" y="692"/>
                    <a:pt x="91" y="784"/>
                    <a:pt x="206" y="784"/>
                  </a:cubicBezTo>
                  <a:lnTo>
                    <a:pt x="365" y="784"/>
                  </a:lnTo>
                  <a:lnTo>
                    <a:pt x="365" y="2840"/>
                  </a:lnTo>
                  <a:lnTo>
                    <a:pt x="206" y="2840"/>
                  </a:lnTo>
                  <a:cubicBezTo>
                    <a:pt x="91" y="2840"/>
                    <a:pt x="0" y="2933"/>
                    <a:pt x="0" y="3046"/>
                  </a:cubicBezTo>
                  <a:cubicBezTo>
                    <a:pt x="0" y="3158"/>
                    <a:pt x="91" y="3251"/>
                    <a:pt x="206" y="3251"/>
                  </a:cubicBezTo>
                  <a:lnTo>
                    <a:pt x="650" y="3251"/>
                  </a:lnTo>
                  <a:lnTo>
                    <a:pt x="650" y="3427"/>
                  </a:lnTo>
                  <a:cubicBezTo>
                    <a:pt x="650" y="3539"/>
                    <a:pt x="740" y="3630"/>
                    <a:pt x="853" y="3630"/>
                  </a:cubicBezTo>
                  <a:cubicBezTo>
                    <a:pt x="967" y="3630"/>
                    <a:pt x="1058" y="3539"/>
                    <a:pt x="1058" y="3427"/>
                  </a:cubicBezTo>
                  <a:lnTo>
                    <a:pt x="1058" y="3251"/>
                  </a:lnTo>
                  <a:lnTo>
                    <a:pt x="1394" y="3251"/>
                  </a:lnTo>
                  <a:lnTo>
                    <a:pt x="1394" y="3427"/>
                  </a:lnTo>
                  <a:cubicBezTo>
                    <a:pt x="1395" y="3535"/>
                    <a:pt x="1486" y="3624"/>
                    <a:pt x="1597" y="3624"/>
                  </a:cubicBezTo>
                  <a:cubicBezTo>
                    <a:pt x="1707" y="3624"/>
                    <a:pt x="1798" y="3535"/>
                    <a:pt x="1802" y="3427"/>
                  </a:cubicBezTo>
                  <a:lnTo>
                    <a:pt x="1802" y="3251"/>
                  </a:lnTo>
                  <a:lnTo>
                    <a:pt x="1830" y="3251"/>
                  </a:lnTo>
                  <a:cubicBezTo>
                    <a:pt x="2203" y="3251"/>
                    <a:pt x="2530" y="2998"/>
                    <a:pt x="2623" y="2637"/>
                  </a:cubicBezTo>
                  <a:cubicBezTo>
                    <a:pt x="2718" y="2276"/>
                    <a:pt x="2558" y="1895"/>
                    <a:pt x="2232" y="1714"/>
                  </a:cubicBezTo>
                  <a:cubicBezTo>
                    <a:pt x="2609" y="1250"/>
                    <a:pt x="2380" y="551"/>
                    <a:pt x="1802" y="401"/>
                  </a:cubicBezTo>
                  <a:lnTo>
                    <a:pt x="1802" y="200"/>
                  </a:lnTo>
                  <a:cubicBezTo>
                    <a:pt x="1798" y="90"/>
                    <a:pt x="1707" y="1"/>
                    <a:pt x="1597" y="1"/>
                  </a:cubicBezTo>
                  <a:cubicBezTo>
                    <a:pt x="1486" y="1"/>
                    <a:pt x="1395" y="90"/>
                    <a:pt x="1394" y="200"/>
                  </a:cubicBezTo>
                  <a:lnTo>
                    <a:pt x="1394" y="374"/>
                  </a:lnTo>
                  <a:lnTo>
                    <a:pt x="1058" y="374"/>
                  </a:lnTo>
                  <a:lnTo>
                    <a:pt x="1058" y="200"/>
                  </a:lnTo>
                  <a:cubicBezTo>
                    <a:pt x="1054" y="90"/>
                    <a:pt x="963"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9"/>
            <p:cNvSpPr/>
            <p:nvPr/>
          </p:nvSpPr>
          <p:spPr>
            <a:xfrm>
              <a:off x="8050147" y="1408898"/>
              <a:ext cx="361756" cy="376477"/>
            </a:xfrm>
            <a:custGeom>
              <a:avLst/>
              <a:gdLst/>
              <a:ahLst/>
              <a:cxnLst/>
              <a:rect l="l" t="t" r="r" b="b"/>
              <a:pathLst>
                <a:path w="13417" h="13963" extrusionOk="0">
                  <a:moveTo>
                    <a:pt x="908" y="2158"/>
                  </a:moveTo>
                  <a:cubicBezTo>
                    <a:pt x="1003" y="2158"/>
                    <a:pt x="1101" y="2193"/>
                    <a:pt x="1180" y="2272"/>
                  </a:cubicBezTo>
                  <a:cubicBezTo>
                    <a:pt x="1429" y="2519"/>
                    <a:pt x="1253" y="2941"/>
                    <a:pt x="906" y="2941"/>
                  </a:cubicBezTo>
                  <a:cubicBezTo>
                    <a:pt x="689" y="2941"/>
                    <a:pt x="515" y="2768"/>
                    <a:pt x="513" y="2553"/>
                  </a:cubicBezTo>
                  <a:cubicBezTo>
                    <a:pt x="512" y="2316"/>
                    <a:pt x="706" y="2158"/>
                    <a:pt x="908" y="2158"/>
                  </a:cubicBezTo>
                  <a:close/>
                  <a:moveTo>
                    <a:pt x="12564" y="2158"/>
                  </a:moveTo>
                  <a:cubicBezTo>
                    <a:pt x="12660" y="2158"/>
                    <a:pt x="12757" y="2193"/>
                    <a:pt x="12837" y="2272"/>
                  </a:cubicBezTo>
                  <a:cubicBezTo>
                    <a:pt x="13083" y="2519"/>
                    <a:pt x="12910" y="2941"/>
                    <a:pt x="12560" y="2941"/>
                  </a:cubicBezTo>
                  <a:cubicBezTo>
                    <a:pt x="12345" y="2941"/>
                    <a:pt x="12170" y="2768"/>
                    <a:pt x="12170" y="2553"/>
                  </a:cubicBezTo>
                  <a:cubicBezTo>
                    <a:pt x="12168" y="2316"/>
                    <a:pt x="12362" y="2158"/>
                    <a:pt x="12564" y="2158"/>
                  </a:cubicBezTo>
                  <a:close/>
                  <a:moveTo>
                    <a:pt x="12793" y="7235"/>
                  </a:moveTo>
                  <a:cubicBezTo>
                    <a:pt x="12912" y="7237"/>
                    <a:pt x="13006" y="7332"/>
                    <a:pt x="13006" y="7448"/>
                  </a:cubicBezTo>
                  <a:lnTo>
                    <a:pt x="13006" y="13341"/>
                  </a:lnTo>
                  <a:cubicBezTo>
                    <a:pt x="13006" y="13459"/>
                    <a:pt x="12912" y="13554"/>
                    <a:pt x="12793" y="13554"/>
                  </a:cubicBezTo>
                  <a:lnTo>
                    <a:pt x="620" y="13554"/>
                  </a:lnTo>
                  <a:cubicBezTo>
                    <a:pt x="503" y="13554"/>
                    <a:pt x="409" y="13459"/>
                    <a:pt x="409" y="13341"/>
                  </a:cubicBezTo>
                  <a:lnTo>
                    <a:pt x="409" y="7448"/>
                  </a:lnTo>
                  <a:cubicBezTo>
                    <a:pt x="409" y="7332"/>
                    <a:pt x="503" y="7237"/>
                    <a:pt x="620" y="7235"/>
                  </a:cubicBezTo>
                  <a:close/>
                  <a:moveTo>
                    <a:pt x="6693" y="1"/>
                  </a:moveTo>
                  <a:cubicBezTo>
                    <a:pt x="6197" y="1"/>
                    <a:pt x="5707" y="104"/>
                    <a:pt x="5253" y="303"/>
                  </a:cubicBezTo>
                  <a:cubicBezTo>
                    <a:pt x="5149" y="348"/>
                    <a:pt x="5101" y="469"/>
                    <a:pt x="5147" y="571"/>
                  </a:cubicBezTo>
                  <a:cubicBezTo>
                    <a:pt x="5180" y="649"/>
                    <a:pt x="5255" y="695"/>
                    <a:pt x="5335" y="695"/>
                  </a:cubicBezTo>
                  <a:cubicBezTo>
                    <a:pt x="5362" y="695"/>
                    <a:pt x="5390" y="690"/>
                    <a:pt x="5417" y="678"/>
                  </a:cubicBezTo>
                  <a:cubicBezTo>
                    <a:pt x="5823" y="500"/>
                    <a:pt x="6263" y="409"/>
                    <a:pt x="6707" y="409"/>
                  </a:cubicBezTo>
                  <a:cubicBezTo>
                    <a:pt x="8483" y="409"/>
                    <a:pt x="9926" y="1848"/>
                    <a:pt x="9926" y="3616"/>
                  </a:cubicBezTo>
                  <a:cubicBezTo>
                    <a:pt x="9926" y="5384"/>
                    <a:pt x="8481" y="6823"/>
                    <a:pt x="6707" y="6823"/>
                  </a:cubicBezTo>
                  <a:cubicBezTo>
                    <a:pt x="4931" y="6823"/>
                    <a:pt x="3487" y="5384"/>
                    <a:pt x="3487" y="3616"/>
                  </a:cubicBezTo>
                  <a:cubicBezTo>
                    <a:pt x="3485" y="2614"/>
                    <a:pt x="3955" y="1670"/>
                    <a:pt x="4754" y="1067"/>
                  </a:cubicBezTo>
                  <a:cubicBezTo>
                    <a:pt x="4835" y="996"/>
                    <a:pt x="4849" y="875"/>
                    <a:pt x="4783" y="788"/>
                  </a:cubicBezTo>
                  <a:cubicBezTo>
                    <a:pt x="4743" y="736"/>
                    <a:pt x="4682" y="708"/>
                    <a:pt x="4619" y="708"/>
                  </a:cubicBezTo>
                  <a:cubicBezTo>
                    <a:pt x="4581" y="708"/>
                    <a:pt x="4542" y="718"/>
                    <a:pt x="4507" y="741"/>
                  </a:cubicBezTo>
                  <a:cubicBezTo>
                    <a:pt x="3521" y="1491"/>
                    <a:pt x="2986" y="2695"/>
                    <a:pt x="3094" y="3930"/>
                  </a:cubicBezTo>
                  <a:cubicBezTo>
                    <a:pt x="3201" y="5165"/>
                    <a:pt x="3935" y="6258"/>
                    <a:pt x="5038" y="6827"/>
                  </a:cubicBezTo>
                  <a:lnTo>
                    <a:pt x="2433" y="6827"/>
                  </a:lnTo>
                  <a:lnTo>
                    <a:pt x="2433" y="5288"/>
                  </a:lnTo>
                  <a:cubicBezTo>
                    <a:pt x="2433" y="5005"/>
                    <a:pt x="2204" y="4776"/>
                    <a:pt x="1924" y="4776"/>
                  </a:cubicBezTo>
                  <a:lnTo>
                    <a:pt x="1186" y="4776"/>
                  </a:lnTo>
                  <a:cubicBezTo>
                    <a:pt x="1145" y="4776"/>
                    <a:pt x="1111" y="4743"/>
                    <a:pt x="1111" y="4701"/>
                  </a:cubicBezTo>
                  <a:lnTo>
                    <a:pt x="1111" y="3324"/>
                  </a:lnTo>
                  <a:cubicBezTo>
                    <a:pt x="1500" y="3221"/>
                    <a:pt x="1750" y="2847"/>
                    <a:pt x="1699" y="2448"/>
                  </a:cubicBezTo>
                  <a:cubicBezTo>
                    <a:pt x="1648" y="2049"/>
                    <a:pt x="1308" y="1749"/>
                    <a:pt x="906" y="1749"/>
                  </a:cubicBezTo>
                  <a:cubicBezTo>
                    <a:pt x="503" y="1749"/>
                    <a:pt x="164" y="2049"/>
                    <a:pt x="113" y="2448"/>
                  </a:cubicBezTo>
                  <a:cubicBezTo>
                    <a:pt x="59" y="2847"/>
                    <a:pt x="312" y="3221"/>
                    <a:pt x="701" y="3324"/>
                  </a:cubicBezTo>
                  <a:lnTo>
                    <a:pt x="701" y="4703"/>
                  </a:lnTo>
                  <a:cubicBezTo>
                    <a:pt x="701" y="4970"/>
                    <a:pt x="918" y="5187"/>
                    <a:pt x="1186" y="5187"/>
                  </a:cubicBezTo>
                  <a:lnTo>
                    <a:pt x="1924" y="5187"/>
                  </a:lnTo>
                  <a:cubicBezTo>
                    <a:pt x="1979" y="5187"/>
                    <a:pt x="2025" y="5232"/>
                    <a:pt x="2025" y="5290"/>
                  </a:cubicBezTo>
                  <a:lnTo>
                    <a:pt x="2025" y="6827"/>
                  </a:lnTo>
                  <a:lnTo>
                    <a:pt x="622" y="6827"/>
                  </a:lnTo>
                  <a:cubicBezTo>
                    <a:pt x="278" y="6827"/>
                    <a:pt x="0" y="7105"/>
                    <a:pt x="0" y="7448"/>
                  </a:cubicBezTo>
                  <a:lnTo>
                    <a:pt x="0" y="13341"/>
                  </a:lnTo>
                  <a:cubicBezTo>
                    <a:pt x="0" y="13684"/>
                    <a:pt x="278" y="13962"/>
                    <a:pt x="622" y="13962"/>
                  </a:cubicBezTo>
                  <a:lnTo>
                    <a:pt x="12793" y="13962"/>
                  </a:lnTo>
                  <a:cubicBezTo>
                    <a:pt x="13137" y="13962"/>
                    <a:pt x="13415" y="13684"/>
                    <a:pt x="13417" y="13341"/>
                  </a:cubicBezTo>
                  <a:lnTo>
                    <a:pt x="13417" y="7448"/>
                  </a:lnTo>
                  <a:cubicBezTo>
                    <a:pt x="13417" y="7105"/>
                    <a:pt x="13139" y="6827"/>
                    <a:pt x="12795" y="6827"/>
                  </a:cubicBezTo>
                  <a:lnTo>
                    <a:pt x="11443" y="6827"/>
                  </a:lnTo>
                  <a:lnTo>
                    <a:pt x="11443" y="5288"/>
                  </a:lnTo>
                  <a:cubicBezTo>
                    <a:pt x="11443" y="5232"/>
                    <a:pt x="11489" y="5187"/>
                    <a:pt x="11544" y="5187"/>
                  </a:cubicBezTo>
                  <a:lnTo>
                    <a:pt x="12280" y="5187"/>
                  </a:lnTo>
                  <a:cubicBezTo>
                    <a:pt x="12548" y="5185"/>
                    <a:pt x="12766" y="4970"/>
                    <a:pt x="12766" y="4701"/>
                  </a:cubicBezTo>
                  <a:lnTo>
                    <a:pt x="12766" y="3324"/>
                  </a:lnTo>
                  <a:cubicBezTo>
                    <a:pt x="13154" y="3221"/>
                    <a:pt x="13407" y="2847"/>
                    <a:pt x="13356" y="2448"/>
                  </a:cubicBezTo>
                  <a:cubicBezTo>
                    <a:pt x="13302" y="2049"/>
                    <a:pt x="12963" y="1751"/>
                    <a:pt x="12562" y="1751"/>
                  </a:cubicBezTo>
                  <a:cubicBezTo>
                    <a:pt x="12160" y="1751"/>
                    <a:pt x="11820" y="2049"/>
                    <a:pt x="11769" y="2448"/>
                  </a:cubicBezTo>
                  <a:cubicBezTo>
                    <a:pt x="11718" y="2847"/>
                    <a:pt x="11968" y="3221"/>
                    <a:pt x="12357" y="3324"/>
                  </a:cubicBezTo>
                  <a:lnTo>
                    <a:pt x="12357" y="4701"/>
                  </a:lnTo>
                  <a:cubicBezTo>
                    <a:pt x="12357" y="4745"/>
                    <a:pt x="12324" y="4778"/>
                    <a:pt x="12280" y="4778"/>
                  </a:cubicBezTo>
                  <a:lnTo>
                    <a:pt x="11544" y="4778"/>
                  </a:lnTo>
                  <a:cubicBezTo>
                    <a:pt x="11262" y="4778"/>
                    <a:pt x="11033" y="5007"/>
                    <a:pt x="11033" y="5290"/>
                  </a:cubicBezTo>
                  <a:lnTo>
                    <a:pt x="11033" y="6827"/>
                  </a:lnTo>
                  <a:lnTo>
                    <a:pt x="8377" y="6827"/>
                  </a:lnTo>
                  <a:cubicBezTo>
                    <a:pt x="9579" y="6207"/>
                    <a:pt x="10334" y="4968"/>
                    <a:pt x="10336" y="3616"/>
                  </a:cubicBezTo>
                  <a:cubicBezTo>
                    <a:pt x="10336" y="1623"/>
                    <a:pt x="8708" y="1"/>
                    <a:pt x="6707" y="1"/>
                  </a:cubicBezTo>
                  <a:cubicBezTo>
                    <a:pt x="6703" y="1"/>
                    <a:pt x="6698" y="1"/>
                    <a:pt x="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8072850" y="1615674"/>
              <a:ext cx="316351" cy="146973"/>
            </a:xfrm>
            <a:custGeom>
              <a:avLst/>
              <a:gdLst/>
              <a:ahLst/>
              <a:cxnLst/>
              <a:rect l="l" t="t" r="r" b="b"/>
              <a:pathLst>
                <a:path w="11733" h="5451" extrusionOk="0">
                  <a:moveTo>
                    <a:pt x="206" y="0"/>
                  </a:moveTo>
                  <a:cubicBezTo>
                    <a:pt x="91" y="0"/>
                    <a:pt x="1" y="91"/>
                    <a:pt x="1" y="206"/>
                  </a:cubicBezTo>
                  <a:lnTo>
                    <a:pt x="1" y="5247"/>
                  </a:lnTo>
                  <a:cubicBezTo>
                    <a:pt x="1" y="5359"/>
                    <a:pt x="90" y="5451"/>
                    <a:pt x="202" y="5451"/>
                  </a:cubicBezTo>
                  <a:cubicBezTo>
                    <a:pt x="204" y="5451"/>
                    <a:pt x="205" y="5451"/>
                    <a:pt x="206" y="5451"/>
                  </a:cubicBezTo>
                  <a:lnTo>
                    <a:pt x="8666" y="5451"/>
                  </a:lnTo>
                  <a:cubicBezTo>
                    <a:pt x="8667" y="5451"/>
                    <a:pt x="8668" y="5451"/>
                    <a:pt x="8669" y="5451"/>
                  </a:cubicBezTo>
                  <a:cubicBezTo>
                    <a:pt x="8780" y="5451"/>
                    <a:pt x="8871" y="5359"/>
                    <a:pt x="8871" y="5247"/>
                  </a:cubicBezTo>
                  <a:cubicBezTo>
                    <a:pt x="8871" y="5135"/>
                    <a:pt x="8778" y="5042"/>
                    <a:pt x="8666" y="5042"/>
                  </a:cubicBezTo>
                  <a:lnTo>
                    <a:pt x="409" y="5042"/>
                  </a:lnTo>
                  <a:lnTo>
                    <a:pt x="409" y="409"/>
                  </a:lnTo>
                  <a:lnTo>
                    <a:pt x="11322" y="409"/>
                  </a:lnTo>
                  <a:lnTo>
                    <a:pt x="11322" y="5042"/>
                  </a:lnTo>
                  <a:lnTo>
                    <a:pt x="9546" y="5042"/>
                  </a:lnTo>
                  <a:cubicBezTo>
                    <a:pt x="9433" y="5042"/>
                    <a:pt x="9342" y="5135"/>
                    <a:pt x="9342" y="5247"/>
                  </a:cubicBezTo>
                  <a:cubicBezTo>
                    <a:pt x="9342" y="5360"/>
                    <a:pt x="9433" y="5451"/>
                    <a:pt x="9546" y="5451"/>
                  </a:cubicBezTo>
                  <a:lnTo>
                    <a:pt x="11527" y="5451"/>
                  </a:lnTo>
                  <a:cubicBezTo>
                    <a:pt x="11528" y="5451"/>
                    <a:pt x="11529" y="5451"/>
                    <a:pt x="11531" y="5451"/>
                  </a:cubicBezTo>
                  <a:cubicBezTo>
                    <a:pt x="11643" y="5451"/>
                    <a:pt x="11732" y="5359"/>
                    <a:pt x="11732" y="5247"/>
                  </a:cubicBezTo>
                  <a:lnTo>
                    <a:pt x="11732" y="206"/>
                  </a:lnTo>
                  <a:cubicBezTo>
                    <a:pt x="11732" y="91"/>
                    <a:pt x="11639" y="0"/>
                    <a:pt x="11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9"/>
            <p:cNvSpPr/>
            <p:nvPr/>
          </p:nvSpPr>
          <p:spPr>
            <a:xfrm>
              <a:off x="8143842" y="1651048"/>
              <a:ext cx="53116" cy="76924"/>
            </a:xfrm>
            <a:custGeom>
              <a:avLst/>
              <a:gdLst/>
              <a:ahLst/>
              <a:cxnLst/>
              <a:rect l="l" t="t" r="r" b="b"/>
              <a:pathLst>
                <a:path w="1970" h="2853" extrusionOk="0">
                  <a:moveTo>
                    <a:pt x="914" y="411"/>
                  </a:moveTo>
                  <a:cubicBezTo>
                    <a:pt x="1111" y="411"/>
                    <a:pt x="1271" y="571"/>
                    <a:pt x="1271" y="768"/>
                  </a:cubicBezTo>
                  <a:cubicBezTo>
                    <a:pt x="1271" y="966"/>
                    <a:pt x="1111" y="1125"/>
                    <a:pt x="914" y="1125"/>
                  </a:cubicBezTo>
                  <a:lnTo>
                    <a:pt x="409" y="1125"/>
                  </a:lnTo>
                  <a:lnTo>
                    <a:pt x="409" y="411"/>
                  </a:lnTo>
                  <a:close/>
                  <a:moveTo>
                    <a:pt x="1038" y="1536"/>
                  </a:moveTo>
                  <a:cubicBezTo>
                    <a:pt x="1283" y="1542"/>
                    <a:pt x="1480" y="1743"/>
                    <a:pt x="1480" y="1990"/>
                  </a:cubicBezTo>
                  <a:cubicBezTo>
                    <a:pt x="1480" y="2234"/>
                    <a:pt x="1283" y="2436"/>
                    <a:pt x="1038" y="2442"/>
                  </a:cubicBezTo>
                  <a:lnTo>
                    <a:pt x="1036" y="2442"/>
                  </a:lnTo>
                  <a:cubicBezTo>
                    <a:pt x="924" y="2442"/>
                    <a:pt x="618" y="2442"/>
                    <a:pt x="409" y="2444"/>
                  </a:cubicBezTo>
                  <a:lnTo>
                    <a:pt x="409" y="1536"/>
                  </a:lnTo>
                  <a:close/>
                  <a:moveTo>
                    <a:pt x="205" y="1"/>
                  </a:moveTo>
                  <a:cubicBezTo>
                    <a:pt x="91" y="1"/>
                    <a:pt x="0" y="93"/>
                    <a:pt x="0" y="206"/>
                  </a:cubicBezTo>
                  <a:lnTo>
                    <a:pt x="0" y="2647"/>
                  </a:lnTo>
                  <a:cubicBezTo>
                    <a:pt x="0" y="2761"/>
                    <a:pt x="91" y="2852"/>
                    <a:pt x="205" y="2852"/>
                  </a:cubicBezTo>
                  <a:cubicBezTo>
                    <a:pt x="211" y="2852"/>
                    <a:pt x="859" y="2850"/>
                    <a:pt x="1036" y="2850"/>
                  </a:cubicBezTo>
                  <a:cubicBezTo>
                    <a:pt x="1419" y="2848"/>
                    <a:pt x="1756" y="2596"/>
                    <a:pt x="1863" y="2228"/>
                  </a:cubicBezTo>
                  <a:cubicBezTo>
                    <a:pt x="1970" y="1859"/>
                    <a:pt x="1822" y="1465"/>
                    <a:pt x="1498" y="1260"/>
                  </a:cubicBezTo>
                  <a:cubicBezTo>
                    <a:pt x="1918" y="762"/>
                    <a:pt x="1563" y="1"/>
                    <a:pt x="9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9"/>
            <p:cNvSpPr/>
            <p:nvPr/>
          </p:nvSpPr>
          <p:spPr>
            <a:xfrm>
              <a:off x="8204373" y="1651048"/>
              <a:ext cx="57080" cy="76978"/>
            </a:xfrm>
            <a:custGeom>
              <a:avLst/>
              <a:gdLst/>
              <a:ahLst/>
              <a:cxnLst/>
              <a:rect l="l" t="t" r="r" b="b"/>
              <a:pathLst>
                <a:path w="2117" h="2855" extrusionOk="0">
                  <a:moveTo>
                    <a:pt x="206" y="1"/>
                  </a:moveTo>
                  <a:cubicBezTo>
                    <a:pt x="94" y="1"/>
                    <a:pt x="1" y="93"/>
                    <a:pt x="1" y="206"/>
                  </a:cubicBezTo>
                  <a:lnTo>
                    <a:pt x="1" y="1887"/>
                  </a:lnTo>
                  <a:cubicBezTo>
                    <a:pt x="1" y="2223"/>
                    <a:pt x="159" y="2487"/>
                    <a:pt x="482" y="2692"/>
                  </a:cubicBezTo>
                  <a:cubicBezTo>
                    <a:pt x="650" y="2799"/>
                    <a:pt x="843" y="2854"/>
                    <a:pt x="1043" y="2854"/>
                  </a:cubicBezTo>
                  <a:lnTo>
                    <a:pt x="1045" y="2854"/>
                  </a:lnTo>
                  <a:cubicBezTo>
                    <a:pt x="1216" y="2854"/>
                    <a:pt x="1386" y="2815"/>
                    <a:pt x="1540" y="2740"/>
                  </a:cubicBezTo>
                  <a:cubicBezTo>
                    <a:pt x="2016" y="2501"/>
                    <a:pt x="2116" y="2144"/>
                    <a:pt x="2116" y="1885"/>
                  </a:cubicBezTo>
                  <a:lnTo>
                    <a:pt x="2116" y="206"/>
                  </a:lnTo>
                  <a:cubicBezTo>
                    <a:pt x="2112" y="95"/>
                    <a:pt x="2021" y="8"/>
                    <a:pt x="1911" y="8"/>
                  </a:cubicBezTo>
                  <a:cubicBezTo>
                    <a:pt x="1800" y="8"/>
                    <a:pt x="1710" y="95"/>
                    <a:pt x="1708" y="206"/>
                  </a:cubicBezTo>
                  <a:lnTo>
                    <a:pt x="1708" y="1885"/>
                  </a:lnTo>
                  <a:cubicBezTo>
                    <a:pt x="1708" y="2019"/>
                    <a:pt x="1670" y="2217"/>
                    <a:pt x="1356" y="2373"/>
                  </a:cubicBezTo>
                  <a:cubicBezTo>
                    <a:pt x="1263" y="2420"/>
                    <a:pt x="1161" y="2444"/>
                    <a:pt x="1057" y="2444"/>
                  </a:cubicBezTo>
                  <a:cubicBezTo>
                    <a:pt x="1053" y="2444"/>
                    <a:pt x="1049" y="2444"/>
                    <a:pt x="1045" y="2444"/>
                  </a:cubicBezTo>
                  <a:cubicBezTo>
                    <a:pt x="1041" y="2444"/>
                    <a:pt x="1038" y="2444"/>
                    <a:pt x="1035" y="2444"/>
                  </a:cubicBezTo>
                  <a:cubicBezTo>
                    <a:pt x="918" y="2444"/>
                    <a:pt x="801" y="2410"/>
                    <a:pt x="701" y="2347"/>
                  </a:cubicBezTo>
                  <a:cubicBezTo>
                    <a:pt x="498" y="2217"/>
                    <a:pt x="411" y="2080"/>
                    <a:pt x="411" y="1887"/>
                  </a:cubicBezTo>
                  <a:lnTo>
                    <a:pt x="411" y="206"/>
                  </a:lnTo>
                  <a:cubicBezTo>
                    <a:pt x="411" y="93"/>
                    <a:pt x="320"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9"/>
            <p:cNvSpPr/>
            <p:nvPr/>
          </p:nvSpPr>
          <p:spPr>
            <a:xfrm>
              <a:off x="8270026" y="1650968"/>
              <a:ext cx="51741" cy="76951"/>
            </a:xfrm>
            <a:custGeom>
              <a:avLst/>
              <a:gdLst/>
              <a:ahLst/>
              <a:cxnLst/>
              <a:rect l="l" t="t" r="r" b="b"/>
              <a:pathLst>
                <a:path w="1919" h="2854" extrusionOk="0">
                  <a:moveTo>
                    <a:pt x="234" y="0"/>
                  </a:moveTo>
                  <a:cubicBezTo>
                    <a:pt x="198" y="0"/>
                    <a:pt x="162" y="9"/>
                    <a:pt x="129" y="29"/>
                  </a:cubicBezTo>
                  <a:cubicBezTo>
                    <a:pt x="30" y="90"/>
                    <a:pt x="1" y="221"/>
                    <a:pt x="64" y="317"/>
                  </a:cubicBezTo>
                  <a:lnTo>
                    <a:pt x="761" y="1462"/>
                  </a:lnTo>
                  <a:lnTo>
                    <a:pt x="759" y="2648"/>
                  </a:lnTo>
                  <a:cubicBezTo>
                    <a:pt x="759" y="2762"/>
                    <a:pt x="849" y="2853"/>
                    <a:pt x="962" y="2853"/>
                  </a:cubicBezTo>
                  <a:cubicBezTo>
                    <a:pt x="1074" y="2853"/>
                    <a:pt x="1167" y="2762"/>
                    <a:pt x="1167" y="2650"/>
                  </a:cubicBezTo>
                  <a:lnTo>
                    <a:pt x="1169" y="1462"/>
                  </a:lnTo>
                  <a:lnTo>
                    <a:pt x="1860" y="323"/>
                  </a:lnTo>
                  <a:cubicBezTo>
                    <a:pt x="1919" y="227"/>
                    <a:pt x="1887" y="100"/>
                    <a:pt x="1791" y="41"/>
                  </a:cubicBezTo>
                  <a:lnTo>
                    <a:pt x="1793" y="41"/>
                  </a:lnTo>
                  <a:cubicBezTo>
                    <a:pt x="1759" y="21"/>
                    <a:pt x="1723" y="12"/>
                    <a:pt x="1687" y="12"/>
                  </a:cubicBezTo>
                  <a:cubicBezTo>
                    <a:pt x="1617" y="12"/>
                    <a:pt x="1550" y="47"/>
                    <a:pt x="1512" y="110"/>
                  </a:cubicBezTo>
                  <a:lnTo>
                    <a:pt x="966" y="1010"/>
                  </a:lnTo>
                  <a:lnTo>
                    <a:pt x="413" y="104"/>
                  </a:lnTo>
                  <a:cubicBezTo>
                    <a:pt x="375" y="37"/>
                    <a:pt x="306"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9"/>
          <p:cNvGrpSpPr/>
          <p:nvPr/>
        </p:nvGrpSpPr>
        <p:grpSpPr>
          <a:xfrm>
            <a:off x="7236149" y="3811365"/>
            <a:ext cx="361756" cy="376504"/>
            <a:chOff x="7236149" y="3811365"/>
            <a:chExt cx="361756" cy="376504"/>
          </a:xfrm>
        </p:grpSpPr>
        <p:sp>
          <p:nvSpPr>
            <p:cNvPr id="9898" name="Google Shape;9898;p79"/>
            <p:cNvSpPr/>
            <p:nvPr/>
          </p:nvSpPr>
          <p:spPr>
            <a:xfrm>
              <a:off x="7342759" y="3834876"/>
              <a:ext cx="148536" cy="147997"/>
            </a:xfrm>
            <a:custGeom>
              <a:avLst/>
              <a:gdLst/>
              <a:ahLst/>
              <a:cxnLst/>
              <a:rect l="l" t="t" r="r" b="b"/>
              <a:pathLst>
                <a:path w="5509" h="5489" extrusionOk="0">
                  <a:moveTo>
                    <a:pt x="2753" y="409"/>
                  </a:moveTo>
                  <a:cubicBezTo>
                    <a:pt x="4046" y="409"/>
                    <a:pt x="5098" y="1457"/>
                    <a:pt x="5098" y="2743"/>
                  </a:cubicBezTo>
                  <a:cubicBezTo>
                    <a:pt x="5098" y="4032"/>
                    <a:pt x="4046" y="5080"/>
                    <a:pt x="2753" y="5080"/>
                  </a:cubicBezTo>
                  <a:cubicBezTo>
                    <a:pt x="1461" y="5080"/>
                    <a:pt x="411" y="4032"/>
                    <a:pt x="411" y="2743"/>
                  </a:cubicBezTo>
                  <a:cubicBezTo>
                    <a:pt x="411" y="1457"/>
                    <a:pt x="1463" y="409"/>
                    <a:pt x="2753" y="409"/>
                  </a:cubicBezTo>
                  <a:close/>
                  <a:moveTo>
                    <a:pt x="2753" y="1"/>
                  </a:moveTo>
                  <a:cubicBezTo>
                    <a:pt x="1236" y="1"/>
                    <a:pt x="1" y="1232"/>
                    <a:pt x="1" y="2743"/>
                  </a:cubicBezTo>
                  <a:cubicBezTo>
                    <a:pt x="1" y="4257"/>
                    <a:pt x="1236" y="5488"/>
                    <a:pt x="2753" y="5488"/>
                  </a:cubicBezTo>
                  <a:cubicBezTo>
                    <a:pt x="4273" y="5488"/>
                    <a:pt x="5508" y="4257"/>
                    <a:pt x="5508" y="2743"/>
                  </a:cubicBezTo>
                  <a:cubicBezTo>
                    <a:pt x="5508" y="1232"/>
                    <a:pt x="4273" y="1"/>
                    <a:pt x="2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9"/>
            <p:cNvSpPr/>
            <p:nvPr/>
          </p:nvSpPr>
          <p:spPr>
            <a:xfrm>
              <a:off x="7381289" y="3859304"/>
              <a:ext cx="65141" cy="98090"/>
            </a:xfrm>
            <a:custGeom>
              <a:avLst/>
              <a:gdLst/>
              <a:ahLst/>
              <a:cxnLst/>
              <a:rect l="l" t="t" r="r" b="b"/>
              <a:pathLst>
                <a:path w="2416" h="3638" extrusionOk="0">
                  <a:moveTo>
                    <a:pt x="1595" y="792"/>
                  </a:moveTo>
                  <a:cubicBezTo>
                    <a:pt x="1822" y="792"/>
                    <a:pt x="2005" y="975"/>
                    <a:pt x="2005" y="1204"/>
                  </a:cubicBezTo>
                  <a:cubicBezTo>
                    <a:pt x="2005" y="1431"/>
                    <a:pt x="1822" y="1614"/>
                    <a:pt x="1595" y="1614"/>
                  </a:cubicBezTo>
                  <a:lnTo>
                    <a:pt x="772" y="1614"/>
                  </a:lnTo>
                  <a:lnTo>
                    <a:pt x="772" y="792"/>
                  </a:lnTo>
                  <a:close/>
                  <a:moveTo>
                    <a:pt x="2104" y="2130"/>
                  </a:moveTo>
                  <a:cubicBezTo>
                    <a:pt x="2035" y="2364"/>
                    <a:pt x="1973" y="2600"/>
                    <a:pt x="1919" y="2838"/>
                  </a:cubicBezTo>
                  <a:lnTo>
                    <a:pt x="1919" y="2838"/>
                  </a:lnTo>
                  <a:cubicBezTo>
                    <a:pt x="2103" y="2797"/>
                    <a:pt x="2240" y="2633"/>
                    <a:pt x="2240" y="2435"/>
                  </a:cubicBezTo>
                  <a:cubicBezTo>
                    <a:pt x="2240" y="2314"/>
                    <a:pt x="2188" y="2205"/>
                    <a:pt x="2104" y="2130"/>
                  </a:cubicBezTo>
                  <a:close/>
                  <a:moveTo>
                    <a:pt x="853" y="0"/>
                  </a:moveTo>
                  <a:cubicBezTo>
                    <a:pt x="740" y="0"/>
                    <a:pt x="650" y="93"/>
                    <a:pt x="650" y="206"/>
                  </a:cubicBezTo>
                  <a:lnTo>
                    <a:pt x="650" y="381"/>
                  </a:lnTo>
                  <a:lnTo>
                    <a:pt x="206" y="381"/>
                  </a:lnTo>
                  <a:cubicBezTo>
                    <a:pt x="95" y="385"/>
                    <a:pt x="8" y="476"/>
                    <a:pt x="8" y="586"/>
                  </a:cubicBezTo>
                  <a:cubicBezTo>
                    <a:pt x="8" y="695"/>
                    <a:pt x="95" y="786"/>
                    <a:pt x="206" y="790"/>
                  </a:cubicBezTo>
                  <a:lnTo>
                    <a:pt x="365" y="790"/>
                  </a:lnTo>
                  <a:lnTo>
                    <a:pt x="365" y="2848"/>
                  </a:lnTo>
                  <a:lnTo>
                    <a:pt x="206" y="2848"/>
                  </a:lnTo>
                  <a:cubicBezTo>
                    <a:pt x="93" y="2848"/>
                    <a:pt x="0" y="2939"/>
                    <a:pt x="0" y="3053"/>
                  </a:cubicBezTo>
                  <a:cubicBezTo>
                    <a:pt x="0" y="3166"/>
                    <a:pt x="93" y="3256"/>
                    <a:pt x="206" y="3256"/>
                  </a:cubicBezTo>
                  <a:lnTo>
                    <a:pt x="650" y="3258"/>
                  </a:lnTo>
                  <a:lnTo>
                    <a:pt x="650" y="3432"/>
                  </a:lnTo>
                  <a:cubicBezTo>
                    <a:pt x="654" y="3542"/>
                    <a:pt x="744" y="3631"/>
                    <a:pt x="853" y="3631"/>
                  </a:cubicBezTo>
                  <a:cubicBezTo>
                    <a:pt x="963" y="3631"/>
                    <a:pt x="1054" y="3542"/>
                    <a:pt x="1058" y="3432"/>
                  </a:cubicBezTo>
                  <a:lnTo>
                    <a:pt x="1058" y="3258"/>
                  </a:lnTo>
                  <a:lnTo>
                    <a:pt x="1394" y="3258"/>
                  </a:lnTo>
                  <a:lnTo>
                    <a:pt x="1394" y="3432"/>
                  </a:lnTo>
                  <a:cubicBezTo>
                    <a:pt x="1394" y="3546"/>
                    <a:pt x="1484" y="3637"/>
                    <a:pt x="1597" y="3637"/>
                  </a:cubicBezTo>
                  <a:cubicBezTo>
                    <a:pt x="1709" y="3637"/>
                    <a:pt x="1802" y="3546"/>
                    <a:pt x="1802" y="3432"/>
                  </a:cubicBezTo>
                  <a:lnTo>
                    <a:pt x="1802" y="3258"/>
                  </a:lnTo>
                  <a:lnTo>
                    <a:pt x="1830" y="3258"/>
                  </a:lnTo>
                  <a:cubicBezTo>
                    <a:pt x="1857" y="3118"/>
                    <a:pt x="1887" y="2977"/>
                    <a:pt x="1919" y="2838"/>
                  </a:cubicBezTo>
                  <a:lnTo>
                    <a:pt x="1919" y="2838"/>
                  </a:lnTo>
                  <a:cubicBezTo>
                    <a:pt x="1890" y="2844"/>
                    <a:pt x="1859" y="2848"/>
                    <a:pt x="1828" y="2848"/>
                  </a:cubicBezTo>
                  <a:lnTo>
                    <a:pt x="772" y="2848"/>
                  </a:lnTo>
                  <a:lnTo>
                    <a:pt x="772" y="2025"/>
                  </a:lnTo>
                  <a:lnTo>
                    <a:pt x="1828" y="2025"/>
                  </a:lnTo>
                  <a:cubicBezTo>
                    <a:pt x="1934" y="2025"/>
                    <a:pt x="2031" y="2065"/>
                    <a:pt x="2104" y="2130"/>
                  </a:cubicBezTo>
                  <a:lnTo>
                    <a:pt x="2104" y="2130"/>
                  </a:lnTo>
                  <a:cubicBezTo>
                    <a:pt x="2195" y="1817"/>
                    <a:pt x="2299" y="1507"/>
                    <a:pt x="2416" y="1202"/>
                  </a:cubicBezTo>
                  <a:cubicBezTo>
                    <a:pt x="2416" y="829"/>
                    <a:pt x="2163" y="504"/>
                    <a:pt x="1802" y="409"/>
                  </a:cubicBezTo>
                  <a:lnTo>
                    <a:pt x="1802" y="206"/>
                  </a:lnTo>
                  <a:cubicBezTo>
                    <a:pt x="1802" y="93"/>
                    <a:pt x="1709" y="0"/>
                    <a:pt x="1597" y="0"/>
                  </a:cubicBezTo>
                  <a:cubicBezTo>
                    <a:pt x="1484" y="0"/>
                    <a:pt x="1394" y="93"/>
                    <a:pt x="1394" y="206"/>
                  </a:cubicBezTo>
                  <a:lnTo>
                    <a:pt x="1394" y="381"/>
                  </a:lnTo>
                  <a:lnTo>
                    <a:pt x="1058" y="381"/>
                  </a:lnTo>
                  <a:lnTo>
                    <a:pt x="1058" y="206"/>
                  </a:lnTo>
                  <a:cubicBezTo>
                    <a:pt x="1058" y="93"/>
                    <a:pt x="967"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9"/>
            <p:cNvSpPr/>
            <p:nvPr/>
          </p:nvSpPr>
          <p:spPr>
            <a:xfrm>
              <a:off x="7236149" y="3811365"/>
              <a:ext cx="361756" cy="376504"/>
            </a:xfrm>
            <a:custGeom>
              <a:avLst/>
              <a:gdLst/>
              <a:ahLst/>
              <a:cxnLst/>
              <a:rect l="l" t="t" r="r" b="b"/>
              <a:pathLst>
                <a:path w="13417" h="13964" extrusionOk="0">
                  <a:moveTo>
                    <a:pt x="909" y="2157"/>
                  </a:moveTo>
                  <a:cubicBezTo>
                    <a:pt x="1005" y="2157"/>
                    <a:pt x="1102" y="2192"/>
                    <a:pt x="1182" y="2272"/>
                  </a:cubicBezTo>
                  <a:cubicBezTo>
                    <a:pt x="1429" y="2516"/>
                    <a:pt x="1255" y="2939"/>
                    <a:pt x="906" y="2939"/>
                  </a:cubicBezTo>
                  <a:cubicBezTo>
                    <a:pt x="905" y="2939"/>
                    <a:pt x="903" y="2939"/>
                    <a:pt x="902" y="2939"/>
                  </a:cubicBezTo>
                  <a:cubicBezTo>
                    <a:pt x="689" y="2939"/>
                    <a:pt x="515" y="2766"/>
                    <a:pt x="515" y="2552"/>
                  </a:cubicBezTo>
                  <a:cubicBezTo>
                    <a:pt x="514" y="2315"/>
                    <a:pt x="707" y="2157"/>
                    <a:pt x="909" y="2157"/>
                  </a:cubicBezTo>
                  <a:close/>
                  <a:moveTo>
                    <a:pt x="12565" y="2156"/>
                  </a:moveTo>
                  <a:cubicBezTo>
                    <a:pt x="12661" y="2156"/>
                    <a:pt x="12758" y="2191"/>
                    <a:pt x="12837" y="2270"/>
                  </a:cubicBezTo>
                  <a:cubicBezTo>
                    <a:pt x="13085" y="2516"/>
                    <a:pt x="12912" y="2939"/>
                    <a:pt x="12562" y="2939"/>
                  </a:cubicBezTo>
                  <a:cubicBezTo>
                    <a:pt x="12561" y="2939"/>
                    <a:pt x="12560" y="2939"/>
                    <a:pt x="12559" y="2939"/>
                  </a:cubicBezTo>
                  <a:cubicBezTo>
                    <a:pt x="12345" y="2939"/>
                    <a:pt x="12172" y="2766"/>
                    <a:pt x="12172" y="2552"/>
                  </a:cubicBezTo>
                  <a:cubicBezTo>
                    <a:pt x="12169" y="2314"/>
                    <a:pt x="12363" y="2156"/>
                    <a:pt x="12565" y="2156"/>
                  </a:cubicBezTo>
                  <a:close/>
                  <a:moveTo>
                    <a:pt x="12795" y="7235"/>
                  </a:moveTo>
                  <a:cubicBezTo>
                    <a:pt x="12912" y="7235"/>
                    <a:pt x="13006" y="7331"/>
                    <a:pt x="13006" y="7448"/>
                  </a:cubicBezTo>
                  <a:lnTo>
                    <a:pt x="13006" y="13340"/>
                  </a:lnTo>
                  <a:cubicBezTo>
                    <a:pt x="13006" y="13458"/>
                    <a:pt x="12912" y="13553"/>
                    <a:pt x="12795" y="13553"/>
                  </a:cubicBezTo>
                  <a:lnTo>
                    <a:pt x="622" y="13553"/>
                  </a:lnTo>
                  <a:cubicBezTo>
                    <a:pt x="503" y="13553"/>
                    <a:pt x="409" y="13458"/>
                    <a:pt x="409" y="13340"/>
                  </a:cubicBezTo>
                  <a:lnTo>
                    <a:pt x="409" y="7448"/>
                  </a:lnTo>
                  <a:cubicBezTo>
                    <a:pt x="409" y="7331"/>
                    <a:pt x="503" y="7235"/>
                    <a:pt x="622" y="7235"/>
                  </a:cubicBezTo>
                  <a:close/>
                  <a:moveTo>
                    <a:pt x="6715" y="0"/>
                  </a:moveTo>
                  <a:cubicBezTo>
                    <a:pt x="6712" y="0"/>
                    <a:pt x="6710" y="0"/>
                    <a:pt x="6707" y="0"/>
                  </a:cubicBezTo>
                  <a:cubicBezTo>
                    <a:pt x="4707" y="0"/>
                    <a:pt x="3080" y="1622"/>
                    <a:pt x="3080" y="3617"/>
                  </a:cubicBezTo>
                  <a:cubicBezTo>
                    <a:pt x="3082" y="4969"/>
                    <a:pt x="3836" y="6206"/>
                    <a:pt x="5038" y="6826"/>
                  </a:cubicBezTo>
                  <a:lnTo>
                    <a:pt x="2433" y="6826"/>
                  </a:lnTo>
                  <a:lnTo>
                    <a:pt x="2433" y="5287"/>
                  </a:lnTo>
                  <a:cubicBezTo>
                    <a:pt x="2433" y="5007"/>
                    <a:pt x="2204" y="4778"/>
                    <a:pt x="1922" y="4778"/>
                  </a:cubicBezTo>
                  <a:lnTo>
                    <a:pt x="1186" y="4778"/>
                  </a:lnTo>
                  <a:cubicBezTo>
                    <a:pt x="1145" y="4778"/>
                    <a:pt x="1109" y="4742"/>
                    <a:pt x="1109" y="4701"/>
                  </a:cubicBezTo>
                  <a:lnTo>
                    <a:pt x="1109" y="3323"/>
                  </a:lnTo>
                  <a:cubicBezTo>
                    <a:pt x="1498" y="3221"/>
                    <a:pt x="1750" y="2844"/>
                    <a:pt x="1699" y="2445"/>
                  </a:cubicBezTo>
                  <a:cubicBezTo>
                    <a:pt x="1648" y="2049"/>
                    <a:pt x="1306" y="1751"/>
                    <a:pt x="906" y="1751"/>
                  </a:cubicBezTo>
                  <a:cubicBezTo>
                    <a:pt x="503" y="1751"/>
                    <a:pt x="164" y="2049"/>
                    <a:pt x="113" y="2445"/>
                  </a:cubicBezTo>
                  <a:cubicBezTo>
                    <a:pt x="61" y="2844"/>
                    <a:pt x="312" y="3221"/>
                    <a:pt x="701" y="3323"/>
                  </a:cubicBezTo>
                  <a:lnTo>
                    <a:pt x="701" y="4701"/>
                  </a:lnTo>
                  <a:cubicBezTo>
                    <a:pt x="701" y="4969"/>
                    <a:pt x="918" y="5186"/>
                    <a:pt x="1186" y="5186"/>
                  </a:cubicBezTo>
                  <a:lnTo>
                    <a:pt x="1922" y="5186"/>
                  </a:lnTo>
                  <a:cubicBezTo>
                    <a:pt x="1979" y="5186"/>
                    <a:pt x="2025" y="5232"/>
                    <a:pt x="2025" y="5287"/>
                  </a:cubicBezTo>
                  <a:lnTo>
                    <a:pt x="2025" y="6826"/>
                  </a:lnTo>
                  <a:lnTo>
                    <a:pt x="622" y="6826"/>
                  </a:lnTo>
                  <a:cubicBezTo>
                    <a:pt x="278" y="6826"/>
                    <a:pt x="0" y="7104"/>
                    <a:pt x="0" y="7450"/>
                  </a:cubicBezTo>
                  <a:lnTo>
                    <a:pt x="0" y="13340"/>
                  </a:lnTo>
                  <a:cubicBezTo>
                    <a:pt x="0" y="13683"/>
                    <a:pt x="278" y="13962"/>
                    <a:pt x="622" y="13964"/>
                  </a:cubicBezTo>
                  <a:lnTo>
                    <a:pt x="12793" y="13964"/>
                  </a:lnTo>
                  <a:cubicBezTo>
                    <a:pt x="13137" y="13962"/>
                    <a:pt x="13415" y="13683"/>
                    <a:pt x="13417" y="13340"/>
                  </a:cubicBezTo>
                  <a:lnTo>
                    <a:pt x="13417" y="7448"/>
                  </a:lnTo>
                  <a:cubicBezTo>
                    <a:pt x="13415" y="7104"/>
                    <a:pt x="13137" y="6826"/>
                    <a:pt x="12793" y="6826"/>
                  </a:cubicBezTo>
                  <a:lnTo>
                    <a:pt x="11443" y="6826"/>
                  </a:lnTo>
                  <a:lnTo>
                    <a:pt x="11443" y="5287"/>
                  </a:lnTo>
                  <a:cubicBezTo>
                    <a:pt x="11443" y="5232"/>
                    <a:pt x="11489" y="5186"/>
                    <a:pt x="11544" y="5186"/>
                  </a:cubicBezTo>
                  <a:lnTo>
                    <a:pt x="12280" y="5186"/>
                  </a:lnTo>
                  <a:cubicBezTo>
                    <a:pt x="12549" y="5186"/>
                    <a:pt x="12766" y="4969"/>
                    <a:pt x="12766" y="4701"/>
                  </a:cubicBezTo>
                  <a:lnTo>
                    <a:pt x="12766" y="3321"/>
                  </a:lnTo>
                  <a:cubicBezTo>
                    <a:pt x="13154" y="3219"/>
                    <a:pt x="13407" y="2844"/>
                    <a:pt x="13356" y="2445"/>
                  </a:cubicBezTo>
                  <a:cubicBezTo>
                    <a:pt x="13304" y="2047"/>
                    <a:pt x="12963" y="1749"/>
                    <a:pt x="12562" y="1749"/>
                  </a:cubicBezTo>
                  <a:cubicBezTo>
                    <a:pt x="12160" y="1749"/>
                    <a:pt x="11820" y="2047"/>
                    <a:pt x="11769" y="2445"/>
                  </a:cubicBezTo>
                  <a:cubicBezTo>
                    <a:pt x="11716" y="2844"/>
                    <a:pt x="11968" y="3219"/>
                    <a:pt x="12357" y="3321"/>
                  </a:cubicBezTo>
                  <a:lnTo>
                    <a:pt x="12357" y="4701"/>
                  </a:lnTo>
                  <a:cubicBezTo>
                    <a:pt x="12357" y="4742"/>
                    <a:pt x="12324" y="4776"/>
                    <a:pt x="12280" y="4776"/>
                  </a:cubicBezTo>
                  <a:lnTo>
                    <a:pt x="11544" y="4776"/>
                  </a:lnTo>
                  <a:cubicBezTo>
                    <a:pt x="11262" y="4778"/>
                    <a:pt x="11035" y="5005"/>
                    <a:pt x="11033" y="5287"/>
                  </a:cubicBezTo>
                  <a:lnTo>
                    <a:pt x="11033" y="6826"/>
                  </a:lnTo>
                  <a:lnTo>
                    <a:pt x="8377" y="6826"/>
                  </a:lnTo>
                  <a:cubicBezTo>
                    <a:pt x="10220" y="5877"/>
                    <a:pt x="10889" y="3576"/>
                    <a:pt x="9839" y="1788"/>
                  </a:cubicBezTo>
                  <a:cubicBezTo>
                    <a:pt x="9801" y="1724"/>
                    <a:pt x="9732" y="1687"/>
                    <a:pt x="9661" y="1687"/>
                  </a:cubicBezTo>
                  <a:cubicBezTo>
                    <a:pt x="9626" y="1687"/>
                    <a:pt x="9591" y="1696"/>
                    <a:pt x="9559" y="1715"/>
                  </a:cubicBezTo>
                  <a:cubicBezTo>
                    <a:pt x="9460" y="1772"/>
                    <a:pt x="9429" y="1899"/>
                    <a:pt x="9486" y="1995"/>
                  </a:cubicBezTo>
                  <a:cubicBezTo>
                    <a:pt x="9774" y="2487"/>
                    <a:pt x="9928" y="3047"/>
                    <a:pt x="9926" y="3617"/>
                  </a:cubicBezTo>
                  <a:cubicBezTo>
                    <a:pt x="9926" y="5386"/>
                    <a:pt x="8483" y="6824"/>
                    <a:pt x="6707" y="6824"/>
                  </a:cubicBezTo>
                  <a:cubicBezTo>
                    <a:pt x="4933" y="6824"/>
                    <a:pt x="3489" y="5384"/>
                    <a:pt x="3489" y="3617"/>
                  </a:cubicBezTo>
                  <a:cubicBezTo>
                    <a:pt x="3489" y="1849"/>
                    <a:pt x="4933" y="411"/>
                    <a:pt x="6707" y="411"/>
                  </a:cubicBezTo>
                  <a:cubicBezTo>
                    <a:pt x="6712" y="411"/>
                    <a:pt x="6717" y="411"/>
                    <a:pt x="6722" y="411"/>
                  </a:cubicBezTo>
                  <a:cubicBezTo>
                    <a:pt x="7571" y="411"/>
                    <a:pt x="8384" y="748"/>
                    <a:pt x="8985" y="1350"/>
                  </a:cubicBezTo>
                  <a:cubicBezTo>
                    <a:pt x="9024" y="1389"/>
                    <a:pt x="9076" y="1409"/>
                    <a:pt x="9128" y="1409"/>
                  </a:cubicBezTo>
                  <a:cubicBezTo>
                    <a:pt x="9180" y="1409"/>
                    <a:pt x="9233" y="1389"/>
                    <a:pt x="9273" y="1348"/>
                  </a:cubicBezTo>
                  <a:cubicBezTo>
                    <a:pt x="9354" y="1269"/>
                    <a:pt x="9354" y="1139"/>
                    <a:pt x="9273" y="1060"/>
                  </a:cubicBezTo>
                  <a:cubicBezTo>
                    <a:pt x="8596" y="381"/>
                    <a:pt x="7675" y="0"/>
                    <a:pt x="6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9"/>
            <p:cNvSpPr/>
            <p:nvPr/>
          </p:nvSpPr>
          <p:spPr>
            <a:xfrm>
              <a:off x="7258852" y="4018113"/>
              <a:ext cx="316351" cy="147027"/>
            </a:xfrm>
            <a:custGeom>
              <a:avLst/>
              <a:gdLst/>
              <a:ahLst/>
              <a:cxnLst/>
              <a:rect l="l" t="t" r="r" b="b"/>
              <a:pathLst>
                <a:path w="11733" h="5453" extrusionOk="0">
                  <a:moveTo>
                    <a:pt x="206" y="1"/>
                  </a:moveTo>
                  <a:cubicBezTo>
                    <a:pt x="91" y="1"/>
                    <a:pt x="1" y="91"/>
                    <a:pt x="1" y="206"/>
                  </a:cubicBezTo>
                  <a:lnTo>
                    <a:pt x="1" y="5248"/>
                  </a:lnTo>
                  <a:cubicBezTo>
                    <a:pt x="1" y="5360"/>
                    <a:pt x="91" y="5453"/>
                    <a:pt x="206" y="5453"/>
                  </a:cubicBezTo>
                  <a:lnTo>
                    <a:pt x="1800" y="5453"/>
                  </a:lnTo>
                  <a:cubicBezTo>
                    <a:pt x="1911" y="5449"/>
                    <a:pt x="1998" y="5358"/>
                    <a:pt x="1998" y="5248"/>
                  </a:cubicBezTo>
                  <a:cubicBezTo>
                    <a:pt x="1998" y="5137"/>
                    <a:pt x="1911" y="5046"/>
                    <a:pt x="1800" y="5043"/>
                  </a:cubicBezTo>
                  <a:lnTo>
                    <a:pt x="409" y="5043"/>
                  </a:lnTo>
                  <a:lnTo>
                    <a:pt x="409" y="409"/>
                  </a:lnTo>
                  <a:lnTo>
                    <a:pt x="11322" y="409"/>
                  </a:lnTo>
                  <a:lnTo>
                    <a:pt x="11322" y="5043"/>
                  </a:lnTo>
                  <a:lnTo>
                    <a:pt x="2623" y="5043"/>
                  </a:lnTo>
                  <a:cubicBezTo>
                    <a:pt x="2515" y="5046"/>
                    <a:pt x="2426" y="5137"/>
                    <a:pt x="2426" y="5248"/>
                  </a:cubicBezTo>
                  <a:cubicBezTo>
                    <a:pt x="2426" y="5358"/>
                    <a:pt x="2515" y="5449"/>
                    <a:pt x="2623" y="5453"/>
                  </a:cubicBezTo>
                  <a:lnTo>
                    <a:pt x="11527" y="5453"/>
                  </a:lnTo>
                  <a:cubicBezTo>
                    <a:pt x="11639" y="5453"/>
                    <a:pt x="11732" y="5360"/>
                    <a:pt x="11732" y="5248"/>
                  </a:cubicBezTo>
                  <a:lnTo>
                    <a:pt x="11732" y="206"/>
                  </a:lnTo>
                  <a:cubicBezTo>
                    <a:pt x="11732" y="91"/>
                    <a:pt x="11639" y="1"/>
                    <a:pt x="11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9"/>
            <p:cNvSpPr/>
            <p:nvPr/>
          </p:nvSpPr>
          <p:spPr>
            <a:xfrm>
              <a:off x="7318277" y="4053596"/>
              <a:ext cx="54410" cy="76924"/>
            </a:xfrm>
            <a:custGeom>
              <a:avLst/>
              <a:gdLst/>
              <a:ahLst/>
              <a:cxnLst/>
              <a:rect l="l" t="t" r="r" b="b"/>
              <a:pathLst>
                <a:path w="2018" h="2853" extrusionOk="0">
                  <a:moveTo>
                    <a:pt x="1019" y="0"/>
                  </a:moveTo>
                  <a:cubicBezTo>
                    <a:pt x="918" y="0"/>
                    <a:pt x="813" y="14"/>
                    <a:pt x="703" y="48"/>
                  </a:cubicBezTo>
                  <a:cubicBezTo>
                    <a:pt x="413" y="139"/>
                    <a:pt x="208" y="370"/>
                    <a:pt x="167" y="656"/>
                  </a:cubicBezTo>
                  <a:cubicBezTo>
                    <a:pt x="123" y="916"/>
                    <a:pt x="238" y="1179"/>
                    <a:pt x="459" y="1327"/>
                  </a:cubicBezTo>
                  <a:cubicBezTo>
                    <a:pt x="467" y="1335"/>
                    <a:pt x="477" y="1339"/>
                    <a:pt x="486" y="1343"/>
                  </a:cubicBezTo>
                  <a:cubicBezTo>
                    <a:pt x="500" y="1351"/>
                    <a:pt x="824" y="1499"/>
                    <a:pt x="1189" y="1637"/>
                  </a:cubicBezTo>
                  <a:cubicBezTo>
                    <a:pt x="1459" y="1739"/>
                    <a:pt x="1593" y="1903"/>
                    <a:pt x="1560" y="2087"/>
                  </a:cubicBezTo>
                  <a:cubicBezTo>
                    <a:pt x="1528" y="2260"/>
                    <a:pt x="1341" y="2444"/>
                    <a:pt x="1055" y="2444"/>
                  </a:cubicBezTo>
                  <a:cubicBezTo>
                    <a:pt x="796" y="2444"/>
                    <a:pt x="544" y="2335"/>
                    <a:pt x="382" y="2152"/>
                  </a:cubicBezTo>
                  <a:cubicBezTo>
                    <a:pt x="341" y="2105"/>
                    <a:pt x="284" y="2081"/>
                    <a:pt x="227" y="2081"/>
                  </a:cubicBezTo>
                  <a:cubicBezTo>
                    <a:pt x="180" y="2081"/>
                    <a:pt x="132" y="2098"/>
                    <a:pt x="94" y="2132"/>
                  </a:cubicBezTo>
                  <a:cubicBezTo>
                    <a:pt x="9" y="2207"/>
                    <a:pt x="1" y="2337"/>
                    <a:pt x="76" y="2420"/>
                  </a:cubicBezTo>
                  <a:cubicBezTo>
                    <a:pt x="313" y="2692"/>
                    <a:pt x="680" y="2852"/>
                    <a:pt x="1055" y="2852"/>
                  </a:cubicBezTo>
                  <a:cubicBezTo>
                    <a:pt x="1507" y="2852"/>
                    <a:pt x="1889" y="2562"/>
                    <a:pt x="1962" y="2160"/>
                  </a:cubicBezTo>
                  <a:lnTo>
                    <a:pt x="1962" y="2162"/>
                  </a:lnTo>
                  <a:cubicBezTo>
                    <a:pt x="2018" y="1860"/>
                    <a:pt x="1882" y="1463"/>
                    <a:pt x="1335" y="1254"/>
                  </a:cubicBezTo>
                  <a:cubicBezTo>
                    <a:pt x="1029" y="1138"/>
                    <a:pt x="745" y="1011"/>
                    <a:pt x="674" y="980"/>
                  </a:cubicBezTo>
                  <a:cubicBezTo>
                    <a:pt x="593" y="918"/>
                    <a:pt x="553" y="816"/>
                    <a:pt x="571" y="715"/>
                  </a:cubicBezTo>
                  <a:cubicBezTo>
                    <a:pt x="589" y="585"/>
                    <a:pt x="684" y="482"/>
                    <a:pt x="824" y="439"/>
                  </a:cubicBezTo>
                  <a:cubicBezTo>
                    <a:pt x="890" y="419"/>
                    <a:pt x="954" y="410"/>
                    <a:pt x="1016" y="410"/>
                  </a:cubicBezTo>
                  <a:cubicBezTo>
                    <a:pt x="1315" y="410"/>
                    <a:pt x="1553" y="606"/>
                    <a:pt x="1558" y="613"/>
                  </a:cubicBezTo>
                  <a:cubicBezTo>
                    <a:pt x="1597" y="645"/>
                    <a:pt x="1644" y="662"/>
                    <a:pt x="1692" y="662"/>
                  </a:cubicBezTo>
                  <a:cubicBezTo>
                    <a:pt x="1749" y="662"/>
                    <a:pt x="1806" y="638"/>
                    <a:pt x="1846" y="591"/>
                  </a:cubicBezTo>
                  <a:cubicBezTo>
                    <a:pt x="1921" y="504"/>
                    <a:pt x="1911" y="376"/>
                    <a:pt x="1826" y="301"/>
                  </a:cubicBezTo>
                  <a:cubicBezTo>
                    <a:pt x="1808" y="286"/>
                    <a:pt x="147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9"/>
            <p:cNvSpPr/>
            <p:nvPr/>
          </p:nvSpPr>
          <p:spPr>
            <a:xfrm>
              <a:off x="7384093" y="4053650"/>
              <a:ext cx="36049" cy="76816"/>
            </a:xfrm>
            <a:custGeom>
              <a:avLst/>
              <a:gdLst/>
              <a:ahLst/>
              <a:cxnLst/>
              <a:rect l="l" t="t" r="r" b="b"/>
              <a:pathLst>
                <a:path w="1337" h="2849" extrusionOk="0">
                  <a:moveTo>
                    <a:pt x="206" y="1"/>
                  </a:moveTo>
                  <a:cubicBezTo>
                    <a:pt x="94" y="1"/>
                    <a:pt x="1" y="92"/>
                    <a:pt x="3" y="206"/>
                  </a:cubicBezTo>
                  <a:lnTo>
                    <a:pt x="3" y="2645"/>
                  </a:lnTo>
                  <a:cubicBezTo>
                    <a:pt x="3" y="2758"/>
                    <a:pt x="94" y="2848"/>
                    <a:pt x="206" y="2848"/>
                  </a:cubicBezTo>
                  <a:lnTo>
                    <a:pt x="1134" y="2848"/>
                  </a:lnTo>
                  <a:cubicBezTo>
                    <a:pt x="1246" y="2848"/>
                    <a:pt x="1337" y="2758"/>
                    <a:pt x="1337" y="2645"/>
                  </a:cubicBezTo>
                  <a:cubicBezTo>
                    <a:pt x="1337" y="2531"/>
                    <a:pt x="1246" y="2440"/>
                    <a:pt x="1134" y="2440"/>
                  </a:cubicBezTo>
                  <a:lnTo>
                    <a:pt x="411" y="2440"/>
                  </a:lnTo>
                  <a:lnTo>
                    <a:pt x="411" y="1629"/>
                  </a:lnTo>
                  <a:lnTo>
                    <a:pt x="1065" y="1629"/>
                  </a:lnTo>
                  <a:cubicBezTo>
                    <a:pt x="1177" y="1629"/>
                    <a:pt x="1270" y="1538"/>
                    <a:pt x="1270" y="1426"/>
                  </a:cubicBezTo>
                  <a:cubicBezTo>
                    <a:pt x="1270" y="1311"/>
                    <a:pt x="1177" y="1220"/>
                    <a:pt x="1065" y="1220"/>
                  </a:cubicBezTo>
                  <a:lnTo>
                    <a:pt x="411" y="1220"/>
                  </a:lnTo>
                  <a:lnTo>
                    <a:pt x="411" y="409"/>
                  </a:lnTo>
                  <a:lnTo>
                    <a:pt x="1134" y="409"/>
                  </a:lnTo>
                  <a:cubicBezTo>
                    <a:pt x="1242" y="405"/>
                    <a:pt x="1331" y="317"/>
                    <a:pt x="1331" y="206"/>
                  </a:cubicBezTo>
                  <a:cubicBezTo>
                    <a:pt x="1331" y="96"/>
                    <a:pt x="1242" y="5"/>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9"/>
            <p:cNvSpPr/>
            <p:nvPr/>
          </p:nvSpPr>
          <p:spPr>
            <a:xfrm>
              <a:off x="7435968" y="4053650"/>
              <a:ext cx="34458" cy="76816"/>
            </a:xfrm>
            <a:custGeom>
              <a:avLst/>
              <a:gdLst/>
              <a:ahLst/>
              <a:cxnLst/>
              <a:rect l="l" t="t" r="r" b="b"/>
              <a:pathLst>
                <a:path w="1278" h="2849" extrusionOk="0">
                  <a:moveTo>
                    <a:pt x="206" y="1"/>
                  </a:moveTo>
                  <a:cubicBezTo>
                    <a:pt x="94" y="1"/>
                    <a:pt x="1" y="92"/>
                    <a:pt x="1" y="206"/>
                  </a:cubicBezTo>
                  <a:lnTo>
                    <a:pt x="1" y="2643"/>
                  </a:lnTo>
                  <a:cubicBezTo>
                    <a:pt x="1" y="2742"/>
                    <a:pt x="74" y="2827"/>
                    <a:pt x="173" y="2844"/>
                  </a:cubicBezTo>
                  <a:cubicBezTo>
                    <a:pt x="186" y="2846"/>
                    <a:pt x="202" y="2848"/>
                    <a:pt x="473" y="2848"/>
                  </a:cubicBezTo>
                  <a:cubicBezTo>
                    <a:pt x="603" y="2848"/>
                    <a:pt x="794" y="2848"/>
                    <a:pt x="1072" y="2846"/>
                  </a:cubicBezTo>
                  <a:cubicBezTo>
                    <a:pt x="1185" y="2846"/>
                    <a:pt x="1278" y="2756"/>
                    <a:pt x="1278" y="2643"/>
                  </a:cubicBezTo>
                  <a:cubicBezTo>
                    <a:pt x="1278" y="2529"/>
                    <a:pt x="1185" y="2438"/>
                    <a:pt x="1072" y="2438"/>
                  </a:cubicBezTo>
                  <a:cubicBezTo>
                    <a:pt x="875" y="2438"/>
                    <a:pt x="595" y="2440"/>
                    <a:pt x="411" y="2440"/>
                  </a:cubicBezTo>
                  <a:lnTo>
                    <a:pt x="411" y="206"/>
                  </a:lnTo>
                  <a:cubicBezTo>
                    <a:pt x="411" y="94"/>
                    <a:pt x="321"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9"/>
            <p:cNvSpPr/>
            <p:nvPr/>
          </p:nvSpPr>
          <p:spPr>
            <a:xfrm>
              <a:off x="7480672" y="4053650"/>
              <a:ext cx="34458" cy="76816"/>
            </a:xfrm>
            <a:custGeom>
              <a:avLst/>
              <a:gdLst/>
              <a:ahLst/>
              <a:cxnLst/>
              <a:rect l="l" t="t" r="r" b="b"/>
              <a:pathLst>
                <a:path w="1278" h="2849" extrusionOk="0">
                  <a:moveTo>
                    <a:pt x="206" y="1"/>
                  </a:moveTo>
                  <a:cubicBezTo>
                    <a:pt x="91" y="1"/>
                    <a:pt x="1" y="92"/>
                    <a:pt x="1" y="206"/>
                  </a:cubicBezTo>
                  <a:lnTo>
                    <a:pt x="1" y="2643"/>
                  </a:lnTo>
                  <a:cubicBezTo>
                    <a:pt x="1" y="2742"/>
                    <a:pt x="74" y="2827"/>
                    <a:pt x="172" y="2844"/>
                  </a:cubicBezTo>
                  <a:cubicBezTo>
                    <a:pt x="186" y="2846"/>
                    <a:pt x="200" y="2848"/>
                    <a:pt x="472" y="2848"/>
                  </a:cubicBezTo>
                  <a:cubicBezTo>
                    <a:pt x="602" y="2848"/>
                    <a:pt x="794" y="2848"/>
                    <a:pt x="1072" y="2846"/>
                  </a:cubicBezTo>
                  <a:cubicBezTo>
                    <a:pt x="1185" y="2846"/>
                    <a:pt x="1277" y="2756"/>
                    <a:pt x="1277" y="2641"/>
                  </a:cubicBezTo>
                  <a:cubicBezTo>
                    <a:pt x="1275" y="2529"/>
                    <a:pt x="1185" y="2438"/>
                    <a:pt x="1072" y="2438"/>
                  </a:cubicBezTo>
                  <a:cubicBezTo>
                    <a:pt x="875" y="2438"/>
                    <a:pt x="596" y="2440"/>
                    <a:pt x="411" y="2440"/>
                  </a:cubicBezTo>
                  <a:lnTo>
                    <a:pt x="411" y="206"/>
                  </a:lnTo>
                  <a:cubicBezTo>
                    <a:pt x="411" y="94"/>
                    <a:pt x="320"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6" name="Google Shape;9906;p79"/>
          <p:cNvSpPr/>
          <p:nvPr/>
        </p:nvSpPr>
        <p:spPr>
          <a:xfrm>
            <a:off x="7228789" y="3229865"/>
            <a:ext cx="376477" cy="338272"/>
          </a:xfrm>
          <a:custGeom>
            <a:avLst/>
            <a:gdLst/>
            <a:ahLst/>
            <a:cxnLst/>
            <a:rect l="l" t="t" r="r" b="b"/>
            <a:pathLst>
              <a:path w="13963" h="12546" extrusionOk="0">
                <a:moveTo>
                  <a:pt x="3590" y="5501"/>
                </a:moveTo>
                <a:lnTo>
                  <a:pt x="3590" y="7042"/>
                </a:lnTo>
                <a:lnTo>
                  <a:pt x="2298" y="7042"/>
                </a:lnTo>
                <a:lnTo>
                  <a:pt x="2298" y="5501"/>
                </a:lnTo>
                <a:close/>
                <a:moveTo>
                  <a:pt x="7752" y="5501"/>
                </a:moveTo>
                <a:lnTo>
                  <a:pt x="7752" y="7042"/>
                </a:lnTo>
                <a:lnTo>
                  <a:pt x="6458" y="7042"/>
                </a:lnTo>
                <a:lnTo>
                  <a:pt x="6458" y="5503"/>
                </a:lnTo>
                <a:lnTo>
                  <a:pt x="7752" y="5501"/>
                </a:lnTo>
                <a:close/>
                <a:moveTo>
                  <a:pt x="11651" y="5503"/>
                </a:moveTo>
                <a:lnTo>
                  <a:pt x="11651" y="7042"/>
                </a:lnTo>
                <a:lnTo>
                  <a:pt x="10359" y="7042"/>
                </a:lnTo>
                <a:lnTo>
                  <a:pt x="10359" y="5503"/>
                </a:lnTo>
                <a:close/>
                <a:moveTo>
                  <a:pt x="6049" y="5503"/>
                </a:moveTo>
                <a:lnTo>
                  <a:pt x="6049" y="7044"/>
                </a:lnTo>
                <a:lnTo>
                  <a:pt x="3999" y="7042"/>
                </a:lnTo>
                <a:lnTo>
                  <a:pt x="3999" y="5503"/>
                </a:lnTo>
                <a:close/>
                <a:moveTo>
                  <a:pt x="9950" y="5503"/>
                </a:moveTo>
                <a:lnTo>
                  <a:pt x="9950" y="7044"/>
                </a:lnTo>
                <a:lnTo>
                  <a:pt x="8161" y="7042"/>
                </a:lnTo>
                <a:lnTo>
                  <a:pt x="8161" y="5503"/>
                </a:lnTo>
                <a:close/>
                <a:moveTo>
                  <a:pt x="13220" y="7450"/>
                </a:moveTo>
                <a:cubicBezTo>
                  <a:pt x="13404" y="7450"/>
                  <a:pt x="13554" y="7600"/>
                  <a:pt x="13554" y="7784"/>
                </a:cubicBezTo>
                <a:lnTo>
                  <a:pt x="13554" y="11801"/>
                </a:lnTo>
                <a:cubicBezTo>
                  <a:pt x="13554" y="11985"/>
                  <a:pt x="13404" y="12135"/>
                  <a:pt x="13220" y="12135"/>
                </a:cubicBezTo>
                <a:lnTo>
                  <a:pt x="743" y="12135"/>
                </a:lnTo>
                <a:cubicBezTo>
                  <a:pt x="559" y="12135"/>
                  <a:pt x="409" y="11985"/>
                  <a:pt x="409" y="11801"/>
                </a:cubicBezTo>
                <a:lnTo>
                  <a:pt x="409" y="7786"/>
                </a:lnTo>
                <a:cubicBezTo>
                  <a:pt x="409" y="7600"/>
                  <a:pt x="559" y="7452"/>
                  <a:pt x="743" y="7452"/>
                </a:cubicBezTo>
                <a:lnTo>
                  <a:pt x="13220" y="7450"/>
                </a:lnTo>
                <a:close/>
                <a:moveTo>
                  <a:pt x="743" y="1"/>
                </a:moveTo>
                <a:cubicBezTo>
                  <a:pt x="332" y="1"/>
                  <a:pt x="1" y="332"/>
                  <a:pt x="1" y="743"/>
                </a:cubicBezTo>
                <a:lnTo>
                  <a:pt x="1" y="4761"/>
                </a:lnTo>
                <a:cubicBezTo>
                  <a:pt x="1" y="5169"/>
                  <a:pt x="332" y="5503"/>
                  <a:pt x="743" y="5503"/>
                </a:cubicBezTo>
                <a:lnTo>
                  <a:pt x="1887" y="5503"/>
                </a:lnTo>
                <a:lnTo>
                  <a:pt x="1887" y="7044"/>
                </a:lnTo>
                <a:lnTo>
                  <a:pt x="743" y="7044"/>
                </a:lnTo>
                <a:cubicBezTo>
                  <a:pt x="332" y="7044"/>
                  <a:pt x="1" y="7375"/>
                  <a:pt x="1" y="7786"/>
                </a:cubicBezTo>
                <a:lnTo>
                  <a:pt x="1" y="11801"/>
                </a:lnTo>
                <a:cubicBezTo>
                  <a:pt x="1" y="12212"/>
                  <a:pt x="332" y="12543"/>
                  <a:pt x="743" y="12545"/>
                </a:cubicBezTo>
                <a:lnTo>
                  <a:pt x="13220" y="12545"/>
                </a:lnTo>
                <a:cubicBezTo>
                  <a:pt x="13629" y="12543"/>
                  <a:pt x="13962" y="12212"/>
                  <a:pt x="13962" y="11801"/>
                </a:cubicBezTo>
                <a:lnTo>
                  <a:pt x="13962" y="7786"/>
                </a:lnTo>
                <a:cubicBezTo>
                  <a:pt x="13962" y="7375"/>
                  <a:pt x="13629" y="7044"/>
                  <a:pt x="13220" y="7044"/>
                </a:cubicBezTo>
                <a:lnTo>
                  <a:pt x="12060" y="7044"/>
                </a:lnTo>
                <a:lnTo>
                  <a:pt x="12060" y="5503"/>
                </a:lnTo>
                <a:lnTo>
                  <a:pt x="13220" y="5503"/>
                </a:lnTo>
                <a:cubicBezTo>
                  <a:pt x="13629" y="5501"/>
                  <a:pt x="13962" y="5169"/>
                  <a:pt x="13962" y="4761"/>
                </a:cubicBezTo>
                <a:lnTo>
                  <a:pt x="13962" y="743"/>
                </a:lnTo>
                <a:cubicBezTo>
                  <a:pt x="13962" y="332"/>
                  <a:pt x="13629" y="1"/>
                  <a:pt x="13220" y="1"/>
                </a:cubicBezTo>
                <a:lnTo>
                  <a:pt x="3494" y="1"/>
                </a:lnTo>
                <a:cubicBezTo>
                  <a:pt x="3381" y="1"/>
                  <a:pt x="3288" y="92"/>
                  <a:pt x="3288" y="204"/>
                </a:cubicBezTo>
                <a:cubicBezTo>
                  <a:pt x="3288" y="319"/>
                  <a:pt x="3381" y="409"/>
                  <a:pt x="3494" y="409"/>
                </a:cubicBezTo>
                <a:lnTo>
                  <a:pt x="13220" y="409"/>
                </a:lnTo>
                <a:cubicBezTo>
                  <a:pt x="13404" y="409"/>
                  <a:pt x="13554" y="559"/>
                  <a:pt x="13554" y="743"/>
                </a:cubicBezTo>
                <a:lnTo>
                  <a:pt x="13554" y="4761"/>
                </a:lnTo>
                <a:cubicBezTo>
                  <a:pt x="13554" y="4944"/>
                  <a:pt x="13404" y="5092"/>
                  <a:pt x="13220" y="5094"/>
                </a:cubicBezTo>
                <a:lnTo>
                  <a:pt x="743" y="5094"/>
                </a:lnTo>
                <a:cubicBezTo>
                  <a:pt x="559" y="5092"/>
                  <a:pt x="409" y="4944"/>
                  <a:pt x="409" y="4761"/>
                </a:cubicBezTo>
                <a:lnTo>
                  <a:pt x="409" y="743"/>
                </a:lnTo>
                <a:cubicBezTo>
                  <a:pt x="409" y="559"/>
                  <a:pt x="559" y="409"/>
                  <a:pt x="743" y="409"/>
                </a:cubicBezTo>
                <a:lnTo>
                  <a:pt x="2613" y="409"/>
                </a:lnTo>
                <a:cubicBezTo>
                  <a:pt x="2726" y="409"/>
                  <a:pt x="2817" y="319"/>
                  <a:pt x="2817" y="204"/>
                </a:cubicBezTo>
                <a:cubicBezTo>
                  <a:pt x="2817" y="92"/>
                  <a:pt x="2726" y="1"/>
                  <a:pt x="26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9"/>
          <p:cNvSpPr/>
          <p:nvPr/>
        </p:nvSpPr>
        <p:spPr>
          <a:xfrm>
            <a:off x="7252327" y="3253807"/>
            <a:ext cx="329401" cy="101298"/>
          </a:xfrm>
          <a:custGeom>
            <a:avLst/>
            <a:gdLst/>
            <a:ahLst/>
            <a:cxnLst/>
            <a:rect l="l" t="t" r="r" b="b"/>
            <a:pathLst>
              <a:path w="12217" h="3757" extrusionOk="0">
                <a:moveTo>
                  <a:pt x="11806" y="409"/>
                </a:moveTo>
                <a:lnTo>
                  <a:pt x="11806" y="3348"/>
                </a:lnTo>
                <a:lnTo>
                  <a:pt x="408" y="3348"/>
                </a:lnTo>
                <a:lnTo>
                  <a:pt x="408" y="409"/>
                </a:lnTo>
                <a:close/>
                <a:moveTo>
                  <a:pt x="205" y="1"/>
                </a:moveTo>
                <a:cubicBezTo>
                  <a:pt x="93" y="1"/>
                  <a:pt x="0" y="92"/>
                  <a:pt x="0" y="204"/>
                </a:cubicBezTo>
                <a:lnTo>
                  <a:pt x="0" y="3551"/>
                </a:lnTo>
                <a:cubicBezTo>
                  <a:pt x="0" y="3663"/>
                  <a:pt x="91" y="3756"/>
                  <a:pt x="203" y="3756"/>
                </a:cubicBezTo>
                <a:lnTo>
                  <a:pt x="12012" y="3756"/>
                </a:lnTo>
                <a:cubicBezTo>
                  <a:pt x="12124" y="3756"/>
                  <a:pt x="12217" y="3663"/>
                  <a:pt x="12217" y="3551"/>
                </a:cubicBezTo>
                <a:lnTo>
                  <a:pt x="12217" y="204"/>
                </a:lnTo>
                <a:cubicBezTo>
                  <a:pt x="12217" y="92"/>
                  <a:pt x="12124" y="1"/>
                  <a:pt x="12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9"/>
          <p:cNvSpPr/>
          <p:nvPr/>
        </p:nvSpPr>
        <p:spPr>
          <a:xfrm>
            <a:off x="7284439" y="3282441"/>
            <a:ext cx="45944" cy="44218"/>
          </a:xfrm>
          <a:custGeom>
            <a:avLst/>
            <a:gdLst/>
            <a:ahLst/>
            <a:cxnLst/>
            <a:rect l="l" t="t" r="r" b="b"/>
            <a:pathLst>
              <a:path w="1704" h="1640" extrusionOk="0">
                <a:moveTo>
                  <a:pt x="883" y="408"/>
                </a:moveTo>
                <a:cubicBezTo>
                  <a:pt x="1094" y="408"/>
                  <a:pt x="1295" y="572"/>
                  <a:pt x="1295" y="819"/>
                </a:cubicBezTo>
                <a:cubicBezTo>
                  <a:pt x="1293" y="1046"/>
                  <a:pt x="1110" y="1230"/>
                  <a:pt x="883" y="1230"/>
                </a:cubicBezTo>
                <a:cubicBezTo>
                  <a:pt x="518" y="1228"/>
                  <a:pt x="336" y="786"/>
                  <a:pt x="595" y="529"/>
                </a:cubicBezTo>
                <a:cubicBezTo>
                  <a:pt x="679" y="446"/>
                  <a:pt x="782" y="408"/>
                  <a:pt x="883" y="408"/>
                </a:cubicBezTo>
                <a:close/>
                <a:moveTo>
                  <a:pt x="883" y="1"/>
                </a:moveTo>
                <a:cubicBezTo>
                  <a:pt x="551" y="1"/>
                  <a:pt x="253" y="202"/>
                  <a:pt x="127" y="508"/>
                </a:cubicBezTo>
                <a:cubicBezTo>
                  <a:pt x="1" y="814"/>
                  <a:pt x="72" y="1165"/>
                  <a:pt x="307" y="1400"/>
                </a:cubicBezTo>
                <a:cubicBezTo>
                  <a:pt x="462" y="1557"/>
                  <a:pt x="672" y="1640"/>
                  <a:pt x="885" y="1640"/>
                </a:cubicBezTo>
                <a:cubicBezTo>
                  <a:pt x="991" y="1640"/>
                  <a:pt x="1097" y="1619"/>
                  <a:pt x="1199" y="1577"/>
                </a:cubicBezTo>
                <a:cubicBezTo>
                  <a:pt x="1505" y="1449"/>
                  <a:pt x="1704" y="1151"/>
                  <a:pt x="1704" y="819"/>
                </a:cubicBezTo>
                <a:cubicBezTo>
                  <a:pt x="1704" y="368"/>
                  <a:pt x="1335" y="1"/>
                  <a:pt x="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9"/>
          <p:cNvSpPr/>
          <p:nvPr/>
        </p:nvSpPr>
        <p:spPr>
          <a:xfrm>
            <a:off x="7344889" y="3282441"/>
            <a:ext cx="45944" cy="44218"/>
          </a:xfrm>
          <a:custGeom>
            <a:avLst/>
            <a:gdLst/>
            <a:ahLst/>
            <a:cxnLst/>
            <a:rect l="l" t="t" r="r" b="b"/>
            <a:pathLst>
              <a:path w="1704" h="1640" extrusionOk="0">
                <a:moveTo>
                  <a:pt x="883" y="408"/>
                </a:moveTo>
                <a:cubicBezTo>
                  <a:pt x="1094" y="408"/>
                  <a:pt x="1295" y="572"/>
                  <a:pt x="1295" y="819"/>
                </a:cubicBezTo>
                <a:cubicBezTo>
                  <a:pt x="1295" y="1046"/>
                  <a:pt x="1110" y="1230"/>
                  <a:pt x="883" y="1230"/>
                </a:cubicBezTo>
                <a:cubicBezTo>
                  <a:pt x="518" y="1228"/>
                  <a:pt x="336" y="786"/>
                  <a:pt x="597" y="529"/>
                </a:cubicBezTo>
                <a:cubicBezTo>
                  <a:pt x="680" y="446"/>
                  <a:pt x="783" y="408"/>
                  <a:pt x="883" y="408"/>
                </a:cubicBezTo>
                <a:close/>
                <a:moveTo>
                  <a:pt x="883" y="1"/>
                </a:moveTo>
                <a:cubicBezTo>
                  <a:pt x="551" y="1"/>
                  <a:pt x="253" y="202"/>
                  <a:pt x="127" y="508"/>
                </a:cubicBezTo>
                <a:cubicBezTo>
                  <a:pt x="1" y="814"/>
                  <a:pt x="72" y="1165"/>
                  <a:pt x="306" y="1400"/>
                </a:cubicBezTo>
                <a:cubicBezTo>
                  <a:pt x="463" y="1557"/>
                  <a:pt x="672" y="1640"/>
                  <a:pt x="885" y="1640"/>
                </a:cubicBezTo>
                <a:cubicBezTo>
                  <a:pt x="991" y="1640"/>
                  <a:pt x="1097" y="1619"/>
                  <a:pt x="1198" y="1577"/>
                </a:cubicBezTo>
                <a:cubicBezTo>
                  <a:pt x="1504" y="1449"/>
                  <a:pt x="1704" y="1151"/>
                  <a:pt x="1704" y="819"/>
                </a:cubicBezTo>
                <a:cubicBezTo>
                  <a:pt x="1704" y="368"/>
                  <a:pt x="1335" y="1"/>
                  <a:pt x="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9"/>
          <p:cNvSpPr/>
          <p:nvPr/>
        </p:nvSpPr>
        <p:spPr>
          <a:xfrm>
            <a:off x="7466301" y="3297918"/>
            <a:ext cx="15773" cy="13481"/>
          </a:xfrm>
          <a:custGeom>
            <a:avLst/>
            <a:gdLst/>
            <a:ahLst/>
            <a:cxnLst/>
            <a:rect l="l" t="t" r="r" b="b"/>
            <a:pathLst>
              <a:path w="585" h="500" extrusionOk="0">
                <a:moveTo>
                  <a:pt x="336" y="1"/>
                </a:moveTo>
                <a:cubicBezTo>
                  <a:pt x="113" y="1"/>
                  <a:pt x="1" y="269"/>
                  <a:pt x="159" y="427"/>
                </a:cubicBezTo>
                <a:cubicBezTo>
                  <a:pt x="209" y="477"/>
                  <a:pt x="271" y="500"/>
                  <a:pt x="332" y="500"/>
                </a:cubicBezTo>
                <a:cubicBezTo>
                  <a:pt x="461" y="500"/>
                  <a:pt x="585" y="400"/>
                  <a:pt x="585" y="249"/>
                </a:cubicBezTo>
                <a:cubicBezTo>
                  <a:pt x="585" y="113"/>
                  <a:pt x="474"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9"/>
          <p:cNvSpPr/>
          <p:nvPr/>
        </p:nvSpPr>
        <p:spPr>
          <a:xfrm>
            <a:off x="7443599" y="3297918"/>
            <a:ext cx="15719" cy="13481"/>
          </a:xfrm>
          <a:custGeom>
            <a:avLst/>
            <a:gdLst/>
            <a:ahLst/>
            <a:cxnLst/>
            <a:rect l="l" t="t" r="r" b="b"/>
            <a:pathLst>
              <a:path w="583" h="500" extrusionOk="0">
                <a:moveTo>
                  <a:pt x="334" y="1"/>
                </a:moveTo>
                <a:cubicBezTo>
                  <a:pt x="111" y="1"/>
                  <a:pt x="0" y="269"/>
                  <a:pt x="156" y="427"/>
                </a:cubicBezTo>
                <a:cubicBezTo>
                  <a:pt x="207" y="477"/>
                  <a:pt x="269" y="500"/>
                  <a:pt x="331" y="500"/>
                </a:cubicBezTo>
                <a:cubicBezTo>
                  <a:pt x="459" y="500"/>
                  <a:pt x="582" y="400"/>
                  <a:pt x="582" y="249"/>
                </a:cubicBezTo>
                <a:cubicBezTo>
                  <a:pt x="582" y="113"/>
                  <a:pt x="472"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9"/>
          <p:cNvSpPr/>
          <p:nvPr/>
        </p:nvSpPr>
        <p:spPr>
          <a:xfrm>
            <a:off x="7487736" y="3297918"/>
            <a:ext cx="15746" cy="13481"/>
          </a:xfrm>
          <a:custGeom>
            <a:avLst/>
            <a:gdLst/>
            <a:ahLst/>
            <a:cxnLst/>
            <a:rect l="l" t="t" r="r" b="b"/>
            <a:pathLst>
              <a:path w="584" h="500" extrusionOk="0">
                <a:moveTo>
                  <a:pt x="334" y="1"/>
                </a:moveTo>
                <a:cubicBezTo>
                  <a:pt x="113" y="1"/>
                  <a:pt x="1" y="269"/>
                  <a:pt x="157" y="427"/>
                </a:cubicBezTo>
                <a:cubicBezTo>
                  <a:pt x="208" y="477"/>
                  <a:pt x="270" y="500"/>
                  <a:pt x="331" y="500"/>
                </a:cubicBezTo>
                <a:cubicBezTo>
                  <a:pt x="460" y="500"/>
                  <a:pt x="583" y="400"/>
                  <a:pt x="583" y="249"/>
                </a:cubicBezTo>
                <a:cubicBezTo>
                  <a:pt x="583" y="113"/>
                  <a:pt x="473"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9"/>
          <p:cNvSpPr/>
          <p:nvPr/>
        </p:nvSpPr>
        <p:spPr>
          <a:xfrm>
            <a:off x="7509468" y="3297918"/>
            <a:ext cx="15773" cy="13481"/>
          </a:xfrm>
          <a:custGeom>
            <a:avLst/>
            <a:gdLst/>
            <a:ahLst/>
            <a:cxnLst/>
            <a:rect l="l" t="t" r="r" b="b"/>
            <a:pathLst>
              <a:path w="585" h="500" extrusionOk="0">
                <a:moveTo>
                  <a:pt x="336" y="1"/>
                </a:moveTo>
                <a:cubicBezTo>
                  <a:pt x="113" y="1"/>
                  <a:pt x="0" y="269"/>
                  <a:pt x="158" y="427"/>
                </a:cubicBezTo>
                <a:cubicBezTo>
                  <a:pt x="209" y="477"/>
                  <a:pt x="271" y="500"/>
                  <a:pt x="333" y="500"/>
                </a:cubicBezTo>
                <a:cubicBezTo>
                  <a:pt x="461" y="500"/>
                  <a:pt x="584" y="400"/>
                  <a:pt x="584" y="249"/>
                </a:cubicBezTo>
                <a:cubicBezTo>
                  <a:pt x="584" y="113"/>
                  <a:pt x="474"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9"/>
          <p:cNvSpPr/>
          <p:nvPr/>
        </p:nvSpPr>
        <p:spPr>
          <a:xfrm>
            <a:off x="7530903" y="3297918"/>
            <a:ext cx="15773" cy="13481"/>
          </a:xfrm>
          <a:custGeom>
            <a:avLst/>
            <a:gdLst/>
            <a:ahLst/>
            <a:cxnLst/>
            <a:rect l="l" t="t" r="r" b="b"/>
            <a:pathLst>
              <a:path w="585" h="500" extrusionOk="0">
                <a:moveTo>
                  <a:pt x="333" y="1"/>
                </a:moveTo>
                <a:cubicBezTo>
                  <a:pt x="112" y="1"/>
                  <a:pt x="1" y="270"/>
                  <a:pt x="156" y="427"/>
                </a:cubicBezTo>
                <a:cubicBezTo>
                  <a:pt x="207" y="477"/>
                  <a:pt x="270" y="500"/>
                  <a:pt x="331" y="500"/>
                </a:cubicBezTo>
                <a:cubicBezTo>
                  <a:pt x="459" y="500"/>
                  <a:pt x="582" y="400"/>
                  <a:pt x="582" y="249"/>
                </a:cubicBezTo>
                <a:cubicBezTo>
                  <a:pt x="584" y="113"/>
                  <a:pt x="472" y="1"/>
                  <a:pt x="336" y="1"/>
                </a:cubicBezTo>
                <a:cubicBezTo>
                  <a:pt x="335" y="1"/>
                  <a:pt x="334" y="1"/>
                  <a:pt x="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9"/>
          <p:cNvSpPr/>
          <p:nvPr/>
        </p:nvSpPr>
        <p:spPr>
          <a:xfrm>
            <a:off x="7252327" y="3443650"/>
            <a:ext cx="329401" cy="101325"/>
          </a:xfrm>
          <a:custGeom>
            <a:avLst/>
            <a:gdLst/>
            <a:ahLst/>
            <a:cxnLst/>
            <a:rect l="l" t="t" r="r" b="b"/>
            <a:pathLst>
              <a:path w="12217" h="3758" extrusionOk="0">
                <a:moveTo>
                  <a:pt x="205" y="1"/>
                </a:moveTo>
                <a:cubicBezTo>
                  <a:pt x="93" y="1"/>
                  <a:pt x="0" y="91"/>
                  <a:pt x="0" y="206"/>
                </a:cubicBezTo>
                <a:lnTo>
                  <a:pt x="0" y="3551"/>
                </a:lnTo>
                <a:cubicBezTo>
                  <a:pt x="0" y="3665"/>
                  <a:pt x="91" y="3756"/>
                  <a:pt x="203" y="3756"/>
                </a:cubicBezTo>
                <a:lnTo>
                  <a:pt x="8641" y="3756"/>
                </a:lnTo>
                <a:cubicBezTo>
                  <a:pt x="8754" y="3756"/>
                  <a:pt x="8846" y="3665"/>
                  <a:pt x="8846" y="3551"/>
                </a:cubicBezTo>
                <a:cubicBezTo>
                  <a:pt x="8846" y="3438"/>
                  <a:pt x="8754" y="3347"/>
                  <a:pt x="8641" y="3347"/>
                </a:cubicBezTo>
                <a:lnTo>
                  <a:pt x="408" y="3347"/>
                </a:lnTo>
                <a:lnTo>
                  <a:pt x="408" y="411"/>
                </a:lnTo>
                <a:lnTo>
                  <a:pt x="11806" y="411"/>
                </a:lnTo>
                <a:lnTo>
                  <a:pt x="11806" y="3347"/>
                </a:lnTo>
                <a:lnTo>
                  <a:pt x="9474" y="3347"/>
                </a:lnTo>
                <a:cubicBezTo>
                  <a:pt x="9361" y="3347"/>
                  <a:pt x="9271" y="3440"/>
                  <a:pt x="9271" y="3553"/>
                </a:cubicBezTo>
                <a:cubicBezTo>
                  <a:pt x="9271" y="3665"/>
                  <a:pt x="9361" y="3756"/>
                  <a:pt x="9474" y="3758"/>
                </a:cubicBezTo>
                <a:lnTo>
                  <a:pt x="12012" y="3758"/>
                </a:lnTo>
                <a:cubicBezTo>
                  <a:pt x="12124" y="3758"/>
                  <a:pt x="12217" y="3665"/>
                  <a:pt x="12217" y="3553"/>
                </a:cubicBezTo>
                <a:lnTo>
                  <a:pt x="12217" y="206"/>
                </a:lnTo>
                <a:cubicBezTo>
                  <a:pt x="12217" y="91"/>
                  <a:pt x="12124" y="1"/>
                  <a:pt x="12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9"/>
          <p:cNvSpPr/>
          <p:nvPr/>
        </p:nvSpPr>
        <p:spPr>
          <a:xfrm>
            <a:off x="7286057" y="3472284"/>
            <a:ext cx="46079" cy="44353"/>
          </a:xfrm>
          <a:custGeom>
            <a:avLst/>
            <a:gdLst/>
            <a:ahLst/>
            <a:cxnLst/>
            <a:rect l="l" t="t" r="r" b="b"/>
            <a:pathLst>
              <a:path w="1709" h="1645" extrusionOk="0">
                <a:moveTo>
                  <a:pt x="825" y="411"/>
                </a:moveTo>
                <a:cubicBezTo>
                  <a:pt x="1050" y="411"/>
                  <a:pt x="1233" y="594"/>
                  <a:pt x="1233" y="821"/>
                </a:cubicBezTo>
                <a:cubicBezTo>
                  <a:pt x="1235" y="1070"/>
                  <a:pt x="1031" y="1237"/>
                  <a:pt x="818" y="1237"/>
                </a:cubicBezTo>
                <a:cubicBezTo>
                  <a:pt x="718" y="1237"/>
                  <a:pt x="615" y="1199"/>
                  <a:pt x="531" y="1115"/>
                </a:cubicBezTo>
                <a:cubicBezTo>
                  <a:pt x="268" y="855"/>
                  <a:pt x="454" y="411"/>
                  <a:pt x="821" y="411"/>
                </a:cubicBezTo>
                <a:cubicBezTo>
                  <a:pt x="822" y="411"/>
                  <a:pt x="823" y="411"/>
                  <a:pt x="825" y="411"/>
                </a:cubicBezTo>
                <a:close/>
                <a:moveTo>
                  <a:pt x="823" y="0"/>
                </a:moveTo>
                <a:cubicBezTo>
                  <a:pt x="369" y="0"/>
                  <a:pt x="2" y="367"/>
                  <a:pt x="0" y="821"/>
                </a:cubicBezTo>
                <a:cubicBezTo>
                  <a:pt x="0" y="1153"/>
                  <a:pt x="199" y="1453"/>
                  <a:pt x="507" y="1581"/>
                </a:cubicBezTo>
                <a:cubicBezTo>
                  <a:pt x="609" y="1624"/>
                  <a:pt x="717" y="1645"/>
                  <a:pt x="823" y="1645"/>
                </a:cubicBezTo>
                <a:cubicBezTo>
                  <a:pt x="1036" y="1645"/>
                  <a:pt x="1245" y="1562"/>
                  <a:pt x="1403" y="1405"/>
                </a:cubicBezTo>
                <a:cubicBezTo>
                  <a:pt x="1638" y="1171"/>
                  <a:pt x="1709" y="817"/>
                  <a:pt x="1583" y="509"/>
                </a:cubicBezTo>
                <a:cubicBezTo>
                  <a:pt x="1454" y="202"/>
                  <a:pt x="1154" y="0"/>
                  <a:pt x="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9"/>
          <p:cNvSpPr/>
          <p:nvPr/>
        </p:nvSpPr>
        <p:spPr>
          <a:xfrm>
            <a:off x="7346426" y="3472284"/>
            <a:ext cx="46160" cy="44353"/>
          </a:xfrm>
          <a:custGeom>
            <a:avLst/>
            <a:gdLst/>
            <a:ahLst/>
            <a:cxnLst/>
            <a:rect l="l" t="t" r="r" b="b"/>
            <a:pathLst>
              <a:path w="1712" h="1645" extrusionOk="0">
                <a:moveTo>
                  <a:pt x="827" y="411"/>
                </a:moveTo>
                <a:cubicBezTo>
                  <a:pt x="1053" y="411"/>
                  <a:pt x="1236" y="594"/>
                  <a:pt x="1236" y="821"/>
                </a:cubicBezTo>
                <a:cubicBezTo>
                  <a:pt x="1237" y="1070"/>
                  <a:pt x="1034" y="1237"/>
                  <a:pt x="820" y="1237"/>
                </a:cubicBezTo>
                <a:cubicBezTo>
                  <a:pt x="719" y="1237"/>
                  <a:pt x="616" y="1199"/>
                  <a:pt x="532" y="1115"/>
                </a:cubicBezTo>
                <a:cubicBezTo>
                  <a:pt x="271" y="855"/>
                  <a:pt x="455" y="411"/>
                  <a:pt x="824" y="411"/>
                </a:cubicBezTo>
                <a:cubicBezTo>
                  <a:pt x="825" y="411"/>
                  <a:pt x="826" y="411"/>
                  <a:pt x="827" y="411"/>
                </a:cubicBezTo>
                <a:close/>
                <a:moveTo>
                  <a:pt x="826" y="0"/>
                </a:moveTo>
                <a:cubicBezTo>
                  <a:pt x="372" y="0"/>
                  <a:pt x="5" y="367"/>
                  <a:pt x="3" y="821"/>
                </a:cubicBezTo>
                <a:cubicBezTo>
                  <a:pt x="1" y="1153"/>
                  <a:pt x="202" y="1453"/>
                  <a:pt x="508" y="1581"/>
                </a:cubicBezTo>
                <a:cubicBezTo>
                  <a:pt x="611" y="1624"/>
                  <a:pt x="719" y="1645"/>
                  <a:pt x="825" y="1645"/>
                </a:cubicBezTo>
                <a:cubicBezTo>
                  <a:pt x="1039" y="1645"/>
                  <a:pt x="1247" y="1562"/>
                  <a:pt x="1404" y="1405"/>
                </a:cubicBezTo>
                <a:cubicBezTo>
                  <a:pt x="1641" y="1171"/>
                  <a:pt x="1712" y="817"/>
                  <a:pt x="1583" y="509"/>
                </a:cubicBezTo>
                <a:cubicBezTo>
                  <a:pt x="1457" y="202"/>
                  <a:pt x="1157" y="0"/>
                  <a:pt x="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9"/>
          <p:cNvSpPr/>
          <p:nvPr/>
        </p:nvSpPr>
        <p:spPr>
          <a:xfrm>
            <a:off x="7468647" y="3487815"/>
            <a:ext cx="15665" cy="13427"/>
          </a:xfrm>
          <a:custGeom>
            <a:avLst/>
            <a:gdLst/>
            <a:ahLst/>
            <a:cxnLst/>
            <a:rect l="l" t="t" r="r" b="b"/>
            <a:pathLst>
              <a:path w="581" h="498" extrusionOk="0">
                <a:moveTo>
                  <a:pt x="249" y="1"/>
                </a:moveTo>
                <a:cubicBezTo>
                  <a:pt x="111" y="1"/>
                  <a:pt x="1" y="111"/>
                  <a:pt x="1" y="249"/>
                </a:cubicBezTo>
                <a:cubicBezTo>
                  <a:pt x="2" y="398"/>
                  <a:pt x="124" y="497"/>
                  <a:pt x="251" y="497"/>
                </a:cubicBezTo>
                <a:cubicBezTo>
                  <a:pt x="312" y="497"/>
                  <a:pt x="374" y="474"/>
                  <a:pt x="425" y="423"/>
                </a:cubicBezTo>
                <a:cubicBezTo>
                  <a:pt x="581" y="267"/>
                  <a:pt x="470" y="1"/>
                  <a:pt x="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9"/>
          <p:cNvSpPr/>
          <p:nvPr/>
        </p:nvSpPr>
        <p:spPr>
          <a:xfrm>
            <a:off x="7445864" y="3487815"/>
            <a:ext cx="15746" cy="13427"/>
          </a:xfrm>
          <a:custGeom>
            <a:avLst/>
            <a:gdLst/>
            <a:ahLst/>
            <a:cxnLst/>
            <a:rect l="l" t="t" r="r" b="b"/>
            <a:pathLst>
              <a:path w="584" h="498" extrusionOk="0">
                <a:moveTo>
                  <a:pt x="250" y="1"/>
                </a:moveTo>
                <a:cubicBezTo>
                  <a:pt x="111" y="1"/>
                  <a:pt x="1" y="111"/>
                  <a:pt x="1" y="249"/>
                </a:cubicBezTo>
                <a:cubicBezTo>
                  <a:pt x="2" y="398"/>
                  <a:pt x="124" y="497"/>
                  <a:pt x="251" y="497"/>
                </a:cubicBezTo>
                <a:cubicBezTo>
                  <a:pt x="312" y="497"/>
                  <a:pt x="375" y="474"/>
                  <a:pt x="425" y="423"/>
                </a:cubicBezTo>
                <a:cubicBezTo>
                  <a:pt x="583" y="267"/>
                  <a:pt x="471" y="1"/>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9"/>
          <p:cNvSpPr/>
          <p:nvPr/>
        </p:nvSpPr>
        <p:spPr>
          <a:xfrm>
            <a:off x="7487763" y="3487815"/>
            <a:ext cx="15719" cy="13481"/>
          </a:xfrm>
          <a:custGeom>
            <a:avLst/>
            <a:gdLst/>
            <a:ahLst/>
            <a:cxnLst/>
            <a:rect l="l" t="t" r="r" b="b"/>
            <a:pathLst>
              <a:path w="583" h="500" extrusionOk="0">
                <a:moveTo>
                  <a:pt x="331" y="1"/>
                </a:moveTo>
                <a:cubicBezTo>
                  <a:pt x="112" y="1"/>
                  <a:pt x="1" y="270"/>
                  <a:pt x="156" y="425"/>
                </a:cubicBezTo>
                <a:cubicBezTo>
                  <a:pt x="207" y="476"/>
                  <a:pt x="270" y="499"/>
                  <a:pt x="332" y="499"/>
                </a:cubicBezTo>
                <a:cubicBezTo>
                  <a:pt x="460" y="499"/>
                  <a:pt x="582" y="400"/>
                  <a:pt x="582" y="249"/>
                </a:cubicBezTo>
                <a:cubicBezTo>
                  <a:pt x="582" y="111"/>
                  <a:pt x="472" y="1"/>
                  <a:pt x="333" y="1"/>
                </a:cubicBezTo>
                <a:cubicBezTo>
                  <a:pt x="333" y="1"/>
                  <a:pt x="332" y="1"/>
                  <a:pt x="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9"/>
          <p:cNvSpPr/>
          <p:nvPr/>
        </p:nvSpPr>
        <p:spPr>
          <a:xfrm>
            <a:off x="7509576" y="3487842"/>
            <a:ext cx="15665" cy="13400"/>
          </a:xfrm>
          <a:custGeom>
            <a:avLst/>
            <a:gdLst/>
            <a:ahLst/>
            <a:cxnLst/>
            <a:rect l="l" t="t" r="r" b="b"/>
            <a:pathLst>
              <a:path w="581" h="497" extrusionOk="0">
                <a:moveTo>
                  <a:pt x="331" y="0"/>
                </a:moveTo>
                <a:cubicBezTo>
                  <a:pt x="269" y="0"/>
                  <a:pt x="207" y="23"/>
                  <a:pt x="156" y="75"/>
                </a:cubicBezTo>
                <a:cubicBezTo>
                  <a:pt x="0" y="230"/>
                  <a:pt x="111" y="497"/>
                  <a:pt x="332" y="497"/>
                </a:cubicBezTo>
                <a:cubicBezTo>
                  <a:pt x="470" y="497"/>
                  <a:pt x="580" y="386"/>
                  <a:pt x="580" y="248"/>
                </a:cubicBezTo>
                <a:cubicBezTo>
                  <a:pt x="580" y="99"/>
                  <a:pt x="458"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9"/>
          <p:cNvSpPr/>
          <p:nvPr/>
        </p:nvSpPr>
        <p:spPr>
          <a:xfrm>
            <a:off x="7530957" y="3487842"/>
            <a:ext cx="15719" cy="13400"/>
          </a:xfrm>
          <a:custGeom>
            <a:avLst/>
            <a:gdLst/>
            <a:ahLst/>
            <a:cxnLst/>
            <a:rect l="l" t="t" r="r" b="b"/>
            <a:pathLst>
              <a:path w="583" h="497" extrusionOk="0">
                <a:moveTo>
                  <a:pt x="331" y="0"/>
                </a:moveTo>
                <a:cubicBezTo>
                  <a:pt x="270" y="0"/>
                  <a:pt x="207" y="23"/>
                  <a:pt x="156" y="75"/>
                </a:cubicBezTo>
                <a:cubicBezTo>
                  <a:pt x="0" y="230"/>
                  <a:pt x="113" y="497"/>
                  <a:pt x="334" y="497"/>
                </a:cubicBezTo>
                <a:cubicBezTo>
                  <a:pt x="470" y="497"/>
                  <a:pt x="582" y="386"/>
                  <a:pt x="580" y="248"/>
                </a:cubicBezTo>
                <a:cubicBezTo>
                  <a:pt x="580" y="99"/>
                  <a:pt x="458"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3" name="Google Shape;9923;p79"/>
          <p:cNvGrpSpPr/>
          <p:nvPr/>
        </p:nvGrpSpPr>
        <p:grpSpPr>
          <a:xfrm>
            <a:off x="7213797" y="2610105"/>
            <a:ext cx="406675" cy="376477"/>
            <a:chOff x="7213797" y="2610105"/>
            <a:chExt cx="406675" cy="376477"/>
          </a:xfrm>
        </p:grpSpPr>
        <p:sp>
          <p:nvSpPr>
            <p:cNvPr id="9924" name="Google Shape;9924;p79"/>
            <p:cNvSpPr/>
            <p:nvPr/>
          </p:nvSpPr>
          <p:spPr>
            <a:xfrm>
              <a:off x="7213797" y="2610105"/>
              <a:ext cx="406675" cy="376477"/>
            </a:xfrm>
            <a:custGeom>
              <a:avLst/>
              <a:gdLst/>
              <a:ahLst/>
              <a:cxnLst/>
              <a:rect l="l" t="t" r="r" b="b"/>
              <a:pathLst>
                <a:path w="15083" h="13963" extrusionOk="0">
                  <a:moveTo>
                    <a:pt x="7533" y="1"/>
                  </a:moveTo>
                  <a:cubicBezTo>
                    <a:pt x="6224" y="1"/>
                    <a:pt x="4908" y="368"/>
                    <a:pt x="3746" y="1119"/>
                  </a:cubicBezTo>
                  <a:cubicBezTo>
                    <a:pt x="3651" y="1180"/>
                    <a:pt x="3623" y="1308"/>
                    <a:pt x="3686" y="1403"/>
                  </a:cubicBezTo>
                  <a:cubicBezTo>
                    <a:pt x="3726" y="1463"/>
                    <a:pt x="3791" y="1496"/>
                    <a:pt x="3859" y="1496"/>
                  </a:cubicBezTo>
                  <a:cubicBezTo>
                    <a:pt x="3896" y="1496"/>
                    <a:pt x="3935" y="1486"/>
                    <a:pt x="3969" y="1464"/>
                  </a:cubicBezTo>
                  <a:cubicBezTo>
                    <a:pt x="5072" y="749"/>
                    <a:pt x="6312" y="407"/>
                    <a:pt x="7539" y="407"/>
                  </a:cubicBezTo>
                  <a:cubicBezTo>
                    <a:pt x="9621" y="407"/>
                    <a:pt x="11665" y="1394"/>
                    <a:pt x="12939" y="3226"/>
                  </a:cubicBezTo>
                  <a:cubicBezTo>
                    <a:pt x="14966" y="6135"/>
                    <a:pt x="14317" y="10123"/>
                    <a:pt x="11477" y="12248"/>
                  </a:cubicBezTo>
                  <a:cubicBezTo>
                    <a:pt x="10296" y="13131"/>
                    <a:pt x="8913" y="13559"/>
                    <a:pt x="7540" y="13559"/>
                  </a:cubicBezTo>
                  <a:cubicBezTo>
                    <a:pt x="5612" y="13559"/>
                    <a:pt x="3705" y="12715"/>
                    <a:pt x="2410" y="11100"/>
                  </a:cubicBezTo>
                  <a:cubicBezTo>
                    <a:pt x="192" y="8333"/>
                    <a:pt x="567" y="4305"/>
                    <a:pt x="3256" y="1995"/>
                  </a:cubicBezTo>
                  <a:cubicBezTo>
                    <a:pt x="3343" y="1922"/>
                    <a:pt x="3353" y="1793"/>
                    <a:pt x="3278" y="1707"/>
                  </a:cubicBezTo>
                  <a:cubicBezTo>
                    <a:pt x="3238" y="1660"/>
                    <a:pt x="3181" y="1636"/>
                    <a:pt x="3124" y="1636"/>
                  </a:cubicBezTo>
                  <a:cubicBezTo>
                    <a:pt x="3076" y="1636"/>
                    <a:pt x="3029" y="1652"/>
                    <a:pt x="2990" y="1685"/>
                  </a:cubicBezTo>
                  <a:cubicBezTo>
                    <a:pt x="811" y="3556"/>
                    <a:pt x="0" y="6569"/>
                    <a:pt x="946" y="9280"/>
                  </a:cubicBezTo>
                  <a:cubicBezTo>
                    <a:pt x="1891" y="11992"/>
                    <a:pt x="4401" y="13848"/>
                    <a:pt x="7270" y="13957"/>
                  </a:cubicBezTo>
                  <a:cubicBezTo>
                    <a:pt x="7359" y="13960"/>
                    <a:pt x="7448" y="13962"/>
                    <a:pt x="7536" y="13962"/>
                  </a:cubicBezTo>
                  <a:cubicBezTo>
                    <a:pt x="10303" y="13962"/>
                    <a:pt x="12819" y="12326"/>
                    <a:pt x="13934" y="9776"/>
                  </a:cubicBezTo>
                  <a:cubicBezTo>
                    <a:pt x="15082" y="7145"/>
                    <a:pt x="14504" y="4077"/>
                    <a:pt x="12474" y="2046"/>
                  </a:cubicBezTo>
                  <a:cubicBezTo>
                    <a:pt x="11124" y="698"/>
                    <a:pt x="9336" y="1"/>
                    <a:pt x="75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9"/>
            <p:cNvSpPr/>
            <p:nvPr/>
          </p:nvSpPr>
          <p:spPr>
            <a:xfrm>
              <a:off x="7239924" y="2634047"/>
              <a:ext cx="341750" cy="328996"/>
            </a:xfrm>
            <a:custGeom>
              <a:avLst/>
              <a:gdLst/>
              <a:ahLst/>
              <a:cxnLst/>
              <a:rect l="l" t="t" r="r" b="b"/>
              <a:pathLst>
                <a:path w="12675" h="12202" extrusionOk="0">
                  <a:moveTo>
                    <a:pt x="6574" y="0"/>
                  </a:moveTo>
                  <a:cubicBezTo>
                    <a:pt x="4566" y="0"/>
                    <a:pt x="2638" y="996"/>
                    <a:pt x="1486" y="2735"/>
                  </a:cubicBezTo>
                  <a:cubicBezTo>
                    <a:pt x="0" y="4978"/>
                    <a:pt x="162" y="7930"/>
                    <a:pt x="1881" y="10000"/>
                  </a:cubicBezTo>
                  <a:cubicBezTo>
                    <a:pt x="3066" y="11427"/>
                    <a:pt x="4800" y="12201"/>
                    <a:pt x="6576" y="12201"/>
                  </a:cubicBezTo>
                  <a:cubicBezTo>
                    <a:pt x="7375" y="12201"/>
                    <a:pt x="8182" y="12044"/>
                    <a:pt x="8951" y="11719"/>
                  </a:cubicBezTo>
                  <a:cubicBezTo>
                    <a:pt x="9056" y="11674"/>
                    <a:pt x="9103" y="11553"/>
                    <a:pt x="9060" y="11451"/>
                  </a:cubicBezTo>
                  <a:cubicBezTo>
                    <a:pt x="9027" y="11373"/>
                    <a:pt x="8952" y="11325"/>
                    <a:pt x="8872" y="11325"/>
                  </a:cubicBezTo>
                  <a:cubicBezTo>
                    <a:pt x="8845" y="11325"/>
                    <a:pt x="8818" y="11331"/>
                    <a:pt x="8791" y="11342"/>
                  </a:cubicBezTo>
                  <a:cubicBezTo>
                    <a:pt x="8093" y="11638"/>
                    <a:pt x="7343" y="11792"/>
                    <a:pt x="6582" y="11792"/>
                  </a:cubicBezTo>
                  <a:cubicBezTo>
                    <a:pt x="6577" y="11792"/>
                    <a:pt x="6572" y="11792"/>
                    <a:pt x="6567" y="11792"/>
                  </a:cubicBezTo>
                  <a:cubicBezTo>
                    <a:pt x="3428" y="11792"/>
                    <a:pt x="872" y="9237"/>
                    <a:pt x="872" y="6095"/>
                  </a:cubicBezTo>
                  <a:cubicBezTo>
                    <a:pt x="872" y="2956"/>
                    <a:pt x="3428" y="400"/>
                    <a:pt x="6567" y="400"/>
                  </a:cubicBezTo>
                  <a:cubicBezTo>
                    <a:pt x="9709" y="400"/>
                    <a:pt x="12264" y="2956"/>
                    <a:pt x="12264" y="6095"/>
                  </a:cubicBezTo>
                  <a:cubicBezTo>
                    <a:pt x="12266" y="8069"/>
                    <a:pt x="11244" y="9902"/>
                    <a:pt x="9567" y="10940"/>
                  </a:cubicBezTo>
                  <a:cubicBezTo>
                    <a:pt x="9472" y="10999"/>
                    <a:pt x="9443" y="11125"/>
                    <a:pt x="9502" y="11222"/>
                  </a:cubicBezTo>
                  <a:cubicBezTo>
                    <a:pt x="9540" y="11284"/>
                    <a:pt x="9607" y="11318"/>
                    <a:pt x="9676" y="11318"/>
                  </a:cubicBezTo>
                  <a:cubicBezTo>
                    <a:pt x="9713" y="11318"/>
                    <a:pt x="9750" y="11308"/>
                    <a:pt x="9784" y="11287"/>
                  </a:cubicBezTo>
                  <a:lnTo>
                    <a:pt x="9784" y="11285"/>
                  </a:lnTo>
                  <a:cubicBezTo>
                    <a:pt x="11582" y="10172"/>
                    <a:pt x="12675" y="8209"/>
                    <a:pt x="12673" y="6095"/>
                  </a:cubicBezTo>
                  <a:cubicBezTo>
                    <a:pt x="12671" y="3404"/>
                    <a:pt x="10905" y="1032"/>
                    <a:pt x="8328" y="258"/>
                  </a:cubicBezTo>
                  <a:cubicBezTo>
                    <a:pt x="7748" y="84"/>
                    <a:pt x="7158" y="0"/>
                    <a:pt x="6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9"/>
            <p:cNvSpPr/>
            <p:nvPr/>
          </p:nvSpPr>
          <p:spPr>
            <a:xfrm>
              <a:off x="7389539" y="2730357"/>
              <a:ext cx="95151" cy="63389"/>
            </a:xfrm>
            <a:custGeom>
              <a:avLst/>
              <a:gdLst/>
              <a:ahLst/>
              <a:cxnLst/>
              <a:rect l="l" t="t" r="r" b="b"/>
              <a:pathLst>
                <a:path w="3529" h="2351" extrusionOk="0">
                  <a:moveTo>
                    <a:pt x="720" y="457"/>
                  </a:moveTo>
                  <a:lnTo>
                    <a:pt x="2670" y="990"/>
                  </a:lnTo>
                  <a:cubicBezTo>
                    <a:pt x="2927" y="1063"/>
                    <a:pt x="3077" y="1327"/>
                    <a:pt x="3008" y="1584"/>
                  </a:cubicBezTo>
                  <a:cubicBezTo>
                    <a:pt x="2976" y="1708"/>
                    <a:pt x="2895" y="1815"/>
                    <a:pt x="2785" y="1878"/>
                  </a:cubicBezTo>
                  <a:cubicBezTo>
                    <a:pt x="2712" y="1920"/>
                    <a:pt x="2631" y="1942"/>
                    <a:pt x="2549" y="1942"/>
                  </a:cubicBezTo>
                  <a:cubicBezTo>
                    <a:pt x="2509" y="1942"/>
                    <a:pt x="2468" y="1937"/>
                    <a:pt x="2427" y="1925"/>
                  </a:cubicBezTo>
                  <a:lnTo>
                    <a:pt x="474" y="1391"/>
                  </a:lnTo>
                  <a:lnTo>
                    <a:pt x="720" y="457"/>
                  </a:lnTo>
                  <a:close/>
                  <a:moveTo>
                    <a:pt x="576" y="0"/>
                  </a:moveTo>
                  <a:cubicBezTo>
                    <a:pt x="485" y="0"/>
                    <a:pt x="402" y="61"/>
                    <a:pt x="377" y="153"/>
                  </a:cubicBezTo>
                  <a:lnTo>
                    <a:pt x="28" y="1483"/>
                  </a:lnTo>
                  <a:cubicBezTo>
                    <a:pt x="0" y="1592"/>
                    <a:pt x="63" y="1702"/>
                    <a:pt x="172" y="1732"/>
                  </a:cubicBezTo>
                  <a:lnTo>
                    <a:pt x="2321" y="2320"/>
                  </a:lnTo>
                  <a:cubicBezTo>
                    <a:pt x="2397" y="2340"/>
                    <a:pt x="2474" y="2350"/>
                    <a:pt x="2550" y="2350"/>
                  </a:cubicBezTo>
                  <a:cubicBezTo>
                    <a:pt x="2942" y="2350"/>
                    <a:pt x="3302" y="2087"/>
                    <a:pt x="3404" y="1689"/>
                  </a:cubicBezTo>
                  <a:cubicBezTo>
                    <a:pt x="3529" y="1215"/>
                    <a:pt x="3250" y="728"/>
                    <a:pt x="2779" y="595"/>
                  </a:cubicBezTo>
                  <a:lnTo>
                    <a:pt x="630" y="7"/>
                  </a:lnTo>
                  <a:cubicBezTo>
                    <a:pt x="612" y="2"/>
                    <a:pt x="594" y="0"/>
                    <a:pt x="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9"/>
            <p:cNvSpPr/>
            <p:nvPr/>
          </p:nvSpPr>
          <p:spPr>
            <a:xfrm>
              <a:off x="7323023" y="2686786"/>
              <a:ext cx="184504" cy="206479"/>
            </a:xfrm>
            <a:custGeom>
              <a:avLst/>
              <a:gdLst/>
              <a:ahLst/>
              <a:cxnLst/>
              <a:rect l="l" t="t" r="r" b="b"/>
              <a:pathLst>
                <a:path w="6843" h="7658" extrusionOk="0">
                  <a:moveTo>
                    <a:pt x="3453" y="412"/>
                  </a:moveTo>
                  <a:cubicBezTo>
                    <a:pt x="3468" y="412"/>
                    <a:pt x="3483" y="414"/>
                    <a:pt x="3497" y="418"/>
                  </a:cubicBezTo>
                  <a:cubicBezTo>
                    <a:pt x="3594" y="443"/>
                    <a:pt x="3649" y="550"/>
                    <a:pt x="3622" y="652"/>
                  </a:cubicBezTo>
                  <a:lnTo>
                    <a:pt x="3497" y="1122"/>
                  </a:lnTo>
                  <a:cubicBezTo>
                    <a:pt x="3470" y="1231"/>
                    <a:pt x="3533" y="1341"/>
                    <a:pt x="3641" y="1371"/>
                  </a:cubicBezTo>
                  <a:lnTo>
                    <a:pt x="4456" y="1594"/>
                  </a:lnTo>
                  <a:cubicBezTo>
                    <a:pt x="4474" y="1599"/>
                    <a:pt x="4492" y="1601"/>
                    <a:pt x="4509" y="1601"/>
                  </a:cubicBezTo>
                  <a:cubicBezTo>
                    <a:pt x="4599" y="1601"/>
                    <a:pt x="4682" y="1540"/>
                    <a:pt x="4707" y="1448"/>
                  </a:cubicBezTo>
                  <a:lnTo>
                    <a:pt x="4831" y="980"/>
                  </a:lnTo>
                  <a:cubicBezTo>
                    <a:pt x="4843" y="929"/>
                    <a:pt x="4875" y="885"/>
                    <a:pt x="4920" y="858"/>
                  </a:cubicBezTo>
                  <a:cubicBezTo>
                    <a:pt x="4947" y="843"/>
                    <a:pt x="4977" y="835"/>
                    <a:pt x="5007" y="835"/>
                  </a:cubicBezTo>
                  <a:cubicBezTo>
                    <a:pt x="5021" y="835"/>
                    <a:pt x="5035" y="837"/>
                    <a:pt x="5048" y="840"/>
                  </a:cubicBezTo>
                  <a:cubicBezTo>
                    <a:pt x="5145" y="868"/>
                    <a:pt x="5200" y="972"/>
                    <a:pt x="5173" y="1077"/>
                  </a:cubicBezTo>
                  <a:lnTo>
                    <a:pt x="5048" y="1546"/>
                  </a:lnTo>
                  <a:cubicBezTo>
                    <a:pt x="5021" y="1655"/>
                    <a:pt x="5084" y="1765"/>
                    <a:pt x="5192" y="1795"/>
                  </a:cubicBezTo>
                  <a:lnTo>
                    <a:pt x="5340" y="1834"/>
                  </a:lnTo>
                  <a:cubicBezTo>
                    <a:pt x="6003" y="2016"/>
                    <a:pt x="6394" y="2718"/>
                    <a:pt x="6215" y="3401"/>
                  </a:cubicBezTo>
                  <a:cubicBezTo>
                    <a:pt x="6144" y="3680"/>
                    <a:pt x="5980" y="3924"/>
                    <a:pt x="5753" y="4098"/>
                  </a:cubicBezTo>
                  <a:cubicBezTo>
                    <a:pt x="5656" y="4171"/>
                    <a:pt x="5644" y="4311"/>
                    <a:pt x="5727" y="4400"/>
                  </a:cubicBezTo>
                  <a:cubicBezTo>
                    <a:pt x="6051" y="4753"/>
                    <a:pt x="6173" y="5246"/>
                    <a:pt x="6049" y="5708"/>
                  </a:cubicBezTo>
                  <a:cubicBezTo>
                    <a:pt x="5956" y="6065"/>
                    <a:pt x="5725" y="6371"/>
                    <a:pt x="5407" y="6557"/>
                  </a:cubicBezTo>
                  <a:cubicBezTo>
                    <a:pt x="5207" y="6673"/>
                    <a:pt x="4981" y="6733"/>
                    <a:pt x="4754" y="6733"/>
                  </a:cubicBezTo>
                  <a:cubicBezTo>
                    <a:pt x="4639" y="6733"/>
                    <a:pt x="4524" y="6718"/>
                    <a:pt x="4411" y="6687"/>
                  </a:cubicBezTo>
                  <a:lnTo>
                    <a:pt x="3945" y="6561"/>
                  </a:lnTo>
                  <a:cubicBezTo>
                    <a:pt x="3927" y="6556"/>
                    <a:pt x="3909" y="6553"/>
                    <a:pt x="3891" y="6553"/>
                  </a:cubicBezTo>
                  <a:cubicBezTo>
                    <a:pt x="3800" y="6553"/>
                    <a:pt x="3717" y="6614"/>
                    <a:pt x="3693" y="6705"/>
                  </a:cubicBezTo>
                  <a:lnTo>
                    <a:pt x="3588" y="7103"/>
                  </a:lnTo>
                  <a:cubicBezTo>
                    <a:pt x="3576" y="7155"/>
                    <a:pt x="3543" y="7198"/>
                    <a:pt x="3497" y="7226"/>
                  </a:cubicBezTo>
                  <a:cubicBezTo>
                    <a:pt x="3473" y="7240"/>
                    <a:pt x="3443" y="7247"/>
                    <a:pt x="3414" y="7247"/>
                  </a:cubicBezTo>
                  <a:cubicBezTo>
                    <a:pt x="3399" y="7247"/>
                    <a:pt x="3384" y="7245"/>
                    <a:pt x="3369" y="7241"/>
                  </a:cubicBezTo>
                  <a:cubicBezTo>
                    <a:pt x="3274" y="7216"/>
                    <a:pt x="3219" y="7109"/>
                    <a:pt x="3247" y="7007"/>
                  </a:cubicBezTo>
                  <a:lnTo>
                    <a:pt x="3351" y="6608"/>
                  </a:lnTo>
                  <a:cubicBezTo>
                    <a:pt x="3379" y="6499"/>
                    <a:pt x="3316" y="6387"/>
                    <a:pt x="3207" y="6359"/>
                  </a:cubicBezTo>
                  <a:lnTo>
                    <a:pt x="2390" y="6136"/>
                  </a:lnTo>
                  <a:cubicBezTo>
                    <a:pt x="2373" y="6130"/>
                    <a:pt x="2355" y="6128"/>
                    <a:pt x="2335" y="6128"/>
                  </a:cubicBezTo>
                  <a:cubicBezTo>
                    <a:pt x="2242" y="6128"/>
                    <a:pt x="2161" y="6192"/>
                    <a:pt x="2138" y="6282"/>
                  </a:cubicBezTo>
                  <a:lnTo>
                    <a:pt x="2033" y="6679"/>
                  </a:lnTo>
                  <a:cubicBezTo>
                    <a:pt x="2021" y="6730"/>
                    <a:pt x="1988" y="6774"/>
                    <a:pt x="1942" y="6801"/>
                  </a:cubicBezTo>
                  <a:cubicBezTo>
                    <a:pt x="1917" y="6816"/>
                    <a:pt x="1886" y="6824"/>
                    <a:pt x="1855" y="6824"/>
                  </a:cubicBezTo>
                  <a:cubicBezTo>
                    <a:pt x="1842" y="6824"/>
                    <a:pt x="1828" y="6822"/>
                    <a:pt x="1814" y="6819"/>
                  </a:cubicBezTo>
                  <a:cubicBezTo>
                    <a:pt x="1719" y="6793"/>
                    <a:pt x="1664" y="6687"/>
                    <a:pt x="1692" y="6582"/>
                  </a:cubicBezTo>
                  <a:lnTo>
                    <a:pt x="1796" y="6184"/>
                  </a:lnTo>
                  <a:cubicBezTo>
                    <a:pt x="1826" y="6075"/>
                    <a:pt x="1761" y="5965"/>
                    <a:pt x="1652" y="5935"/>
                  </a:cubicBezTo>
                  <a:lnTo>
                    <a:pt x="604" y="5649"/>
                  </a:lnTo>
                  <a:cubicBezTo>
                    <a:pt x="508" y="5621"/>
                    <a:pt x="452" y="5517"/>
                    <a:pt x="480" y="5412"/>
                  </a:cubicBezTo>
                  <a:cubicBezTo>
                    <a:pt x="494" y="5361"/>
                    <a:pt x="525" y="5317"/>
                    <a:pt x="571" y="5292"/>
                  </a:cubicBezTo>
                  <a:cubicBezTo>
                    <a:pt x="597" y="5276"/>
                    <a:pt x="626" y="5268"/>
                    <a:pt x="655" y="5268"/>
                  </a:cubicBezTo>
                  <a:cubicBezTo>
                    <a:pt x="670" y="5268"/>
                    <a:pt x="685" y="5270"/>
                    <a:pt x="699" y="5274"/>
                  </a:cubicBezTo>
                  <a:lnTo>
                    <a:pt x="1301" y="5438"/>
                  </a:lnTo>
                  <a:cubicBezTo>
                    <a:pt x="1319" y="5443"/>
                    <a:pt x="1337" y="5445"/>
                    <a:pt x="1354" y="5445"/>
                  </a:cubicBezTo>
                  <a:cubicBezTo>
                    <a:pt x="1445" y="5445"/>
                    <a:pt x="1528" y="5384"/>
                    <a:pt x="1552" y="5292"/>
                  </a:cubicBezTo>
                  <a:lnTo>
                    <a:pt x="2505" y="1671"/>
                  </a:lnTo>
                  <a:cubicBezTo>
                    <a:pt x="2532" y="1562"/>
                    <a:pt x="2469" y="1452"/>
                    <a:pt x="2361" y="1422"/>
                  </a:cubicBezTo>
                  <a:lnTo>
                    <a:pt x="1759" y="1258"/>
                  </a:lnTo>
                  <a:cubicBezTo>
                    <a:pt x="1664" y="1233"/>
                    <a:pt x="1609" y="1126"/>
                    <a:pt x="1636" y="1021"/>
                  </a:cubicBezTo>
                  <a:cubicBezTo>
                    <a:pt x="1648" y="970"/>
                    <a:pt x="1682" y="927"/>
                    <a:pt x="1727" y="901"/>
                  </a:cubicBezTo>
                  <a:cubicBezTo>
                    <a:pt x="1752" y="885"/>
                    <a:pt x="1782" y="877"/>
                    <a:pt x="1811" y="877"/>
                  </a:cubicBezTo>
                  <a:cubicBezTo>
                    <a:pt x="1826" y="877"/>
                    <a:pt x="1841" y="879"/>
                    <a:pt x="1855" y="883"/>
                  </a:cubicBezTo>
                  <a:lnTo>
                    <a:pt x="2903" y="1169"/>
                  </a:lnTo>
                  <a:cubicBezTo>
                    <a:pt x="2921" y="1174"/>
                    <a:pt x="2939" y="1177"/>
                    <a:pt x="2957" y="1177"/>
                  </a:cubicBezTo>
                  <a:cubicBezTo>
                    <a:pt x="3048" y="1177"/>
                    <a:pt x="3131" y="1116"/>
                    <a:pt x="3156" y="1023"/>
                  </a:cubicBezTo>
                  <a:lnTo>
                    <a:pt x="3278" y="556"/>
                  </a:lnTo>
                  <a:cubicBezTo>
                    <a:pt x="3290" y="504"/>
                    <a:pt x="3324" y="461"/>
                    <a:pt x="3369" y="433"/>
                  </a:cubicBezTo>
                  <a:cubicBezTo>
                    <a:pt x="3395" y="419"/>
                    <a:pt x="3424" y="412"/>
                    <a:pt x="3453" y="412"/>
                  </a:cubicBezTo>
                  <a:close/>
                  <a:moveTo>
                    <a:pt x="3451" y="0"/>
                  </a:moveTo>
                  <a:cubicBezTo>
                    <a:pt x="3351" y="0"/>
                    <a:pt x="3251" y="27"/>
                    <a:pt x="3162" y="78"/>
                  </a:cubicBezTo>
                  <a:cubicBezTo>
                    <a:pt x="3022" y="159"/>
                    <a:pt x="2921" y="293"/>
                    <a:pt x="2880" y="451"/>
                  </a:cubicBezTo>
                  <a:lnTo>
                    <a:pt x="2811" y="720"/>
                  </a:lnTo>
                  <a:lnTo>
                    <a:pt x="1960" y="487"/>
                  </a:lnTo>
                  <a:cubicBezTo>
                    <a:pt x="1911" y="474"/>
                    <a:pt x="1860" y="467"/>
                    <a:pt x="1810" y="467"/>
                  </a:cubicBezTo>
                  <a:cubicBezTo>
                    <a:pt x="1709" y="467"/>
                    <a:pt x="1608" y="493"/>
                    <a:pt x="1520" y="546"/>
                  </a:cubicBezTo>
                  <a:cubicBezTo>
                    <a:pt x="1380" y="627"/>
                    <a:pt x="1279" y="759"/>
                    <a:pt x="1238" y="915"/>
                  </a:cubicBezTo>
                  <a:cubicBezTo>
                    <a:pt x="1155" y="1237"/>
                    <a:pt x="1338" y="1566"/>
                    <a:pt x="1650" y="1651"/>
                  </a:cubicBezTo>
                  <a:lnTo>
                    <a:pt x="2055" y="1761"/>
                  </a:lnTo>
                  <a:lnTo>
                    <a:pt x="1208" y="4986"/>
                  </a:lnTo>
                  <a:lnTo>
                    <a:pt x="806" y="4877"/>
                  </a:lnTo>
                  <a:cubicBezTo>
                    <a:pt x="755" y="4863"/>
                    <a:pt x="703" y="4856"/>
                    <a:pt x="652" y="4856"/>
                  </a:cubicBezTo>
                  <a:cubicBezTo>
                    <a:pt x="552" y="4856"/>
                    <a:pt x="453" y="4882"/>
                    <a:pt x="366" y="4935"/>
                  </a:cubicBezTo>
                  <a:cubicBezTo>
                    <a:pt x="226" y="5015"/>
                    <a:pt x="125" y="5148"/>
                    <a:pt x="83" y="5304"/>
                  </a:cubicBezTo>
                  <a:cubicBezTo>
                    <a:pt x="1" y="5625"/>
                    <a:pt x="184" y="5955"/>
                    <a:pt x="496" y="6040"/>
                  </a:cubicBezTo>
                  <a:lnTo>
                    <a:pt x="1348" y="6272"/>
                  </a:lnTo>
                  <a:lnTo>
                    <a:pt x="1295" y="6474"/>
                  </a:lnTo>
                  <a:cubicBezTo>
                    <a:pt x="1212" y="6795"/>
                    <a:pt x="1396" y="7125"/>
                    <a:pt x="1707" y="7210"/>
                  </a:cubicBezTo>
                  <a:cubicBezTo>
                    <a:pt x="1757" y="7223"/>
                    <a:pt x="1808" y="7230"/>
                    <a:pt x="1859" y="7230"/>
                  </a:cubicBezTo>
                  <a:cubicBezTo>
                    <a:pt x="1960" y="7230"/>
                    <a:pt x="2060" y="7204"/>
                    <a:pt x="2148" y="7153"/>
                  </a:cubicBezTo>
                  <a:cubicBezTo>
                    <a:pt x="2288" y="7072"/>
                    <a:pt x="2390" y="6937"/>
                    <a:pt x="2430" y="6782"/>
                  </a:cubicBezTo>
                  <a:lnTo>
                    <a:pt x="2483" y="6582"/>
                  </a:lnTo>
                  <a:lnTo>
                    <a:pt x="2901" y="6699"/>
                  </a:lnTo>
                  <a:lnTo>
                    <a:pt x="2848" y="6900"/>
                  </a:lnTo>
                  <a:cubicBezTo>
                    <a:pt x="2765" y="7222"/>
                    <a:pt x="2949" y="7549"/>
                    <a:pt x="3261" y="7634"/>
                  </a:cubicBezTo>
                  <a:lnTo>
                    <a:pt x="3261" y="7638"/>
                  </a:lnTo>
                  <a:cubicBezTo>
                    <a:pt x="3310" y="7650"/>
                    <a:pt x="3361" y="7658"/>
                    <a:pt x="3412" y="7658"/>
                  </a:cubicBezTo>
                  <a:cubicBezTo>
                    <a:pt x="3513" y="7658"/>
                    <a:pt x="3614" y="7630"/>
                    <a:pt x="3701" y="7579"/>
                  </a:cubicBezTo>
                  <a:cubicBezTo>
                    <a:pt x="3841" y="7498"/>
                    <a:pt x="3943" y="7366"/>
                    <a:pt x="3983" y="7208"/>
                  </a:cubicBezTo>
                  <a:lnTo>
                    <a:pt x="4034" y="7010"/>
                  </a:lnTo>
                  <a:lnTo>
                    <a:pt x="4300" y="7083"/>
                  </a:lnTo>
                  <a:cubicBezTo>
                    <a:pt x="4448" y="7124"/>
                    <a:pt x="4600" y="7144"/>
                    <a:pt x="4750" y="7144"/>
                  </a:cubicBezTo>
                  <a:cubicBezTo>
                    <a:pt x="5050" y="7144"/>
                    <a:pt x="5347" y="7065"/>
                    <a:pt x="5611" y="6910"/>
                  </a:cubicBezTo>
                  <a:cubicBezTo>
                    <a:pt x="6023" y="6671"/>
                    <a:pt x="6325" y="6276"/>
                    <a:pt x="6443" y="5815"/>
                  </a:cubicBezTo>
                  <a:cubicBezTo>
                    <a:pt x="6584" y="5288"/>
                    <a:pt x="6479" y="4727"/>
                    <a:pt x="6159" y="4285"/>
                  </a:cubicBezTo>
                  <a:cubicBezTo>
                    <a:pt x="6378" y="4072"/>
                    <a:pt x="6534" y="3802"/>
                    <a:pt x="6609" y="3506"/>
                  </a:cubicBezTo>
                  <a:cubicBezTo>
                    <a:pt x="6842" y="2624"/>
                    <a:pt x="6345" y="1714"/>
                    <a:pt x="5496" y="1456"/>
                  </a:cubicBezTo>
                  <a:lnTo>
                    <a:pt x="5567" y="1181"/>
                  </a:lnTo>
                  <a:cubicBezTo>
                    <a:pt x="5652" y="862"/>
                    <a:pt x="5467" y="532"/>
                    <a:pt x="5155" y="447"/>
                  </a:cubicBezTo>
                  <a:cubicBezTo>
                    <a:pt x="5105" y="433"/>
                    <a:pt x="5054" y="427"/>
                    <a:pt x="5004" y="427"/>
                  </a:cubicBezTo>
                  <a:cubicBezTo>
                    <a:pt x="4903" y="427"/>
                    <a:pt x="4803" y="453"/>
                    <a:pt x="4715" y="504"/>
                  </a:cubicBezTo>
                  <a:cubicBezTo>
                    <a:pt x="4575" y="585"/>
                    <a:pt x="4474" y="718"/>
                    <a:pt x="4433" y="875"/>
                  </a:cubicBezTo>
                  <a:lnTo>
                    <a:pt x="4362" y="1144"/>
                  </a:lnTo>
                  <a:lnTo>
                    <a:pt x="3943" y="1029"/>
                  </a:lnTo>
                  <a:lnTo>
                    <a:pt x="4014" y="757"/>
                  </a:lnTo>
                  <a:cubicBezTo>
                    <a:pt x="4099" y="435"/>
                    <a:pt x="3914" y="106"/>
                    <a:pt x="3602" y="21"/>
                  </a:cubicBezTo>
                  <a:cubicBezTo>
                    <a:pt x="3552" y="7"/>
                    <a:pt x="3502" y="0"/>
                    <a:pt x="3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9"/>
            <p:cNvSpPr/>
            <p:nvPr/>
          </p:nvSpPr>
          <p:spPr>
            <a:xfrm>
              <a:off x="7373254" y="2786952"/>
              <a:ext cx="107338" cy="70992"/>
            </a:xfrm>
            <a:custGeom>
              <a:avLst/>
              <a:gdLst/>
              <a:ahLst/>
              <a:cxnLst/>
              <a:rect l="l" t="t" r="r" b="b"/>
              <a:pathLst>
                <a:path w="3981" h="2633" extrusionOk="0">
                  <a:moveTo>
                    <a:pt x="774" y="458"/>
                  </a:moveTo>
                  <a:lnTo>
                    <a:pt x="3039" y="1077"/>
                  </a:lnTo>
                  <a:cubicBezTo>
                    <a:pt x="3347" y="1164"/>
                    <a:pt x="3529" y="1482"/>
                    <a:pt x="3446" y="1792"/>
                  </a:cubicBezTo>
                  <a:cubicBezTo>
                    <a:pt x="3408" y="1942"/>
                    <a:pt x="3310" y="2070"/>
                    <a:pt x="3175" y="2147"/>
                  </a:cubicBezTo>
                  <a:cubicBezTo>
                    <a:pt x="3090" y="2197"/>
                    <a:pt x="2993" y="2222"/>
                    <a:pt x="2895" y="2222"/>
                  </a:cubicBezTo>
                  <a:cubicBezTo>
                    <a:pt x="2846" y="2222"/>
                    <a:pt x="2796" y="2216"/>
                    <a:pt x="2747" y="2202"/>
                  </a:cubicBezTo>
                  <a:lnTo>
                    <a:pt x="478" y="1583"/>
                  </a:lnTo>
                  <a:lnTo>
                    <a:pt x="774" y="458"/>
                  </a:lnTo>
                  <a:close/>
                  <a:moveTo>
                    <a:pt x="627" y="1"/>
                  </a:moveTo>
                  <a:cubicBezTo>
                    <a:pt x="536" y="1"/>
                    <a:pt x="453" y="61"/>
                    <a:pt x="429" y="154"/>
                  </a:cubicBezTo>
                  <a:lnTo>
                    <a:pt x="30" y="1675"/>
                  </a:lnTo>
                  <a:cubicBezTo>
                    <a:pt x="0" y="1784"/>
                    <a:pt x="66" y="1894"/>
                    <a:pt x="174" y="1924"/>
                  </a:cubicBezTo>
                  <a:lnTo>
                    <a:pt x="2641" y="2597"/>
                  </a:lnTo>
                  <a:cubicBezTo>
                    <a:pt x="2724" y="2621"/>
                    <a:pt x="2810" y="2632"/>
                    <a:pt x="2897" y="2632"/>
                  </a:cubicBezTo>
                  <a:cubicBezTo>
                    <a:pt x="3067" y="2632"/>
                    <a:pt x="3233" y="2587"/>
                    <a:pt x="3381" y="2502"/>
                  </a:cubicBezTo>
                  <a:cubicBezTo>
                    <a:pt x="3610" y="2370"/>
                    <a:pt x="3775" y="2153"/>
                    <a:pt x="3842" y="1896"/>
                  </a:cubicBezTo>
                  <a:cubicBezTo>
                    <a:pt x="3981" y="1370"/>
                    <a:pt x="3669" y="825"/>
                    <a:pt x="3148" y="683"/>
                  </a:cubicBezTo>
                  <a:lnTo>
                    <a:pt x="681" y="8"/>
                  </a:lnTo>
                  <a:cubicBezTo>
                    <a:pt x="663" y="3"/>
                    <a:pt x="645" y="1"/>
                    <a:pt x="6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79"/>
          <p:cNvGrpSpPr/>
          <p:nvPr/>
        </p:nvGrpSpPr>
        <p:grpSpPr>
          <a:xfrm>
            <a:off x="7228681" y="2009542"/>
            <a:ext cx="379497" cy="376477"/>
            <a:chOff x="7228681" y="2009542"/>
            <a:chExt cx="379497" cy="376477"/>
          </a:xfrm>
        </p:grpSpPr>
        <p:sp>
          <p:nvSpPr>
            <p:cNvPr id="9930" name="Google Shape;9930;p79"/>
            <p:cNvSpPr/>
            <p:nvPr/>
          </p:nvSpPr>
          <p:spPr>
            <a:xfrm>
              <a:off x="7332163" y="2107470"/>
              <a:ext cx="169702" cy="84231"/>
            </a:xfrm>
            <a:custGeom>
              <a:avLst/>
              <a:gdLst/>
              <a:ahLst/>
              <a:cxnLst/>
              <a:rect l="l" t="t" r="r" b="b"/>
              <a:pathLst>
                <a:path w="6294" h="3124" extrusionOk="0">
                  <a:moveTo>
                    <a:pt x="702" y="410"/>
                  </a:moveTo>
                  <a:cubicBezTo>
                    <a:pt x="763" y="410"/>
                    <a:pt x="822" y="436"/>
                    <a:pt x="865" y="481"/>
                  </a:cubicBezTo>
                  <a:cubicBezTo>
                    <a:pt x="1990" y="1679"/>
                    <a:pt x="2651" y="2289"/>
                    <a:pt x="3146" y="2289"/>
                  </a:cubicBezTo>
                  <a:cubicBezTo>
                    <a:pt x="3642" y="2289"/>
                    <a:pt x="4305" y="1679"/>
                    <a:pt x="5430" y="481"/>
                  </a:cubicBezTo>
                  <a:cubicBezTo>
                    <a:pt x="5474" y="434"/>
                    <a:pt x="5534" y="410"/>
                    <a:pt x="5594" y="410"/>
                  </a:cubicBezTo>
                  <a:cubicBezTo>
                    <a:pt x="5647" y="410"/>
                    <a:pt x="5701" y="429"/>
                    <a:pt x="5743" y="467"/>
                  </a:cubicBezTo>
                  <a:cubicBezTo>
                    <a:pt x="5832" y="546"/>
                    <a:pt x="5838" y="683"/>
                    <a:pt x="5757" y="767"/>
                  </a:cubicBezTo>
                  <a:cubicBezTo>
                    <a:pt x="4619" y="1981"/>
                    <a:pt x="3877" y="2717"/>
                    <a:pt x="3146" y="2717"/>
                  </a:cubicBezTo>
                  <a:cubicBezTo>
                    <a:pt x="2418" y="2717"/>
                    <a:pt x="1674" y="1979"/>
                    <a:pt x="538" y="767"/>
                  </a:cubicBezTo>
                  <a:cubicBezTo>
                    <a:pt x="457" y="683"/>
                    <a:pt x="463" y="546"/>
                    <a:pt x="550" y="467"/>
                  </a:cubicBezTo>
                  <a:cubicBezTo>
                    <a:pt x="591" y="430"/>
                    <a:pt x="644" y="410"/>
                    <a:pt x="702" y="410"/>
                  </a:cubicBezTo>
                  <a:close/>
                  <a:moveTo>
                    <a:pt x="701" y="0"/>
                  </a:moveTo>
                  <a:cubicBezTo>
                    <a:pt x="549" y="0"/>
                    <a:pt x="397" y="54"/>
                    <a:pt x="275" y="164"/>
                  </a:cubicBezTo>
                  <a:cubicBezTo>
                    <a:pt x="17" y="396"/>
                    <a:pt x="1" y="795"/>
                    <a:pt x="240" y="1046"/>
                  </a:cubicBezTo>
                  <a:cubicBezTo>
                    <a:pt x="1451" y="2338"/>
                    <a:pt x="2253" y="3124"/>
                    <a:pt x="3146" y="3124"/>
                  </a:cubicBezTo>
                  <a:lnTo>
                    <a:pt x="3148" y="3124"/>
                  </a:lnTo>
                  <a:cubicBezTo>
                    <a:pt x="4042" y="3124"/>
                    <a:pt x="4842" y="2338"/>
                    <a:pt x="6055" y="1046"/>
                  </a:cubicBezTo>
                  <a:cubicBezTo>
                    <a:pt x="6294" y="795"/>
                    <a:pt x="6278" y="396"/>
                    <a:pt x="6020" y="164"/>
                  </a:cubicBezTo>
                  <a:cubicBezTo>
                    <a:pt x="5898" y="54"/>
                    <a:pt x="5746" y="0"/>
                    <a:pt x="5594" y="0"/>
                  </a:cubicBezTo>
                  <a:cubicBezTo>
                    <a:pt x="5425" y="0"/>
                    <a:pt x="5256" y="67"/>
                    <a:pt x="5132" y="199"/>
                  </a:cubicBezTo>
                  <a:cubicBezTo>
                    <a:pt x="4581" y="785"/>
                    <a:pt x="3555" y="1878"/>
                    <a:pt x="3146" y="1878"/>
                  </a:cubicBezTo>
                  <a:cubicBezTo>
                    <a:pt x="2738" y="1878"/>
                    <a:pt x="1714" y="785"/>
                    <a:pt x="1163" y="199"/>
                  </a:cubicBezTo>
                  <a:cubicBezTo>
                    <a:pt x="1039" y="67"/>
                    <a:pt x="87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9"/>
            <p:cNvSpPr/>
            <p:nvPr/>
          </p:nvSpPr>
          <p:spPr>
            <a:xfrm>
              <a:off x="7332163" y="2203807"/>
              <a:ext cx="174070" cy="84285"/>
            </a:xfrm>
            <a:custGeom>
              <a:avLst/>
              <a:gdLst/>
              <a:ahLst/>
              <a:cxnLst/>
              <a:rect l="l" t="t" r="r" b="b"/>
              <a:pathLst>
                <a:path w="6456" h="3126" extrusionOk="0">
                  <a:moveTo>
                    <a:pt x="3146" y="411"/>
                  </a:moveTo>
                  <a:cubicBezTo>
                    <a:pt x="3877" y="411"/>
                    <a:pt x="4619" y="1147"/>
                    <a:pt x="5757" y="2361"/>
                  </a:cubicBezTo>
                  <a:cubicBezTo>
                    <a:pt x="5878" y="2502"/>
                    <a:pt x="5740" y="2718"/>
                    <a:pt x="5579" y="2718"/>
                  </a:cubicBezTo>
                  <a:cubicBezTo>
                    <a:pt x="5529" y="2718"/>
                    <a:pt x="5477" y="2697"/>
                    <a:pt x="5430" y="2647"/>
                  </a:cubicBezTo>
                  <a:cubicBezTo>
                    <a:pt x="4303" y="1449"/>
                    <a:pt x="3642" y="839"/>
                    <a:pt x="3146" y="839"/>
                  </a:cubicBezTo>
                  <a:cubicBezTo>
                    <a:pt x="2651" y="839"/>
                    <a:pt x="1990" y="1447"/>
                    <a:pt x="865" y="2647"/>
                  </a:cubicBezTo>
                  <a:cubicBezTo>
                    <a:pt x="821" y="2693"/>
                    <a:pt x="761" y="2717"/>
                    <a:pt x="701" y="2717"/>
                  </a:cubicBezTo>
                  <a:cubicBezTo>
                    <a:pt x="647" y="2717"/>
                    <a:pt x="593" y="2698"/>
                    <a:pt x="550" y="2658"/>
                  </a:cubicBezTo>
                  <a:cubicBezTo>
                    <a:pt x="463" y="2582"/>
                    <a:pt x="457" y="2445"/>
                    <a:pt x="538" y="2361"/>
                  </a:cubicBezTo>
                  <a:cubicBezTo>
                    <a:pt x="1674" y="1147"/>
                    <a:pt x="2418" y="411"/>
                    <a:pt x="3146" y="411"/>
                  </a:cubicBezTo>
                  <a:close/>
                  <a:moveTo>
                    <a:pt x="3146" y="0"/>
                  </a:moveTo>
                  <a:cubicBezTo>
                    <a:pt x="2253" y="0"/>
                    <a:pt x="1451" y="786"/>
                    <a:pt x="240" y="2078"/>
                  </a:cubicBezTo>
                  <a:cubicBezTo>
                    <a:pt x="1" y="2331"/>
                    <a:pt x="17" y="2730"/>
                    <a:pt x="275" y="2960"/>
                  </a:cubicBezTo>
                  <a:cubicBezTo>
                    <a:pt x="397" y="3070"/>
                    <a:pt x="549" y="3124"/>
                    <a:pt x="701" y="3124"/>
                  </a:cubicBezTo>
                  <a:cubicBezTo>
                    <a:pt x="870" y="3124"/>
                    <a:pt x="1039" y="3057"/>
                    <a:pt x="1163" y="2925"/>
                  </a:cubicBezTo>
                  <a:cubicBezTo>
                    <a:pt x="1714" y="2341"/>
                    <a:pt x="2738" y="1248"/>
                    <a:pt x="3146" y="1248"/>
                  </a:cubicBezTo>
                  <a:cubicBezTo>
                    <a:pt x="3555" y="1248"/>
                    <a:pt x="4581" y="2339"/>
                    <a:pt x="5132" y="2925"/>
                  </a:cubicBezTo>
                  <a:cubicBezTo>
                    <a:pt x="5222" y="3024"/>
                    <a:pt x="5317" y="3124"/>
                    <a:pt x="5522" y="3124"/>
                  </a:cubicBezTo>
                  <a:cubicBezTo>
                    <a:pt x="5538" y="3125"/>
                    <a:pt x="5553" y="3126"/>
                    <a:pt x="5569" y="3126"/>
                  </a:cubicBezTo>
                  <a:cubicBezTo>
                    <a:pt x="6089" y="3126"/>
                    <a:pt x="6456" y="2519"/>
                    <a:pt x="6055" y="2078"/>
                  </a:cubicBezTo>
                  <a:cubicBezTo>
                    <a:pt x="4842" y="786"/>
                    <a:pt x="4040" y="0"/>
                    <a:pt x="3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9"/>
            <p:cNvSpPr/>
            <p:nvPr/>
          </p:nvSpPr>
          <p:spPr>
            <a:xfrm>
              <a:off x="7228681" y="2009542"/>
              <a:ext cx="379497" cy="376477"/>
            </a:xfrm>
            <a:custGeom>
              <a:avLst/>
              <a:gdLst/>
              <a:ahLst/>
              <a:cxnLst/>
              <a:rect l="l" t="t" r="r" b="b"/>
              <a:pathLst>
                <a:path w="14075" h="13963" extrusionOk="0">
                  <a:moveTo>
                    <a:pt x="6986" y="1"/>
                  </a:moveTo>
                  <a:cubicBezTo>
                    <a:pt x="3468" y="1"/>
                    <a:pt x="490" y="2629"/>
                    <a:pt x="58" y="6114"/>
                  </a:cubicBezTo>
                  <a:cubicBezTo>
                    <a:pt x="40" y="6227"/>
                    <a:pt x="121" y="6333"/>
                    <a:pt x="236" y="6347"/>
                  </a:cubicBezTo>
                  <a:cubicBezTo>
                    <a:pt x="244" y="6348"/>
                    <a:pt x="252" y="6349"/>
                    <a:pt x="261" y="6349"/>
                  </a:cubicBezTo>
                  <a:cubicBezTo>
                    <a:pt x="365" y="6349"/>
                    <a:pt x="454" y="6270"/>
                    <a:pt x="465" y="6164"/>
                  </a:cubicBezTo>
                  <a:cubicBezTo>
                    <a:pt x="871" y="2882"/>
                    <a:pt x="3675" y="409"/>
                    <a:pt x="6986" y="409"/>
                  </a:cubicBezTo>
                  <a:cubicBezTo>
                    <a:pt x="9643" y="409"/>
                    <a:pt x="12040" y="2010"/>
                    <a:pt x="13056" y="4466"/>
                  </a:cubicBezTo>
                  <a:cubicBezTo>
                    <a:pt x="14075" y="6921"/>
                    <a:pt x="13512" y="9749"/>
                    <a:pt x="11632" y="11628"/>
                  </a:cubicBezTo>
                  <a:cubicBezTo>
                    <a:pt x="10375" y="12885"/>
                    <a:pt x="8695" y="13553"/>
                    <a:pt x="6985" y="13553"/>
                  </a:cubicBezTo>
                  <a:cubicBezTo>
                    <a:pt x="6138" y="13553"/>
                    <a:pt x="5284" y="13390"/>
                    <a:pt x="4470" y="13052"/>
                  </a:cubicBezTo>
                  <a:cubicBezTo>
                    <a:pt x="2016" y="12036"/>
                    <a:pt x="413" y="9639"/>
                    <a:pt x="413" y="6980"/>
                  </a:cubicBezTo>
                  <a:cubicBezTo>
                    <a:pt x="417" y="6866"/>
                    <a:pt x="324" y="6769"/>
                    <a:pt x="208" y="6769"/>
                  </a:cubicBezTo>
                  <a:cubicBezTo>
                    <a:pt x="94" y="6769"/>
                    <a:pt x="1" y="6866"/>
                    <a:pt x="5" y="6980"/>
                  </a:cubicBezTo>
                  <a:cubicBezTo>
                    <a:pt x="5" y="10836"/>
                    <a:pt x="3131" y="13962"/>
                    <a:pt x="6984" y="13962"/>
                  </a:cubicBezTo>
                  <a:lnTo>
                    <a:pt x="6986" y="13962"/>
                  </a:lnTo>
                  <a:cubicBezTo>
                    <a:pt x="10840" y="13962"/>
                    <a:pt x="13966" y="10836"/>
                    <a:pt x="13966" y="6982"/>
                  </a:cubicBezTo>
                  <a:cubicBezTo>
                    <a:pt x="13966" y="3127"/>
                    <a:pt x="10840" y="1"/>
                    <a:pt x="69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9"/>
            <p:cNvSpPr/>
            <p:nvPr/>
          </p:nvSpPr>
          <p:spPr>
            <a:xfrm>
              <a:off x="7238738" y="2033458"/>
              <a:ext cx="357469" cy="328916"/>
            </a:xfrm>
            <a:custGeom>
              <a:avLst/>
              <a:gdLst/>
              <a:ahLst/>
              <a:cxnLst/>
              <a:rect l="l" t="t" r="r" b="b"/>
              <a:pathLst>
                <a:path w="13258" h="12199" extrusionOk="0">
                  <a:moveTo>
                    <a:pt x="6619" y="1"/>
                  </a:moveTo>
                  <a:cubicBezTo>
                    <a:pt x="5393" y="1"/>
                    <a:pt x="4165" y="370"/>
                    <a:pt x="3111" y="1111"/>
                  </a:cubicBezTo>
                  <a:cubicBezTo>
                    <a:pt x="936" y="2640"/>
                    <a:pt x="1" y="5401"/>
                    <a:pt x="802" y="7937"/>
                  </a:cubicBezTo>
                  <a:cubicBezTo>
                    <a:pt x="1603" y="10472"/>
                    <a:pt x="3953" y="12197"/>
                    <a:pt x="6611" y="12199"/>
                  </a:cubicBezTo>
                  <a:cubicBezTo>
                    <a:pt x="6615" y="12199"/>
                    <a:pt x="6619" y="12199"/>
                    <a:pt x="6622" y="12199"/>
                  </a:cubicBezTo>
                  <a:cubicBezTo>
                    <a:pt x="8899" y="12199"/>
                    <a:pt x="10986" y="10929"/>
                    <a:pt x="12032" y="8907"/>
                  </a:cubicBezTo>
                  <a:cubicBezTo>
                    <a:pt x="12084" y="8807"/>
                    <a:pt x="12044" y="8682"/>
                    <a:pt x="11945" y="8631"/>
                  </a:cubicBezTo>
                  <a:cubicBezTo>
                    <a:pt x="11915" y="8616"/>
                    <a:pt x="11882" y="8608"/>
                    <a:pt x="11850" y="8608"/>
                  </a:cubicBezTo>
                  <a:cubicBezTo>
                    <a:pt x="11776" y="8608"/>
                    <a:pt x="11705" y="8648"/>
                    <a:pt x="11669" y="8718"/>
                  </a:cubicBezTo>
                  <a:cubicBezTo>
                    <a:pt x="10692" y="10605"/>
                    <a:pt x="8747" y="11790"/>
                    <a:pt x="6622" y="11790"/>
                  </a:cubicBezTo>
                  <a:cubicBezTo>
                    <a:pt x="6619" y="11790"/>
                    <a:pt x="6615" y="11790"/>
                    <a:pt x="6611" y="11790"/>
                  </a:cubicBezTo>
                  <a:cubicBezTo>
                    <a:pt x="3472" y="11790"/>
                    <a:pt x="916" y="9235"/>
                    <a:pt x="916" y="6093"/>
                  </a:cubicBezTo>
                  <a:cubicBezTo>
                    <a:pt x="916" y="2954"/>
                    <a:pt x="3472" y="398"/>
                    <a:pt x="6611" y="398"/>
                  </a:cubicBezTo>
                  <a:cubicBezTo>
                    <a:pt x="9753" y="398"/>
                    <a:pt x="12308" y="2952"/>
                    <a:pt x="12308" y="6093"/>
                  </a:cubicBezTo>
                  <a:cubicBezTo>
                    <a:pt x="12308" y="6751"/>
                    <a:pt x="12196" y="7404"/>
                    <a:pt x="11975" y="8021"/>
                  </a:cubicBezTo>
                  <a:cubicBezTo>
                    <a:pt x="11936" y="8128"/>
                    <a:pt x="11991" y="8244"/>
                    <a:pt x="12097" y="8282"/>
                  </a:cubicBezTo>
                  <a:cubicBezTo>
                    <a:pt x="12121" y="8291"/>
                    <a:pt x="12145" y="8295"/>
                    <a:pt x="12168" y="8295"/>
                  </a:cubicBezTo>
                  <a:cubicBezTo>
                    <a:pt x="12251" y="8295"/>
                    <a:pt x="12329" y="8243"/>
                    <a:pt x="12360" y="8160"/>
                  </a:cubicBezTo>
                  <a:cubicBezTo>
                    <a:pt x="13258" y="5657"/>
                    <a:pt x="12431" y="2861"/>
                    <a:pt x="10315" y="1249"/>
                  </a:cubicBezTo>
                  <a:cubicBezTo>
                    <a:pt x="9226" y="418"/>
                    <a:pt x="7924" y="1"/>
                    <a:pt x="6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9"/>
          <p:cNvGrpSpPr/>
          <p:nvPr/>
        </p:nvGrpSpPr>
        <p:grpSpPr>
          <a:xfrm>
            <a:off x="6405381" y="3811581"/>
            <a:ext cx="404815" cy="376423"/>
            <a:chOff x="6405381" y="3971356"/>
            <a:chExt cx="404815" cy="376423"/>
          </a:xfrm>
        </p:grpSpPr>
        <p:sp>
          <p:nvSpPr>
            <p:cNvPr id="9935" name="Google Shape;9935;p79"/>
            <p:cNvSpPr/>
            <p:nvPr/>
          </p:nvSpPr>
          <p:spPr>
            <a:xfrm>
              <a:off x="6405381" y="3971356"/>
              <a:ext cx="404815" cy="376423"/>
            </a:xfrm>
            <a:custGeom>
              <a:avLst/>
              <a:gdLst/>
              <a:ahLst/>
              <a:cxnLst/>
              <a:rect l="l" t="t" r="r" b="b"/>
              <a:pathLst>
                <a:path w="15014" h="13961" extrusionOk="0">
                  <a:moveTo>
                    <a:pt x="7338" y="1"/>
                  </a:moveTo>
                  <a:cubicBezTo>
                    <a:pt x="7292" y="1"/>
                    <a:pt x="7245" y="1"/>
                    <a:pt x="7199" y="2"/>
                  </a:cubicBezTo>
                  <a:cubicBezTo>
                    <a:pt x="5303" y="40"/>
                    <a:pt x="3505" y="849"/>
                    <a:pt x="2217" y="2240"/>
                  </a:cubicBezTo>
                  <a:cubicBezTo>
                    <a:pt x="928" y="3631"/>
                    <a:pt x="263" y="5486"/>
                    <a:pt x="370" y="7378"/>
                  </a:cubicBezTo>
                  <a:cubicBezTo>
                    <a:pt x="478" y="9271"/>
                    <a:pt x="1350" y="11039"/>
                    <a:pt x="2789" y="12274"/>
                  </a:cubicBezTo>
                  <a:cubicBezTo>
                    <a:pt x="2827" y="12308"/>
                    <a:pt x="2875" y="12325"/>
                    <a:pt x="2922" y="12325"/>
                  </a:cubicBezTo>
                  <a:cubicBezTo>
                    <a:pt x="2980" y="12325"/>
                    <a:pt x="3037" y="12300"/>
                    <a:pt x="3077" y="12253"/>
                  </a:cubicBezTo>
                  <a:cubicBezTo>
                    <a:pt x="3150" y="12168"/>
                    <a:pt x="3140" y="12037"/>
                    <a:pt x="3055" y="11964"/>
                  </a:cubicBezTo>
                  <a:cubicBezTo>
                    <a:pt x="373" y="9664"/>
                    <a:pt x="1" y="5652"/>
                    <a:pt x="2209" y="2897"/>
                  </a:cubicBezTo>
                  <a:cubicBezTo>
                    <a:pt x="3498" y="1286"/>
                    <a:pt x="5399" y="443"/>
                    <a:pt x="7321" y="443"/>
                  </a:cubicBezTo>
                  <a:cubicBezTo>
                    <a:pt x="8686" y="443"/>
                    <a:pt x="10063" y="869"/>
                    <a:pt x="11239" y="1747"/>
                  </a:cubicBezTo>
                  <a:cubicBezTo>
                    <a:pt x="14070" y="3860"/>
                    <a:pt x="14718" y="7834"/>
                    <a:pt x="12703" y="10733"/>
                  </a:cubicBezTo>
                  <a:cubicBezTo>
                    <a:pt x="11433" y="12560"/>
                    <a:pt x="9394" y="13546"/>
                    <a:pt x="7317" y="13546"/>
                  </a:cubicBezTo>
                  <a:cubicBezTo>
                    <a:pt x="6098" y="13546"/>
                    <a:pt x="4865" y="13206"/>
                    <a:pt x="3768" y="12497"/>
                  </a:cubicBezTo>
                  <a:cubicBezTo>
                    <a:pt x="3733" y="12475"/>
                    <a:pt x="3694" y="12464"/>
                    <a:pt x="3656" y="12464"/>
                  </a:cubicBezTo>
                  <a:cubicBezTo>
                    <a:pt x="3590" y="12464"/>
                    <a:pt x="3524" y="12497"/>
                    <a:pt x="3485" y="12558"/>
                  </a:cubicBezTo>
                  <a:cubicBezTo>
                    <a:pt x="3424" y="12653"/>
                    <a:pt x="3450" y="12779"/>
                    <a:pt x="3547" y="12841"/>
                  </a:cubicBezTo>
                  <a:cubicBezTo>
                    <a:pt x="4713" y="13596"/>
                    <a:pt x="6028" y="13960"/>
                    <a:pt x="7332" y="13960"/>
                  </a:cubicBezTo>
                  <a:cubicBezTo>
                    <a:pt x="9379" y="13960"/>
                    <a:pt x="11398" y="13062"/>
                    <a:pt x="12770" y="11365"/>
                  </a:cubicBezTo>
                  <a:cubicBezTo>
                    <a:pt x="15014" y="8584"/>
                    <a:pt x="14797" y="4559"/>
                    <a:pt x="12267" y="2037"/>
                  </a:cubicBezTo>
                  <a:cubicBezTo>
                    <a:pt x="10956" y="731"/>
                    <a:pt x="9182" y="1"/>
                    <a:pt x="7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9"/>
            <p:cNvSpPr/>
            <p:nvPr/>
          </p:nvSpPr>
          <p:spPr>
            <a:xfrm>
              <a:off x="6418215" y="3994678"/>
              <a:ext cx="371193" cy="329266"/>
            </a:xfrm>
            <a:custGeom>
              <a:avLst/>
              <a:gdLst/>
              <a:ahLst/>
              <a:cxnLst/>
              <a:rect l="l" t="t" r="r" b="b"/>
              <a:pathLst>
                <a:path w="13767" h="12212" extrusionOk="0">
                  <a:moveTo>
                    <a:pt x="6851" y="0"/>
                  </a:moveTo>
                  <a:cubicBezTo>
                    <a:pt x="4333" y="0"/>
                    <a:pt x="1985" y="1568"/>
                    <a:pt x="1099" y="4061"/>
                  </a:cubicBezTo>
                  <a:cubicBezTo>
                    <a:pt x="0" y="7149"/>
                    <a:pt x="1539" y="10551"/>
                    <a:pt x="4582" y="11770"/>
                  </a:cubicBezTo>
                  <a:cubicBezTo>
                    <a:pt x="5328" y="12070"/>
                    <a:pt x="6098" y="12212"/>
                    <a:pt x="6857" y="12212"/>
                  </a:cubicBezTo>
                  <a:cubicBezTo>
                    <a:pt x="9194" y="12212"/>
                    <a:pt x="11416" y="10862"/>
                    <a:pt x="12426" y="8603"/>
                  </a:cubicBezTo>
                  <a:cubicBezTo>
                    <a:pt x="13766" y="5612"/>
                    <a:pt x="12505" y="2095"/>
                    <a:pt x="9567" y="637"/>
                  </a:cubicBezTo>
                  <a:cubicBezTo>
                    <a:pt x="9539" y="624"/>
                    <a:pt x="9509" y="617"/>
                    <a:pt x="9480" y="617"/>
                  </a:cubicBezTo>
                  <a:cubicBezTo>
                    <a:pt x="9404" y="617"/>
                    <a:pt x="9332" y="659"/>
                    <a:pt x="9296" y="732"/>
                  </a:cubicBezTo>
                  <a:cubicBezTo>
                    <a:pt x="9247" y="832"/>
                    <a:pt x="9287" y="953"/>
                    <a:pt x="9385" y="1004"/>
                  </a:cubicBezTo>
                  <a:cubicBezTo>
                    <a:pt x="11325" y="1967"/>
                    <a:pt x="12550" y="3944"/>
                    <a:pt x="12550" y="6109"/>
                  </a:cubicBezTo>
                  <a:cubicBezTo>
                    <a:pt x="12550" y="9249"/>
                    <a:pt x="9995" y="11804"/>
                    <a:pt x="6853" y="11804"/>
                  </a:cubicBezTo>
                  <a:cubicBezTo>
                    <a:pt x="3714" y="11804"/>
                    <a:pt x="1158" y="9249"/>
                    <a:pt x="1158" y="6109"/>
                  </a:cubicBezTo>
                  <a:cubicBezTo>
                    <a:pt x="1158" y="2967"/>
                    <a:pt x="3714" y="412"/>
                    <a:pt x="6853" y="412"/>
                  </a:cubicBezTo>
                  <a:cubicBezTo>
                    <a:pt x="7428" y="412"/>
                    <a:pt x="8000" y="497"/>
                    <a:pt x="8549" y="669"/>
                  </a:cubicBezTo>
                  <a:cubicBezTo>
                    <a:pt x="8570" y="675"/>
                    <a:pt x="8591" y="679"/>
                    <a:pt x="8613" y="679"/>
                  </a:cubicBezTo>
                  <a:cubicBezTo>
                    <a:pt x="8700" y="679"/>
                    <a:pt x="8780" y="623"/>
                    <a:pt x="8807" y="534"/>
                  </a:cubicBezTo>
                  <a:cubicBezTo>
                    <a:pt x="8843" y="426"/>
                    <a:pt x="8779" y="309"/>
                    <a:pt x="8669" y="278"/>
                  </a:cubicBezTo>
                  <a:cubicBezTo>
                    <a:pt x="8065" y="90"/>
                    <a:pt x="7453" y="0"/>
                    <a:pt x="6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9"/>
            <p:cNvSpPr/>
            <p:nvPr/>
          </p:nvSpPr>
          <p:spPr>
            <a:xfrm>
              <a:off x="6535798" y="4064781"/>
              <a:ext cx="133788" cy="189115"/>
            </a:xfrm>
            <a:custGeom>
              <a:avLst/>
              <a:gdLst/>
              <a:ahLst/>
              <a:cxnLst/>
              <a:rect l="l" t="t" r="r" b="b"/>
              <a:pathLst>
                <a:path w="4962" h="7014" extrusionOk="0">
                  <a:moveTo>
                    <a:pt x="2948" y="410"/>
                  </a:moveTo>
                  <a:cubicBezTo>
                    <a:pt x="3016" y="410"/>
                    <a:pt x="3084" y="443"/>
                    <a:pt x="3124" y="511"/>
                  </a:cubicBezTo>
                  <a:cubicBezTo>
                    <a:pt x="3152" y="559"/>
                    <a:pt x="3157" y="614"/>
                    <a:pt x="3144" y="665"/>
                  </a:cubicBezTo>
                  <a:lnTo>
                    <a:pt x="2441" y="3254"/>
                  </a:lnTo>
                  <a:cubicBezTo>
                    <a:pt x="2405" y="3388"/>
                    <a:pt x="2510" y="3512"/>
                    <a:pt x="2639" y="3512"/>
                  </a:cubicBezTo>
                  <a:cubicBezTo>
                    <a:pt x="2659" y="3512"/>
                    <a:pt x="2679" y="3509"/>
                    <a:pt x="2700" y="3503"/>
                  </a:cubicBezTo>
                  <a:lnTo>
                    <a:pt x="3309" y="3314"/>
                  </a:lnTo>
                  <a:cubicBezTo>
                    <a:pt x="3330" y="3307"/>
                    <a:pt x="3350" y="3304"/>
                    <a:pt x="3370" y="3304"/>
                  </a:cubicBezTo>
                  <a:cubicBezTo>
                    <a:pt x="3456" y="3304"/>
                    <a:pt x="3537" y="3360"/>
                    <a:pt x="3564" y="3448"/>
                  </a:cubicBezTo>
                  <a:cubicBezTo>
                    <a:pt x="3598" y="3554"/>
                    <a:pt x="3538" y="3669"/>
                    <a:pt x="3430" y="3702"/>
                  </a:cubicBezTo>
                  <a:lnTo>
                    <a:pt x="2325" y="4044"/>
                  </a:lnTo>
                  <a:cubicBezTo>
                    <a:pt x="2258" y="4065"/>
                    <a:pt x="2206" y="4119"/>
                    <a:pt x="2189" y="4186"/>
                  </a:cubicBezTo>
                  <a:lnTo>
                    <a:pt x="1713" y="5940"/>
                  </a:lnTo>
                  <a:cubicBezTo>
                    <a:pt x="1678" y="6070"/>
                    <a:pt x="1776" y="6199"/>
                    <a:pt x="1910" y="6199"/>
                  </a:cubicBezTo>
                  <a:lnTo>
                    <a:pt x="4336" y="6199"/>
                  </a:lnTo>
                  <a:cubicBezTo>
                    <a:pt x="4338" y="6199"/>
                    <a:pt x="4340" y="6198"/>
                    <a:pt x="4343" y="6198"/>
                  </a:cubicBezTo>
                  <a:cubicBezTo>
                    <a:pt x="4454" y="6198"/>
                    <a:pt x="4547" y="6288"/>
                    <a:pt x="4547" y="6402"/>
                  </a:cubicBezTo>
                  <a:cubicBezTo>
                    <a:pt x="4547" y="6514"/>
                    <a:pt x="4454" y="6605"/>
                    <a:pt x="4343" y="6605"/>
                  </a:cubicBezTo>
                  <a:cubicBezTo>
                    <a:pt x="4340" y="6605"/>
                    <a:pt x="4338" y="6605"/>
                    <a:pt x="4336" y="6605"/>
                  </a:cubicBezTo>
                  <a:lnTo>
                    <a:pt x="1376" y="6605"/>
                  </a:lnTo>
                  <a:cubicBezTo>
                    <a:pt x="1241" y="6605"/>
                    <a:pt x="1143" y="6479"/>
                    <a:pt x="1178" y="6349"/>
                  </a:cubicBezTo>
                  <a:lnTo>
                    <a:pt x="1658" y="4580"/>
                  </a:lnTo>
                  <a:cubicBezTo>
                    <a:pt x="1695" y="4446"/>
                    <a:pt x="1592" y="4322"/>
                    <a:pt x="1463" y="4322"/>
                  </a:cubicBezTo>
                  <a:cubicBezTo>
                    <a:pt x="1442" y="4322"/>
                    <a:pt x="1421" y="4325"/>
                    <a:pt x="1399" y="4332"/>
                  </a:cubicBezTo>
                  <a:lnTo>
                    <a:pt x="711" y="4545"/>
                  </a:lnTo>
                  <a:cubicBezTo>
                    <a:pt x="688" y="4553"/>
                    <a:pt x="666" y="4556"/>
                    <a:pt x="644" y="4556"/>
                  </a:cubicBezTo>
                  <a:cubicBezTo>
                    <a:pt x="557" y="4556"/>
                    <a:pt x="477" y="4501"/>
                    <a:pt x="450" y="4415"/>
                  </a:cubicBezTo>
                  <a:cubicBezTo>
                    <a:pt x="417" y="4304"/>
                    <a:pt x="480" y="4188"/>
                    <a:pt x="590" y="4158"/>
                  </a:cubicBezTo>
                  <a:lnTo>
                    <a:pt x="1774" y="3789"/>
                  </a:lnTo>
                  <a:cubicBezTo>
                    <a:pt x="1841" y="3769"/>
                    <a:pt x="1893" y="3714"/>
                    <a:pt x="1910" y="3647"/>
                  </a:cubicBezTo>
                  <a:lnTo>
                    <a:pt x="2749" y="561"/>
                  </a:lnTo>
                  <a:cubicBezTo>
                    <a:pt x="2777" y="463"/>
                    <a:pt x="2862" y="410"/>
                    <a:pt x="2948" y="410"/>
                  </a:cubicBezTo>
                  <a:close/>
                  <a:moveTo>
                    <a:pt x="2946" y="1"/>
                  </a:moveTo>
                  <a:cubicBezTo>
                    <a:pt x="2677" y="1"/>
                    <a:pt x="2430" y="180"/>
                    <a:pt x="2354" y="452"/>
                  </a:cubicBezTo>
                  <a:lnTo>
                    <a:pt x="1547" y="3432"/>
                  </a:lnTo>
                  <a:lnTo>
                    <a:pt x="470" y="3767"/>
                  </a:lnTo>
                  <a:cubicBezTo>
                    <a:pt x="180" y="3856"/>
                    <a:pt x="0" y="4144"/>
                    <a:pt x="46" y="4444"/>
                  </a:cubicBezTo>
                  <a:cubicBezTo>
                    <a:pt x="91" y="4742"/>
                    <a:pt x="349" y="4963"/>
                    <a:pt x="651" y="4963"/>
                  </a:cubicBezTo>
                  <a:cubicBezTo>
                    <a:pt x="713" y="4963"/>
                    <a:pt x="774" y="4955"/>
                    <a:pt x="833" y="4936"/>
                  </a:cubicBezTo>
                  <a:lnTo>
                    <a:pt x="1166" y="4833"/>
                  </a:lnTo>
                  <a:lnTo>
                    <a:pt x="784" y="6242"/>
                  </a:lnTo>
                  <a:cubicBezTo>
                    <a:pt x="734" y="6426"/>
                    <a:pt x="774" y="6623"/>
                    <a:pt x="890" y="6775"/>
                  </a:cubicBezTo>
                  <a:lnTo>
                    <a:pt x="888" y="6775"/>
                  </a:lnTo>
                  <a:cubicBezTo>
                    <a:pt x="1005" y="6925"/>
                    <a:pt x="1184" y="7014"/>
                    <a:pt x="1376" y="7014"/>
                  </a:cubicBezTo>
                  <a:lnTo>
                    <a:pt x="4336" y="7014"/>
                  </a:lnTo>
                  <a:cubicBezTo>
                    <a:pt x="4340" y="7014"/>
                    <a:pt x="4345" y="7014"/>
                    <a:pt x="4350" y="7014"/>
                  </a:cubicBezTo>
                  <a:cubicBezTo>
                    <a:pt x="4687" y="7014"/>
                    <a:pt x="4961" y="6740"/>
                    <a:pt x="4961" y="6402"/>
                  </a:cubicBezTo>
                  <a:cubicBezTo>
                    <a:pt x="4961" y="6063"/>
                    <a:pt x="4687" y="5790"/>
                    <a:pt x="4350" y="5790"/>
                  </a:cubicBezTo>
                  <a:cubicBezTo>
                    <a:pt x="4345" y="5790"/>
                    <a:pt x="4340" y="5790"/>
                    <a:pt x="4336" y="5790"/>
                  </a:cubicBezTo>
                  <a:lnTo>
                    <a:pt x="2177" y="5790"/>
                  </a:lnTo>
                  <a:lnTo>
                    <a:pt x="2554" y="4403"/>
                  </a:lnTo>
                  <a:lnTo>
                    <a:pt x="3552" y="4093"/>
                  </a:lnTo>
                  <a:cubicBezTo>
                    <a:pt x="3874" y="3992"/>
                    <a:pt x="4055" y="3647"/>
                    <a:pt x="3955" y="3325"/>
                  </a:cubicBezTo>
                  <a:cubicBezTo>
                    <a:pt x="3873" y="3063"/>
                    <a:pt x="3631" y="2895"/>
                    <a:pt x="3370" y="2895"/>
                  </a:cubicBezTo>
                  <a:cubicBezTo>
                    <a:pt x="3310" y="2895"/>
                    <a:pt x="3248" y="2904"/>
                    <a:pt x="3187" y="2923"/>
                  </a:cubicBezTo>
                  <a:lnTo>
                    <a:pt x="2935" y="3002"/>
                  </a:lnTo>
                  <a:lnTo>
                    <a:pt x="2935" y="3002"/>
                  </a:lnTo>
                  <a:lnTo>
                    <a:pt x="3538" y="774"/>
                  </a:lnTo>
                  <a:cubicBezTo>
                    <a:pt x="3627" y="446"/>
                    <a:pt x="3434" y="111"/>
                    <a:pt x="3106" y="22"/>
                  </a:cubicBezTo>
                  <a:cubicBezTo>
                    <a:pt x="3053" y="7"/>
                    <a:pt x="2999" y="1"/>
                    <a:pt x="29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9"/>
          <p:cNvGrpSpPr/>
          <p:nvPr/>
        </p:nvGrpSpPr>
        <p:grpSpPr>
          <a:xfrm>
            <a:off x="6400015" y="3210748"/>
            <a:ext cx="406729" cy="376423"/>
            <a:chOff x="6400015" y="3370523"/>
            <a:chExt cx="406729" cy="376423"/>
          </a:xfrm>
        </p:grpSpPr>
        <p:sp>
          <p:nvSpPr>
            <p:cNvPr id="9939" name="Google Shape;9939;p79"/>
            <p:cNvSpPr/>
            <p:nvPr/>
          </p:nvSpPr>
          <p:spPr>
            <a:xfrm>
              <a:off x="6539897" y="3460308"/>
              <a:ext cx="126265" cy="89192"/>
            </a:xfrm>
            <a:custGeom>
              <a:avLst/>
              <a:gdLst/>
              <a:ahLst/>
              <a:cxnLst/>
              <a:rect l="l" t="t" r="r" b="b"/>
              <a:pathLst>
                <a:path w="4683" h="3308" extrusionOk="0">
                  <a:moveTo>
                    <a:pt x="2340" y="496"/>
                  </a:moveTo>
                  <a:lnTo>
                    <a:pt x="4170" y="2325"/>
                  </a:lnTo>
                  <a:lnTo>
                    <a:pt x="3680" y="2814"/>
                  </a:lnTo>
                  <a:lnTo>
                    <a:pt x="2487" y="1619"/>
                  </a:lnTo>
                  <a:cubicBezTo>
                    <a:pt x="2446" y="1579"/>
                    <a:pt x="2393" y="1559"/>
                    <a:pt x="2341" y="1559"/>
                  </a:cubicBezTo>
                  <a:cubicBezTo>
                    <a:pt x="2288" y="1559"/>
                    <a:pt x="2236" y="1579"/>
                    <a:pt x="2196" y="1619"/>
                  </a:cubicBezTo>
                  <a:lnTo>
                    <a:pt x="1003" y="2812"/>
                  </a:lnTo>
                  <a:lnTo>
                    <a:pt x="513" y="2323"/>
                  </a:lnTo>
                  <a:lnTo>
                    <a:pt x="2340" y="496"/>
                  </a:lnTo>
                  <a:close/>
                  <a:moveTo>
                    <a:pt x="2341" y="1"/>
                  </a:moveTo>
                  <a:cubicBezTo>
                    <a:pt x="2288" y="1"/>
                    <a:pt x="2236" y="21"/>
                    <a:pt x="2196" y="62"/>
                  </a:cubicBezTo>
                  <a:lnTo>
                    <a:pt x="79" y="2179"/>
                  </a:lnTo>
                  <a:cubicBezTo>
                    <a:pt x="0" y="2258"/>
                    <a:pt x="0" y="2388"/>
                    <a:pt x="79" y="2467"/>
                  </a:cubicBezTo>
                  <a:lnTo>
                    <a:pt x="859" y="3247"/>
                  </a:lnTo>
                  <a:cubicBezTo>
                    <a:pt x="898" y="3287"/>
                    <a:pt x="950" y="3307"/>
                    <a:pt x="1003" y="3307"/>
                  </a:cubicBezTo>
                  <a:cubicBezTo>
                    <a:pt x="1055" y="3307"/>
                    <a:pt x="1108" y="3287"/>
                    <a:pt x="1149" y="3247"/>
                  </a:cubicBezTo>
                  <a:lnTo>
                    <a:pt x="2340" y="2053"/>
                  </a:lnTo>
                  <a:lnTo>
                    <a:pt x="3534" y="3247"/>
                  </a:lnTo>
                  <a:cubicBezTo>
                    <a:pt x="3575" y="3287"/>
                    <a:pt x="3628" y="3307"/>
                    <a:pt x="3680" y="3307"/>
                  </a:cubicBezTo>
                  <a:cubicBezTo>
                    <a:pt x="3733" y="3307"/>
                    <a:pt x="3785" y="3287"/>
                    <a:pt x="3824" y="3247"/>
                  </a:cubicBezTo>
                  <a:lnTo>
                    <a:pt x="4602" y="2469"/>
                  </a:lnTo>
                  <a:cubicBezTo>
                    <a:pt x="4683" y="2388"/>
                    <a:pt x="4683" y="2260"/>
                    <a:pt x="4602" y="2179"/>
                  </a:cubicBezTo>
                  <a:lnTo>
                    <a:pt x="2487" y="62"/>
                  </a:lnTo>
                  <a:cubicBezTo>
                    <a:pt x="2446" y="21"/>
                    <a:pt x="2393" y="1"/>
                    <a:pt x="2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9"/>
            <p:cNvSpPr/>
            <p:nvPr/>
          </p:nvSpPr>
          <p:spPr>
            <a:xfrm>
              <a:off x="6504091" y="3532244"/>
              <a:ext cx="54060" cy="53062"/>
            </a:xfrm>
            <a:custGeom>
              <a:avLst/>
              <a:gdLst/>
              <a:ahLst/>
              <a:cxnLst/>
              <a:rect l="l" t="t" r="r" b="b"/>
              <a:pathLst>
                <a:path w="2005" h="1968" extrusionOk="0">
                  <a:moveTo>
                    <a:pt x="1003" y="494"/>
                  </a:moveTo>
                  <a:lnTo>
                    <a:pt x="1492" y="983"/>
                  </a:lnTo>
                  <a:lnTo>
                    <a:pt x="1003" y="1473"/>
                  </a:lnTo>
                  <a:lnTo>
                    <a:pt x="513" y="983"/>
                  </a:lnTo>
                  <a:lnTo>
                    <a:pt x="1003" y="494"/>
                  </a:lnTo>
                  <a:close/>
                  <a:moveTo>
                    <a:pt x="1003" y="0"/>
                  </a:moveTo>
                  <a:cubicBezTo>
                    <a:pt x="949" y="0"/>
                    <a:pt x="896" y="22"/>
                    <a:pt x="858" y="60"/>
                  </a:cubicBezTo>
                  <a:lnTo>
                    <a:pt x="79" y="839"/>
                  </a:lnTo>
                  <a:cubicBezTo>
                    <a:pt x="0" y="918"/>
                    <a:pt x="0" y="1048"/>
                    <a:pt x="79" y="1127"/>
                  </a:cubicBezTo>
                  <a:lnTo>
                    <a:pt x="858" y="1907"/>
                  </a:lnTo>
                  <a:cubicBezTo>
                    <a:pt x="898" y="1947"/>
                    <a:pt x="950" y="1967"/>
                    <a:pt x="1003" y="1967"/>
                  </a:cubicBezTo>
                  <a:cubicBezTo>
                    <a:pt x="1055" y="1967"/>
                    <a:pt x="1107" y="1947"/>
                    <a:pt x="1147" y="1907"/>
                  </a:cubicBezTo>
                  <a:lnTo>
                    <a:pt x="1926" y="1127"/>
                  </a:lnTo>
                  <a:cubicBezTo>
                    <a:pt x="2005" y="1048"/>
                    <a:pt x="2005" y="918"/>
                    <a:pt x="1926" y="839"/>
                  </a:cubicBezTo>
                  <a:lnTo>
                    <a:pt x="1147" y="60"/>
                  </a:lnTo>
                  <a:cubicBezTo>
                    <a:pt x="1109" y="22"/>
                    <a:pt x="1058" y="0"/>
                    <a:pt x="1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9"/>
            <p:cNvSpPr/>
            <p:nvPr/>
          </p:nvSpPr>
          <p:spPr>
            <a:xfrm>
              <a:off x="6539843" y="3568050"/>
              <a:ext cx="126319" cy="89138"/>
            </a:xfrm>
            <a:custGeom>
              <a:avLst/>
              <a:gdLst/>
              <a:ahLst/>
              <a:cxnLst/>
              <a:rect l="l" t="t" r="r" b="b"/>
              <a:pathLst>
                <a:path w="4685" h="3306" extrusionOk="0">
                  <a:moveTo>
                    <a:pt x="3682" y="496"/>
                  </a:moveTo>
                  <a:lnTo>
                    <a:pt x="4172" y="985"/>
                  </a:lnTo>
                  <a:lnTo>
                    <a:pt x="2342" y="2812"/>
                  </a:lnTo>
                  <a:lnTo>
                    <a:pt x="515" y="985"/>
                  </a:lnTo>
                  <a:lnTo>
                    <a:pt x="1005" y="496"/>
                  </a:lnTo>
                  <a:lnTo>
                    <a:pt x="2198" y="1690"/>
                  </a:lnTo>
                  <a:cubicBezTo>
                    <a:pt x="2236" y="1727"/>
                    <a:pt x="2289" y="1749"/>
                    <a:pt x="2342" y="1749"/>
                  </a:cubicBezTo>
                  <a:cubicBezTo>
                    <a:pt x="2398" y="1749"/>
                    <a:pt x="2449" y="1727"/>
                    <a:pt x="2489" y="1690"/>
                  </a:cubicBezTo>
                  <a:lnTo>
                    <a:pt x="3682" y="496"/>
                  </a:lnTo>
                  <a:close/>
                  <a:moveTo>
                    <a:pt x="3680" y="0"/>
                  </a:moveTo>
                  <a:cubicBezTo>
                    <a:pt x="3628" y="0"/>
                    <a:pt x="3575" y="20"/>
                    <a:pt x="3534" y="60"/>
                  </a:cubicBezTo>
                  <a:lnTo>
                    <a:pt x="2341" y="1254"/>
                  </a:lnTo>
                  <a:lnTo>
                    <a:pt x="1151" y="62"/>
                  </a:lnTo>
                  <a:cubicBezTo>
                    <a:pt x="1110" y="22"/>
                    <a:pt x="1057" y="2"/>
                    <a:pt x="1005" y="2"/>
                  </a:cubicBezTo>
                  <a:cubicBezTo>
                    <a:pt x="952" y="2"/>
                    <a:pt x="900" y="22"/>
                    <a:pt x="861" y="62"/>
                  </a:cubicBezTo>
                  <a:lnTo>
                    <a:pt x="81" y="839"/>
                  </a:lnTo>
                  <a:cubicBezTo>
                    <a:pt x="0" y="918"/>
                    <a:pt x="0" y="1048"/>
                    <a:pt x="81" y="1129"/>
                  </a:cubicBezTo>
                  <a:lnTo>
                    <a:pt x="2196" y="3247"/>
                  </a:lnTo>
                  <a:cubicBezTo>
                    <a:pt x="2237" y="3286"/>
                    <a:pt x="2289" y="3306"/>
                    <a:pt x="2342" y="3306"/>
                  </a:cubicBezTo>
                  <a:cubicBezTo>
                    <a:pt x="2394" y="3306"/>
                    <a:pt x="2446" y="3286"/>
                    <a:pt x="2487" y="3247"/>
                  </a:cubicBezTo>
                  <a:lnTo>
                    <a:pt x="4604" y="1127"/>
                  </a:lnTo>
                  <a:cubicBezTo>
                    <a:pt x="4606" y="1125"/>
                    <a:pt x="4610" y="1121"/>
                    <a:pt x="4612" y="1117"/>
                  </a:cubicBezTo>
                  <a:cubicBezTo>
                    <a:pt x="4685" y="1036"/>
                    <a:pt x="4681" y="914"/>
                    <a:pt x="4604" y="839"/>
                  </a:cubicBezTo>
                  <a:lnTo>
                    <a:pt x="3824" y="60"/>
                  </a:lnTo>
                  <a:cubicBezTo>
                    <a:pt x="3785" y="20"/>
                    <a:pt x="3733" y="0"/>
                    <a:pt x="3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9"/>
            <p:cNvSpPr/>
            <p:nvPr/>
          </p:nvSpPr>
          <p:spPr>
            <a:xfrm>
              <a:off x="6647855" y="3532244"/>
              <a:ext cx="54114" cy="53062"/>
            </a:xfrm>
            <a:custGeom>
              <a:avLst/>
              <a:gdLst/>
              <a:ahLst/>
              <a:cxnLst/>
              <a:rect l="l" t="t" r="r" b="b"/>
              <a:pathLst>
                <a:path w="2007" h="1968" extrusionOk="0">
                  <a:moveTo>
                    <a:pt x="1004" y="494"/>
                  </a:moveTo>
                  <a:lnTo>
                    <a:pt x="1494" y="983"/>
                  </a:lnTo>
                  <a:lnTo>
                    <a:pt x="1004" y="1473"/>
                  </a:lnTo>
                  <a:lnTo>
                    <a:pt x="515" y="983"/>
                  </a:lnTo>
                  <a:lnTo>
                    <a:pt x="1004" y="494"/>
                  </a:lnTo>
                  <a:close/>
                  <a:moveTo>
                    <a:pt x="1003" y="0"/>
                  </a:moveTo>
                  <a:cubicBezTo>
                    <a:pt x="951" y="0"/>
                    <a:pt x="899" y="20"/>
                    <a:pt x="858" y="60"/>
                  </a:cubicBezTo>
                  <a:lnTo>
                    <a:pt x="81" y="839"/>
                  </a:lnTo>
                  <a:cubicBezTo>
                    <a:pt x="0" y="918"/>
                    <a:pt x="0" y="1048"/>
                    <a:pt x="81" y="1129"/>
                  </a:cubicBezTo>
                  <a:lnTo>
                    <a:pt x="860" y="1909"/>
                  </a:lnTo>
                  <a:cubicBezTo>
                    <a:pt x="898" y="1946"/>
                    <a:pt x="949" y="1968"/>
                    <a:pt x="1004" y="1968"/>
                  </a:cubicBezTo>
                  <a:cubicBezTo>
                    <a:pt x="1058" y="1968"/>
                    <a:pt x="1109" y="1946"/>
                    <a:pt x="1148" y="1907"/>
                  </a:cubicBezTo>
                  <a:lnTo>
                    <a:pt x="1926" y="1129"/>
                  </a:lnTo>
                  <a:cubicBezTo>
                    <a:pt x="2007" y="1048"/>
                    <a:pt x="2007" y="918"/>
                    <a:pt x="1926" y="839"/>
                  </a:cubicBezTo>
                  <a:lnTo>
                    <a:pt x="1148" y="60"/>
                  </a:lnTo>
                  <a:cubicBezTo>
                    <a:pt x="1108" y="20"/>
                    <a:pt x="1056" y="0"/>
                    <a:pt x="1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9"/>
            <p:cNvSpPr/>
            <p:nvPr/>
          </p:nvSpPr>
          <p:spPr>
            <a:xfrm>
              <a:off x="6575703" y="3531948"/>
              <a:ext cx="54653" cy="53682"/>
            </a:xfrm>
            <a:custGeom>
              <a:avLst/>
              <a:gdLst/>
              <a:ahLst/>
              <a:cxnLst/>
              <a:rect l="l" t="t" r="r" b="b"/>
              <a:pathLst>
                <a:path w="2027" h="1991" extrusionOk="0">
                  <a:moveTo>
                    <a:pt x="1012" y="493"/>
                  </a:moveTo>
                  <a:lnTo>
                    <a:pt x="1514" y="994"/>
                  </a:lnTo>
                  <a:lnTo>
                    <a:pt x="1012" y="1495"/>
                  </a:lnTo>
                  <a:lnTo>
                    <a:pt x="511" y="994"/>
                  </a:lnTo>
                  <a:lnTo>
                    <a:pt x="1012" y="493"/>
                  </a:lnTo>
                  <a:close/>
                  <a:moveTo>
                    <a:pt x="1013" y="0"/>
                  </a:moveTo>
                  <a:cubicBezTo>
                    <a:pt x="961" y="0"/>
                    <a:pt x="909" y="20"/>
                    <a:pt x="868" y="61"/>
                  </a:cubicBezTo>
                  <a:lnTo>
                    <a:pt x="79" y="850"/>
                  </a:lnTo>
                  <a:cubicBezTo>
                    <a:pt x="0" y="931"/>
                    <a:pt x="0" y="1059"/>
                    <a:pt x="79" y="1140"/>
                  </a:cubicBezTo>
                  <a:lnTo>
                    <a:pt x="868" y="1931"/>
                  </a:lnTo>
                  <a:cubicBezTo>
                    <a:pt x="907" y="1969"/>
                    <a:pt x="958" y="1990"/>
                    <a:pt x="1013" y="1991"/>
                  </a:cubicBezTo>
                  <a:lnTo>
                    <a:pt x="1013" y="1991"/>
                  </a:lnTo>
                  <a:cubicBezTo>
                    <a:pt x="1068" y="1989"/>
                    <a:pt x="1119" y="1969"/>
                    <a:pt x="1159" y="1929"/>
                  </a:cubicBezTo>
                  <a:lnTo>
                    <a:pt x="1948" y="1140"/>
                  </a:lnTo>
                  <a:cubicBezTo>
                    <a:pt x="1952" y="1136"/>
                    <a:pt x="1956" y="1132"/>
                    <a:pt x="1960" y="1128"/>
                  </a:cubicBezTo>
                  <a:cubicBezTo>
                    <a:pt x="2027" y="1047"/>
                    <a:pt x="2023" y="927"/>
                    <a:pt x="1948" y="850"/>
                  </a:cubicBezTo>
                  <a:lnTo>
                    <a:pt x="1159" y="61"/>
                  </a:lnTo>
                  <a:cubicBezTo>
                    <a:pt x="1118" y="20"/>
                    <a:pt x="1066" y="0"/>
                    <a:pt x="1013" y="0"/>
                  </a:cubicBezTo>
                  <a:close/>
                  <a:moveTo>
                    <a:pt x="1013" y="1991"/>
                  </a:moveTo>
                  <a:cubicBezTo>
                    <a:pt x="1013" y="1991"/>
                    <a:pt x="1013" y="1991"/>
                    <a:pt x="1012" y="1991"/>
                  </a:cubicBezTo>
                  <a:lnTo>
                    <a:pt x="1014" y="1991"/>
                  </a:lnTo>
                  <a:cubicBezTo>
                    <a:pt x="1014" y="1991"/>
                    <a:pt x="1013" y="1991"/>
                    <a:pt x="1013" y="19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9"/>
            <p:cNvSpPr/>
            <p:nvPr/>
          </p:nvSpPr>
          <p:spPr>
            <a:xfrm>
              <a:off x="6400015" y="3370523"/>
              <a:ext cx="406729" cy="376423"/>
            </a:xfrm>
            <a:custGeom>
              <a:avLst/>
              <a:gdLst/>
              <a:ahLst/>
              <a:cxnLst/>
              <a:rect l="l" t="t" r="r" b="b"/>
              <a:pathLst>
                <a:path w="15085" h="13961" extrusionOk="0">
                  <a:moveTo>
                    <a:pt x="7525" y="0"/>
                  </a:moveTo>
                  <a:cubicBezTo>
                    <a:pt x="6309" y="0"/>
                    <a:pt x="5084" y="317"/>
                    <a:pt x="3980" y="968"/>
                  </a:cubicBezTo>
                  <a:cubicBezTo>
                    <a:pt x="3882" y="1026"/>
                    <a:pt x="3848" y="1152"/>
                    <a:pt x="3907" y="1251"/>
                  </a:cubicBezTo>
                  <a:cubicBezTo>
                    <a:pt x="3945" y="1315"/>
                    <a:pt x="4014" y="1350"/>
                    <a:pt x="4083" y="1350"/>
                  </a:cubicBezTo>
                  <a:cubicBezTo>
                    <a:pt x="4119" y="1350"/>
                    <a:pt x="4155" y="1341"/>
                    <a:pt x="4188" y="1322"/>
                  </a:cubicBezTo>
                  <a:cubicBezTo>
                    <a:pt x="5239" y="700"/>
                    <a:pt x="6394" y="403"/>
                    <a:pt x="7535" y="403"/>
                  </a:cubicBezTo>
                  <a:cubicBezTo>
                    <a:pt x="9710" y="403"/>
                    <a:pt x="11834" y="1481"/>
                    <a:pt x="13085" y="3441"/>
                  </a:cubicBezTo>
                  <a:cubicBezTo>
                    <a:pt x="14996" y="6429"/>
                    <a:pt x="14190" y="10391"/>
                    <a:pt x="11270" y="12402"/>
                  </a:cubicBezTo>
                  <a:cubicBezTo>
                    <a:pt x="10131" y="13186"/>
                    <a:pt x="8829" y="13564"/>
                    <a:pt x="7539" y="13564"/>
                  </a:cubicBezTo>
                  <a:cubicBezTo>
                    <a:pt x="5523" y="13564"/>
                    <a:pt x="3538" y="12641"/>
                    <a:pt x="2250" y="10904"/>
                  </a:cubicBezTo>
                  <a:cubicBezTo>
                    <a:pt x="138" y="8055"/>
                    <a:pt x="665" y="4043"/>
                    <a:pt x="3442" y="1835"/>
                  </a:cubicBezTo>
                  <a:cubicBezTo>
                    <a:pt x="3531" y="1764"/>
                    <a:pt x="3544" y="1635"/>
                    <a:pt x="3475" y="1547"/>
                  </a:cubicBezTo>
                  <a:cubicBezTo>
                    <a:pt x="3435" y="1496"/>
                    <a:pt x="3376" y="1470"/>
                    <a:pt x="3316" y="1470"/>
                  </a:cubicBezTo>
                  <a:cubicBezTo>
                    <a:pt x="3271" y="1470"/>
                    <a:pt x="3225" y="1485"/>
                    <a:pt x="3187" y="1515"/>
                  </a:cubicBezTo>
                  <a:cubicBezTo>
                    <a:pt x="920" y="3315"/>
                    <a:pt x="0" y="6330"/>
                    <a:pt x="874" y="9091"/>
                  </a:cubicBezTo>
                  <a:cubicBezTo>
                    <a:pt x="1751" y="11851"/>
                    <a:pt x="4239" y="13783"/>
                    <a:pt x="7132" y="13949"/>
                  </a:cubicBezTo>
                  <a:cubicBezTo>
                    <a:pt x="7266" y="13957"/>
                    <a:pt x="7400" y="13960"/>
                    <a:pt x="7533" y="13960"/>
                  </a:cubicBezTo>
                  <a:cubicBezTo>
                    <a:pt x="10269" y="13960"/>
                    <a:pt x="12769" y="12354"/>
                    <a:pt x="13900" y="9835"/>
                  </a:cubicBezTo>
                  <a:cubicBezTo>
                    <a:pt x="15084" y="7192"/>
                    <a:pt x="14514" y="4092"/>
                    <a:pt x="12466" y="2044"/>
                  </a:cubicBezTo>
                  <a:lnTo>
                    <a:pt x="12466" y="2046"/>
                  </a:lnTo>
                  <a:cubicBezTo>
                    <a:pt x="11120" y="700"/>
                    <a:pt x="9332" y="0"/>
                    <a:pt x="7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9"/>
            <p:cNvSpPr/>
            <p:nvPr/>
          </p:nvSpPr>
          <p:spPr>
            <a:xfrm>
              <a:off x="6416597" y="3393927"/>
              <a:ext cx="373754" cy="329644"/>
            </a:xfrm>
            <a:custGeom>
              <a:avLst/>
              <a:gdLst/>
              <a:ahLst/>
              <a:cxnLst/>
              <a:rect l="l" t="t" r="r" b="b"/>
              <a:pathLst>
                <a:path w="13862" h="12226" extrusionOk="0">
                  <a:moveTo>
                    <a:pt x="6923" y="0"/>
                  </a:moveTo>
                  <a:cubicBezTo>
                    <a:pt x="4892" y="0"/>
                    <a:pt x="2910" y="1014"/>
                    <a:pt x="1751" y="2851"/>
                  </a:cubicBezTo>
                  <a:cubicBezTo>
                    <a:pt x="1" y="5628"/>
                    <a:pt x="757" y="9296"/>
                    <a:pt x="3468" y="11153"/>
                  </a:cubicBezTo>
                  <a:cubicBezTo>
                    <a:pt x="3502" y="11176"/>
                    <a:pt x="3541" y="11186"/>
                    <a:pt x="3579" y="11186"/>
                  </a:cubicBezTo>
                  <a:cubicBezTo>
                    <a:pt x="3644" y="11186"/>
                    <a:pt x="3708" y="11155"/>
                    <a:pt x="3748" y="11098"/>
                  </a:cubicBezTo>
                  <a:cubicBezTo>
                    <a:pt x="3809" y="11005"/>
                    <a:pt x="3788" y="10881"/>
                    <a:pt x="3699" y="10816"/>
                  </a:cubicBezTo>
                  <a:cubicBezTo>
                    <a:pt x="2146" y="9754"/>
                    <a:pt x="1218" y="7994"/>
                    <a:pt x="1218" y="6113"/>
                  </a:cubicBezTo>
                  <a:cubicBezTo>
                    <a:pt x="1218" y="2974"/>
                    <a:pt x="3774" y="418"/>
                    <a:pt x="6915" y="418"/>
                  </a:cubicBezTo>
                  <a:cubicBezTo>
                    <a:pt x="10057" y="418"/>
                    <a:pt x="12612" y="2974"/>
                    <a:pt x="12612" y="6113"/>
                  </a:cubicBezTo>
                  <a:cubicBezTo>
                    <a:pt x="12612" y="9255"/>
                    <a:pt x="10055" y="11810"/>
                    <a:pt x="6915" y="11810"/>
                  </a:cubicBezTo>
                  <a:cubicBezTo>
                    <a:pt x="6911" y="11810"/>
                    <a:pt x="6907" y="11810"/>
                    <a:pt x="6902" y="11810"/>
                  </a:cubicBezTo>
                  <a:cubicBezTo>
                    <a:pt x="6056" y="11810"/>
                    <a:pt x="5220" y="11621"/>
                    <a:pt x="4459" y="11254"/>
                  </a:cubicBezTo>
                  <a:cubicBezTo>
                    <a:pt x="4430" y="11240"/>
                    <a:pt x="4400" y="11234"/>
                    <a:pt x="4370" y="11234"/>
                  </a:cubicBezTo>
                  <a:cubicBezTo>
                    <a:pt x="4294" y="11234"/>
                    <a:pt x="4220" y="11276"/>
                    <a:pt x="4184" y="11350"/>
                  </a:cubicBezTo>
                  <a:cubicBezTo>
                    <a:pt x="4135" y="11453"/>
                    <a:pt x="4178" y="11575"/>
                    <a:pt x="4281" y="11625"/>
                  </a:cubicBezTo>
                  <a:lnTo>
                    <a:pt x="4281" y="11623"/>
                  </a:lnTo>
                  <a:cubicBezTo>
                    <a:pt x="5133" y="12031"/>
                    <a:pt x="6033" y="12225"/>
                    <a:pt x="6921" y="12225"/>
                  </a:cubicBezTo>
                  <a:cubicBezTo>
                    <a:pt x="9121" y="12225"/>
                    <a:pt x="11239" y="11034"/>
                    <a:pt x="12330" y="8965"/>
                  </a:cubicBezTo>
                  <a:cubicBezTo>
                    <a:pt x="13862" y="6060"/>
                    <a:pt x="12824" y="2466"/>
                    <a:pt x="9980" y="823"/>
                  </a:cubicBezTo>
                  <a:cubicBezTo>
                    <a:pt x="9017" y="266"/>
                    <a:pt x="7964" y="0"/>
                    <a:pt x="6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79"/>
          <p:cNvGrpSpPr/>
          <p:nvPr/>
        </p:nvGrpSpPr>
        <p:grpSpPr>
          <a:xfrm>
            <a:off x="6400851" y="2610132"/>
            <a:ext cx="404761" cy="376477"/>
            <a:chOff x="6400851" y="2769907"/>
            <a:chExt cx="404761" cy="376477"/>
          </a:xfrm>
        </p:grpSpPr>
        <p:sp>
          <p:nvSpPr>
            <p:cNvPr id="9947" name="Google Shape;9947;p79"/>
            <p:cNvSpPr/>
            <p:nvPr/>
          </p:nvSpPr>
          <p:spPr>
            <a:xfrm>
              <a:off x="6400851" y="2769907"/>
              <a:ext cx="404761" cy="376477"/>
            </a:xfrm>
            <a:custGeom>
              <a:avLst/>
              <a:gdLst/>
              <a:ahLst/>
              <a:cxnLst/>
              <a:rect l="l" t="t" r="r" b="b"/>
              <a:pathLst>
                <a:path w="15012" h="13963" extrusionOk="0">
                  <a:moveTo>
                    <a:pt x="7498" y="0"/>
                  </a:moveTo>
                  <a:cubicBezTo>
                    <a:pt x="5848" y="0"/>
                    <a:pt x="4195" y="583"/>
                    <a:pt x="2870" y="1757"/>
                  </a:cubicBezTo>
                  <a:cubicBezTo>
                    <a:pt x="2785" y="1830"/>
                    <a:pt x="2777" y="1960"/>
                    <a:pt x="2852" y="2045"/>
                  </a:cubicBezTo>
                  <a:cubicBezTo>
                    <a:pt x="2893" y="2091"/>
                    <a:pt x="2949" y="2114"/>
                    <a:pt x="3005" y="2114"/>
                  </a:cubicBezTo>
                  <a:cubicBezTo>
                    <a:pt x="3053" y="2114"/>
                    <a:pt x="3101" y="2097"/>
                    <a:pt x="3140" y="2063"/>
                  </a:cubicBezTo>
                  <a:cubicBezTo>
                    <a:pt x="4389" y="957"/>
                    <a:pt x="5945" y="411"/>
                    <a:pt x="7496" y="411"/>
                  </a:cubicBezTo>
                  <a:cubicBezTo>
                    <a:pt x="9241" y="411"/>
                    <a:pt x="10980" y="1102"/>
                    <a:pt x="12269" y="2465"/>
                  </a:cubicBezTo>
                  <a:cubicBezTo>
                    <a:pt x="14704" y="5041"/>
                    <a:pt x="14653" y="9082"/>
                    <a:pt x="12158" y="11600"/>
                  </a:cubicBezTo>
                  <a:cubicBezTo>
                    <a:pt x="10875" y="12895"/>
                    <a:pt x="9183" y="13548"/>
                    <a:pt x="7488" y="13548"/>
                  </a:cubicBezTo>
                  <a:cubicBezTo>
                    <a:pt x="5889" y="13548"/>
                    <a:pt x="4287" y="12966"/>
                    <a:pt x="3026" y="11795"/>
                  </a:cubicBezTo>
                  <a:cubicBezTo>
                    <a:pt x="429" y="9386"/>
                    <a:pt x="212" y="5346"/>
                    <a:pt x="2537" y="2671"/>
                  </a:cubicBezTo>
                  <a:cubicBezTo>
                    <a:pt x="2610" y="2586"/>
                    <a:pt x="2600" y="2457"/>
                    <a:pt x="2515" y="2384"/>
                  </a:cubicBezTo>
                  <a:cubicBezTo>
                    <a:pt x="2477" y="2350"/>
                    <a:pt x="2430" y="2334"/>
                    <a:pt x="2382" y="2334"/>
                  </a:cubicBezTo>
                  <a:cubicBezTo>
                    <a:pt x="2326" y="2334"/>
                    <a:pt x="2269" y="2357"/>
                    <a:pt x="2229" y="2402"/>
                  </a:cubicBezTo>
                  <a:cubicBezTo>
                    <a:pt x="405" y="4500"/>
                    <a:pt x="1" y="7480"/>
                    <a:pt x="1199" y="9988"/>
                  </a:cubicBezTo>
                  <a:cubicBezTo>
                    <a:pt x="2359" y="12422"/>
                    <a:pt x="4816" y="13962"/>
                    <a:pt x="7498" y="13962"/>
                  </a:cubicBezTo>
                  <a:cubicBezTo>
                    <a:pt x="7579" y="13962"/>
                    <a:pt x="7661" y="13961"/>
                    <a:pt x="7742" y="13958"/>
                  </a:cubicBezTo>
                  <a:cubicBezTo>
                    <a:pt x="10519" y="13859"/>
                    <a:pt x="12975" y="12125"/>
                    <a:pt x="13994" y="9540"/>
                  </a:cubicBezTo>
                  <a:cubicBezTo>
                    <a:pt x="15012" y="6955"/>
                    <a:pt x="14400" y="4010"/>
                    <a:pt x="12435" y="2045"/>
                  </a:cubicBezTo>
                  <a:cubicBezTo>
                    <a:pt x="11076" y="686"/>
                    <a:pt x="9289" y="0"/>
                    <a:pt x="74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9"/>
            <p:cNvSpPr/>
            <p:nvPr/>
          </p:nvSpPr>
          <p:spPr>
            <a:xfrm>
              <a:off x="6419159" y="2794092"/>
              <a:ext cx="365288" cy="328700"/>
            </a:xfrm>
            <a:custGeom>
              <a:avLst/>
              <a:gdLst/>
              <a:ahLst/>
              <a:cxnLst/>
              <a:rect l="l" t="t" r="r" b="b"/>
              <a:pathLst>
                <a:path w="13548" h="12191" extrusionOk="0">
                  <a:moveTo>
                    <a:pt x="6825" y="1"/>
                  </a:moveTo>
                  <a:cubicBezTo>
                    <a:pt x="5438" y="1"/>
                    <a:pt x="4045" y="472"/>
                    <a:pt x="2903" y="1432"/>
                  </a:cubicBezTo>
                  <a:cubicBezTo>
                    <a:pt x="389" y="3546"/>
                    <a:pt x="1" y="7267"/>
                    <a:pt x="2023" y="9852"/>
                  </a:cubicBezTo>
                  <a:cubicBezTo>
                    <a:pt x="3222" y="11384"/>
                    <a:pt x="5013" y="12190"/>
                    <a:pt x="6826" y="12190"/>
                  </a:cubicBezTo>
                  <a:cubicBezTo>
                    <a:pt x="8072" y="12190"/>
                    <a:pt x="9329" y="11809"/>
                    <a:pt x="10410" y="11023"/>
                  </a:cubicBezTo>
                  <a:cubicBezTo>
                    <a:pt x="10503" y="10955"/>
                    <a:pt x="10522" y="10827"/>
                    <a:pt x="10455" y="10736"/>
                  </a:cubicBezTo>
                  <a:cubicBezTo>
                    <a:pt x="10415" y="10682"/>
                    <a:pt x="10353" y="10653"/>
                    <a:pt x="10290" y="10653"/>
                  </a:cubicBezTo>
                  <a:cubicBezTo>
                    <a:pt x="10248" y="10653"/>
                    <a:pt x="10206" y="10666"/>
                    <a:pt x="10169" y="10693"/>
                  </a:cubicBezTo>
                  <a:cubicBezTo>
                    <a:pt x="9201" y="11400"/>
                    <a:pt x="8036" y="11780"/>
                    <a:pt x="6837" y="11780"/>
                  </a:cubicBezTo>
                  <a:cubicBezTo>
                    <a:pt x="6831" y="11780"/>
                    <a:pt x="6825" y="11780"/>
                    <a:pt x="6818" y="11780"/>
                  </a:cubicBezTo>
                  <a:cubicBezTo>
                    <a:pt x="3679" y="11780"/>
                    <a:pt x="1123" y="9225"/>
                    <a:pt x="1123" y="6085"/>
                  </a:cubicBezTo>
                  <a:cubicBezTo>
                    <a:pt x="1123" y="2944"/>
                    <a:pt x="3679" y="388"/>
                    <a:pt x="6818" y="388"/>
                  </a:cubicBezTo>
                  <a:cubicBezTo>
                    <a:pt x="9960" y="388"/>
                    <a:pt x="12515" y="2944"/>
                    <a:pt x="12515" y="6085"/>
                  </a:cubicBezTo>
                  <a:cubicBezTo>
                    <a:pt x="12521" y="7628"/>
                    <a:pt x="11894" y="9108"/>
                    <a:pt x="10779" y="10180"/>
                  </a:cubicBezTo>
                  <a:cubicBezTo>
                    <a:pt x="10698" y="10257"/>
                    <a:pt x="10696" y="10387"/>
                    <a:pt x="10775" y="10468"/>
                  </a:cubicBezTo>
                  <a:cubicBezTo>
                    <a:pt x="10815" y="10509"/>
                    <a:pt x="10869" y="10530"/>
                    <a:pt x="10922" y="10530"/>
                  </a:cubicBezTo>
                  <a:cubicBezTo>
                    <a:pt x="10973" y="10530"/>
                    <a:pt x="11024" y="10511"/>
                    <a:pt x="11063" y="10474"/>
                  </a:cubicBezTo>
                  <a:cubicBezTo>
                    <a:pt x="13423" y="8189"/>
                    <a:pt x="13548" y="4445"/>
                    <a:pt x="11349" y="2010"/>
                  </a:cubicBezTo>
                  <a:cubicBezTo>
                    <a:pt x="10149" y="681"/>
                    <a:pt x="8492" y="1"/>
                    <a:pt x="6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9"/>
            <p:cNvSpPr/>
            <p:nvPr/>
          </p:nvSpPr>
          <p:spPr>
            <a:xfrm>
              <a:off x="6539789" y="2888515"/>
              <a:ext cx="126481" cy="139288"/>
            </a:xfrm>
            <a:custGeom>
              <a:avLst/>
              <a:gdLst/>
              <a:ahLst/>
              <a:cxnLst/>
              <a:rect l="l" t="t" r="r" b="b"/>
              <a:pathLst>
                <a:path w="4691" h="5166" extrusionOk="0">
                  <a:moveTo>
                    <a:pt x="2344" y="438"/>
                  </a:moveTo>
                  <a:lnTo>
                    <a:pt x="4282" y="1520"/>
                  </a:lnTo>
                  <a:lnTo>
                    <a:pt x="4282" y="3645"/>
                  </a:lnTo>
                  <a:lnTo>
                    <a:pt x="2344" y="4726"/>
                  </a:lnTo>
                  <a:lnTo>
                    <a:pt x="409" y="3645"/>
                  </a:lnTo>
                  <a:lnTo>
                    <a:pt x="409" y="1520"/>
                  </a:lnTo>
                  <a:lnTo>
                    <a:pt x="2344" y="438"/>
                  </a:lnTo>
                  <a:close/>
                  <a:moveTo>
                    <a:pt x="2345" y="1"/>
                  </a:moveTo>
                  <a:cubicBezTo>
                    <a:pt x="2310" y="1"/>
                    <a:pt x="2276" y="9"/>
                    <a:pt x="2246" y="26"/>
                  </a:cubicBezTo>
                  <a:lnTo>
                    <a:pt x="105" y="1222"/>
                  </a:lnTo>
                  <a:cubicBezTo>
                    <a:pt x="40" y="1257"/>
                    <a:pt x="0" y="1326"/>
                    <a:pt x="0" y="1399"/>
                  </a:cubicBezTo>
                  <a:lnTo>
                    <a:pt x="0" y="3765"/>
                  </a:lnTo>
                  <a:cubicBezTo>
                    <a:pt x="0" y="3840"/>
                    <a:pt x="40" y="3907"/>
                    <a:pt x="105" y="3945"/>
                  </a:cubicBezTo>
                  <a:lnTo>
                    <a:pt x="2246" y="5139"/>
                  </a:lnTo>
                  <a:cubicBezTo>
                    <a:pt x="2276" y="5156"/>
                    <a:pt x="2310" y="5165"/>
                    <a:pt x="2345" y="5165"/>
                  </a:cubicBezTo>
                  <a:cubicBezTo>
                    <a:pt x="2379" y="5165"/>
                    <a:pt x="2414" y="5156"/>
                    <a:pt x="2445" y="5139"/>
                  </a:cubicBezTo>
                  <a:lnTo>
                    <a:pt x="4586" y="3945"/>
                  </a:lnTo>
                  <a:cubicBezTo>
                    <a:pt x="4651" y="3907"/>
                    <a:pt x="4691" y="3840"/>
                    <a:pt x="4691" y="3765"/>
                  </a:cubicBezTo>
                  <a:lnTo>
                    <a:pt x="4691" y="1399"/>
                  </a:lnTo>
                  <a:cubicBezTo>
                    <a:pt x="4691" y="1326"/>
                    <a:pt x="4651" y="1257"/>
                    <a:pt x="4586" y="1222"/>
                  </a:cubicBezTo>
                  <a:lnTo>
                    <a:pt x="2445" y="26"/>
                  </a:lnTo>
                  <a:cubicBezTo>
                    <a:pt x="2414" y="9"/>
                    <a:pt x="2379" y="1"/>
                    <a:pt x="2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9"/>
            <p:cNvSpPr/>
            <p:nvPr/>
          </p:nvSpPr>
          <p:spPr>
            <a:xfrm>
              <a:off x="6516520" y="2863601"/>
              <a:ext cx="173018" cy="189088"/>
            </a:xfrm>
            <a:custGeom>
              <a:avLst/>
              <a:gdLst/>
              <a:ahLst/>
              <a:cxnLst/>
              <a:rect l="l" t="t" r="r" b="b"/>
              <a:pathLst>
                <a:path w="6417" h="7013" extrusionOk="0">
                  <a:moveTo>
                    <a:pt x="3207" y="409"/>
                  </a:moveTo>
                  <a:cubicBezTo>
                    <a:pt x="3245" y="409"/>
                    <a:pt x="3283" y="419"/>
                    <a:pt x="3318" y="439"/>
                  </a:cubicBezTo>
                  <a:lnTo>
                    <a:pt x="5889" y="1873"/>
                  </a:lnTo>
                  <a:cubicBezTo>
                    <a:pt x="5962" y="1915"/>
                    <a:pt x="6006" y="1990"/>
                    <a:pt x="6006" y="2071"/>
                  </a:cubicBezTo>
                  <a:lnTo>
                    <a:pt x="6006" y="4942"/>
                  </a:lnTo>
                  <a:cubicBezTo>
                    <a:pt x="6006" y="5025"/>
                    <a:pt x="5962" y="5100"/>
                    <a:pt x="5889" y="5139"/>
                  </a:cubicBezTo>
                  <a:lnTo>
                    <a:pt x="3318" y="6576"/>
                  </a:lnTo>
                  <a:cubicBezTo>
                    <a:pt x="3283" y="6595"/>
                    <a:pt x="3245" y="6604"/>
                    <a:pt x="3207" y="6604"/>
                  </a:cubicBezTo>
                  <a:cubicBezTo>
                    <a:pt x="3170" y="6604"/>
                    <a:pt x="3132" y="6595"/>
                    <a:pt x="3097" y="6576"/>
                  </a:cubicBezTo>
                  <a:lnTo>
                    <a:pt x="526" y="5139"/>
                  </a:lnTo>
                  <a:cubicBezTo>
                    <a:pt x="455" y="5100"/>
                    <a:pt x="409" y="5025"/>
                    <a:pt x="409" y="4942"/>
                  </a:cubicBezTo>
                  <a:lnTo>
                    <a:pt x="409" y="2071"/>
                  </a:lnTo>
                  <a:cubicBezTo>
                    <a:pt x="409" y="1990"/>
                    <a:pt x="455" y="1915"/>
                    <a:pt x="526" y="1873"/>
                  </a:cubicBezTo>
                  <a:lnTo>
                    <a:pt x="3097" y="439"/>
                  </a:lnTo>
                  <a:cubicBezTo>
                    <a:pt x="3132" y="419"/>
                    <a:pt x="3170" y="409"/>
                    <a:pt x="3207" y="409"/>
                  </a:cubicBezTo>
                  <a:close/>
                  <a:moveTo>
                    <a:pt x="3208" y="0"/>
                  </a:moveTo>
                  <a:cubicBezTo>
                    <a:pt x="3101" y="0"/>
                    <a:pt x="2994" y="27"/>
                    <a:pt x="2898" y="82"/>
                  </a:cubicBezTo>
                  <a:lnTo>
                    <a:pt x="326" y="1516"/>
                  </a:lnTo>
                  <a:cubicBezTo>
                    <a:pt x="125" y="1629"/>
                    <a:pt x="1" y="1840"/>
                    <a:pt x="1" y="2071"/>
                  </a:cubicBezTo>
                  <a:lnTo>
                    <a:pt x="1" y="4942"/>
                  </a:lnTo>
                  <a:cubicBezTo>
                    <a:pt x="1" y="5173"/>
                    <a:pt x="125" y="5384"/>
                    <a:pt x="326" y="5496"/>
                  </a:cubicBezTo>
                  <a:lnTo>
                    <a:pt x="2898" y="6933"/>
                  </a:lnTo>
                  <a:cubicBezTo>
                    <a:pt x="2994" y="6986"/>
                    <a:pt x="3101" y="7013"/>
                    <a:pt x="3208" y="7013"/>
                  </a:cubicBezTo>
                  <a:cubicBezTo>
                    <a:pt x="3315" y="7013"/>
                    <a:pt x="3422" y="6986"/>
                    <a:pt x="3517" y="6933"/>
                  </a:cubicBezTo>
                  <a:lnTo>
                    <a:pt x="6091" y="5496"/>
                  </a:lnTo>
                  <a:cubicBezTo>
                    <a:pt x="6290" y="5384"/>
                    <a:pt x="6414" y="5173"/>
                    <a:pt x="6416" y="4942"/>
                  </a:cubicBezTo>
                  <a:lnTo>
                    <a:pt x="6416" y="2071"/>
                  </a:lnTo>
                  <a:cubicBezTo>
                    <a:pt x="6414" y="1840"/>
                    <a:pt x="6290" y="1629"/>
                    <a:pt x="6091" y="1516"/>
                  </a:cubicBezTo>
                  <a:lnTo>
                    <a:pt x="3517" y="82"/>
                  </a:lnTo>
                  <a:cubicBezTo>
                    <a:pt x="3422" y="27"/>
                    <a:pt x="3315" y="0"/>
                    <a:pt x="3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1" name="Google Shape;9951;p79"/>
          <p:cNvSpPr/>
          <p:nvPr/>
        </p:nvSpPr>
        <p:spPr>
          <a:xfrm>
            <a:off x="6506625" y="2112134"/>
            <a:ext cx="191461" cy="116451"/>
          </a:xfrm>
          <a:custGeom>
            <a:avLst/>
            <a:gdLst/>
            <a:ahLst/>
            <a:cxnLst/>
            <a:rect l="l" t="t" r="r" b="b"/>
            <a:pathLst>
              <a:path w="7101" h="4319" extrusionOk="0">
                <a:moveTo>
                  <a:pt x="3532" y="409"/>
                </a:moveTo>
                <a:cubicBezTo>
                  <a:pt x="3688" y="409"/>
                  <a:pt x="3848" y="423"/>
                  <a:pt x="4009" y="454"/>
                </a:cubicBezTo>
                <a:cubicBezTo>
                  <a:pt x="4097" y="470"/>
                  <a:pt x="4155" y="555"/>
                  <a:pt x="4139" y="644"/>
                </a:cubicBezTo>
                <a:cubicBezTo>
                  <a:pt x="4123" y="722"/>
                  <a:pt x="4056" y="775"/>
                  <a:pt x="3980" y="775"/>
                </a:cubicBezTo>
                <a:cubicBezTo>
                  <a:pt x="3969" y="775"/>
                  <a:pt x="3958" y="774"/>
                  <a:pt x="3947" y="772"/>
                </a:cubicBezTo>
                <a:cubicBezTo>
                  <a:pt x="3809" y="746"/>
                  <a:pt x="3672" y="733"/>
                  <a:pt x="3537" y="733"/>
                </a:cubicBezTo>
                <a:cubicBezTo>
                  <a:pt x="2383" y="733"/>
                  <a:pt x="1393" y="1655"/>
                  <a:pt x="1364" y="2858"/>
                </a:cubicBezTo>
                <a:cubicBezTo>
                  <a:pt x="1361" y="2977"/>
                  <a:pt x="1459" y="3066"/>
                  <a:pt x="1569" y="3066"/>
                </a:cubicBezTo>
                <a:cubicBezTo>
                  <a:pt x="1598" y="3066"/>
                  <a:pt x="1629" y="3060"/>
                  <a:pt x="1658" y="3045"/>
                </a:cubicBezTo>
                <a:lnTo>
                  <a:pt x="6377" y="754"/>
                </a:lnTo>
                <a:cubicBezTo>
                  <a:pt x="6400" y="743"/>
                  <a:pt x="6424" y="738"/>
                  <a:pt x="6448" y="738"/>
                </a:cubicBezTo>
                <a:cubicBezTo>
                  <a:pt x="6509" y="738"/>
                  <a:pt x="6567" y="771"/>
                  <a:pt x="6596" y="829"/>
                </a:cubicBezTo>
                <a:cubicBezTo>
                  <a:pt x="6633" y="910"/>
                  <a:pt x="6600" y="1007"/>
                  <a:pt x="6521" y="1046"/>
                </a:cubicBezTo>
                <a:lnTo>
                  <a:pt x="662" y="3892"/>
                </a:lnTo>
                <a:cubicBezTo>
                  <a:pt x="638" y="3903"/>
                  <a:pt x="614" y="3909"/>
                  <a:pt x="591" y="3909"/>
                </a:cubicBezTo>
                <a:cubicBezTo>
                  <a:pt x="486" y="3909"/>
                  <a:pt x="398" y="3804"/>
                  <a:pt x="437" y="3692"/>
                </a:cubicBezTo>
                <a:cubicBezTo>
                  <a:pt x="451" y="3653"/>
                  <a:pt x="482" y="3619"/>
                  <a:pt x="520" y="3600"/>
                </a:cubicBezTo>
                <a:lnTo>
                  <a:pt x="940" y="3396"/>
                </a:lnTo>
                <a:cubicBezTo>
                  <a:pt x="1017" y="3359"/>
                  <a:pt x="1062" y="3276"/>
                  <a:pt x="1053" y="3189"/>
                </a:cubicBezTo>
                <a:cubicBezTo>
                  <a:pt x="1045" y="3102"/>
                  <a:pt x="1039" y="3016"/>
                  <a:pt x="1039" y="2931"/>
                </a:cubicBezTo>
                <a:lnTo>
                  <a:pt x="1039" y="2927"/>
                </a:lnTo>
                <a:lnTo>
                  <a:pt x="1039" y="2909"/>
                </a:lnTo>
                <a:cubicBezTo>
                  <a:pt x="1039" y="1502"/>
                  <a:pt x="2185" y="409"/>
                  <a:pt x="3532" y="409"/>
                </a:cubicBezTo>
                <a:close/>
                <a:moveTo>
                  <a:pt x="3533" y="1"/>
                </a:moveTo>
                <a:cubicBezTo>
                  <a:pt x="1966" y="1"/>
                  <a:pt x="632" y="1274"/>
                  <a:pt x="630" y="2909"/>
                </a:cubicBezTo>
                <a:lnTo>
                  <a:pt x="630" y="2937"/>
                </a:lnTo>
                <a:cubicBezTo>
                  <a:pt x="630" y="2988"/>
                  <a:pt x="632" y="3039"/>
                  <a:pt x="634" y="3091"/>
                </a:cubicBezTo>
                <a:lnTo>
                  <a:pt x="342" y="3233"/>
                </a:lnTo>
                <a:cubicBezTo>
                  <a:pt x="204" y="3298"/>
                  <a:pt x="99" y="3416"/>
                  <a:pt x="50" y="3560"/>
                </a:cubicBezTo>
                <a:lnTo>
                  <a:pt x="52" y="3560"/>
                </a:lnTo>
                <a:cubicBezTo>
                  <a:pt x="1" y="3702"/>
                  <a:pt x="11" y="3860"/>
                  <a:pt x="78" y="3996"/>
                </a:cubicBezTo>
                <a:cubicBezTo>
                  <a:pt x="174" y="4194"/>
                  <a:pt x="374" y="4318"/>
                  <a:pt x="593" y="4318"/>
                </a:cubicBezTo>
                <a:cubicBezTo>
                  <a:pt x="678" y="4318"/>
                  <a:pt x="764" y="4298"/>
                  <a:pt x="841" y="4261"/>
                </a:cubicBezTo>
                <a:lnTo>
                  <a:pt x="6698" y="1415"/>
                </a:lnTo>
                <a:cubicBezTo>
                  <a:pt x="6982" y="1277"/>
                  <a:pt x="7101" y="936"/>
                  <a:pt x="6963" y="652"/>
                </a:cubicBezTo>
                <a:cubicBezTo>
                  <a:pt x="6864" y="448"/>
                  <a:pt x="6660" y="329"/>
                  <a:pt x="6449" y="329"/>
                </a:cubicBezTo>
                <a:cubicBezTo>
                  <a:pt x="6365" y="329"/>
                  <a:pt x="6280" y="348"/>
                  <a:pt x="6199" y="387"/>
                </a:cubicBezTo>
                <a:lnTo>
                  <a:pt x="1816" y="2516"/>
                </a:lnTo>
                <a:cubicBezTo>
                  <a:pt x="2002" y="1715"/>
                  <a:pt x="2714" y="1145"/>
                  <a:pt x="3537" y="1145"/>
                </a:cubicBezTo>
                <a:cubicBezTo>
                  <a:pt x="3649" y="1145"/>
                  <a:pt x="3760" y="1155"/>
                  <a:pt x="3870" y="1176"/>
                </a:cubicBezTo>
                <a:cubicBezTo>
                  <a:pt x="3909" y="1184"/>
                  <a:pt x="3947" y="1188"/>
                  <a:pt x="3985" y="1188"/>
                </a:cubicBezTo>
                <a:cubicBezTo>
                  <a:pt x="4253" y="1188"/>
                  <a:pt x="4493" y="998"/>
                  <a:pt x="4545" y="723"/>
                </a:cubicBezTo>
                <a:cubicBezTo>
                  <a:pt x="4605" y="411"/>
                  <a:pt x="4399" y="109"/>
                  <a:pt x="4086" y="54"/>
                </a:cubicBezTo>
                <a:cubicBezTo>
                  <a:pt x="3899" y="18"/>
                  <a:pt x="3714" y="1"/>
                  <a:pt x="35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9"/>
          <p:cNvSpPr/>
          <p:nvPr/>
        </p:nvSpPr>
        <p:spPr>
          <a:xfrm>
            <a:off x="6506005" y="2166410"/>
            <a:ext cx="194912" cy="116990"/>
          </a:xfrm>
          <a:custGeom>
            <a:avLst/>
            <a:gdLst/>
            <a:ahLst/>
            <a:cxnLst/>
            <a:rect l="l" t="t" r="r" b="b"/>
            <a:pathLst>
              <a:path w="7229" h="4339" extrusionOk="0">
                <a:moveTo>
                  <a:pt x="6582" y="406"/>
                </a:moveTo>
                <a:cubicBezTo>
                  <a:pt x="6642" y="406"/>
                  <a:pt x="6699" y="439"/>
                  <a:pt x="6727" y="495"/>
                </a:cubicBezTo>
                <a:cubicBezTo>
                  <a:pt x="6767" y="576"/>
                  <a:pt x="6733" y="675"/>
                  <a:pt x="6652" y="715"/>
                </a:cubicBezTo>
                <a:lnTo>
                  <a:pt x="6159" y="955"/>
                </a:lnTo>
                <a:cubicBezTo>
                  <a:pt x="6080" y="993"/>
                  <a:pt x="6035" y="1074"/>
                  <a:pt x="6044" y="1160"/>
                </a:cubicBezTo>
                <a:cubicBezTo>
                  <a:pt x="6052" y="1239"/>
                  <a:pt x="6056" y="1318"/>
                  <a:pt x="6058" y="1397"/>
                </a:cubicBezTo>
                <a:lnTo>
                  <a:pt x="6058" y="1429"/>
                </a:lnTo>
                <a:cubicBezTo>
                  <a:pt x="6058" y="2834"/>
                  <a:pt x="4910" y="3928"/>
                  <a:pt x="3564" y="3928"/>
                </a:cubicBezTo>
                <a:cubicBezTo>
                  <a:pt x="3406" y="3928"/>
                  <a:pt x="3245" y="3913"/>
                  <a:pt x="3082" y="3882"/>
                </a:cubicBezTo>
                <a:cubicBezTo>
                  <a:pt x="2891" y="3842"/>
                  <a:pt x="2917" y="3560"/>
                  <a:pt x="3112" y="3560"/>
                </a:cubicBezTo>
                <a:cubicBezTo>
                  <a:pt x="3124" y="3560"/>
                  <a:pt x="3134" y="3560"/>
                  <a:pt x="3144" y="3562"/>
                </a:cubicBezTo>
                <a:cubicBezTo>
                  <a:pt x="3282" y="3590"/>
                  <a:pt x="3420" y="3601"/>
                  <a:pt x="3560" y="3601"/>
                </a:cubicBezTo>
                <a:cubicBezTo>
                  <a:pt x="4734" y="3600"/>
                  <a:pt x="5693" y="2668"/>
                  <a:pt x="5731" y="1494"/>
                </a:cubicBezTo>
                <a:cubicBezTo>
                  <a:pt x="5734" y="1373"/>
                  <a:pt x="5636" y="1284"/>
                  <a:pt x="5526" y="1284"/>
                </a:cubicBezTo>
                <a:cubicBezTo>
                  <a:pt x="5497" y="1284"/>
                  <a:pt x="5466" y="1290"/>
                  <a:pt x="5437" y="1305"/>
                </a:cubicBezTo>
                <a:lnTo>
                  <a:pt x="720" y="3596"/>
                </a:lnTo>
                <a:cubicBezTo>
                  <a:pt x="697" y="3607"/>
                  <a:pt x="673" y="3612"/>
                  <a:pt x="649" y="3612"/>
                </a:cubicBezTo>
                <a:cubicBezTo>
                  <a:pt x="546" y="3612"/>
                  <a:pt x="459" y="3509"/>
                  <a:pt x="497" y="3398"/>
                </a:cubicBezTo>
                <a:cubicBezTo>
                  <a:pt x="511" y="3357"/>
                  <a:pt x="541" y="3323"/>
                  <a:pt x="578" y="3305"/>
                </a:cubicBezTo>
                <a:lnTo>
                  <a:pt x="6510" y="422"/>
                </a:lnTo>
                <a:cubicBezTo>
                  <a:pt x="6533" y="411"/>
                  <a:pt x="6558" y="406"/>
                  <a:pt x="6582" y="406"/>
                </a:cubicBezTo>
                <a:close/>
                <a:moveTo>
                  <a:pt x="652" y="4024"/>
                </a:moveTo>
                <a:lnTo>
                  <a:pt x="652" y="4024"/>
                </a:lnTo>
                <a:cubicBezTo>
                  <a:pt x="652" y="4024"/>
                  <a:pt x="652" y="4024"/>
                  <a:pt x="651" y="4024"/>
                </a:cubicBezTo>
                <a:lnTo>
                  <a:pt x="653" y="4024"/>
                </a:lnTo>
                <a:cubicBezTo>
                  <a:pt x="653" y="4024"/>
                  <a:pt x="653" y="4024"/>
                  <a:pt x="652" y="4024"/>
                </a:cubicBezTo>
                <a:close/>
                <a:moveTo>
                  <a:pt x="6578" y="0"/>
                </a:moveTo>
                <a:cubicBezTo>
                  <a:pt x="6495" y="0"/>
                  <a:pt x="6412" y="18"/>
                  <a:pt x="6333" y="55"/>
                </a:cubicBezTo>
                <a:lnTo>
                  <a:pt x="403" y="2938"/>
                </a:lnTo>
                <a:cubicBezTo>
                  <a:pt x="119" y="3075"/>
                  <a:pt x="0" y="3418"/>
                  <a:pt x="138" y="3702"/>
                </a:cubicBezTo>
                <a:cubicBezTo>
                  <a:pt x="235" y="3897"/>
                  <a:pt x="434" y="4023"/>
                  <a:pt x="652" y="4024"/>
                </a:cubicBezTo>
                <a:lnTo>
                  <a:pt x="652" y="4024"/>
                </a:lnTo>
                <a:cubicBezTo>
                  <a:pt x="739" y="4024"/>
                  <a:pt x="823" y="4004"/>
                  <a:pt x="902" y="3967"/>
                </a:cubicBezTo>
                <a:lnTo>
                  <a:pt x="5277" y="1839"/>
                </a:lnTo>
                <a:lnTo>
                  <a:pt x="5277" y="1839"/>
                </a:lnTo>
                <a:cubicBezTo>
                  <a:pt x="5083" y="2646"/>
                  <a:pt x="4362" y="3194"/>
                  <a:pt x="3562" y="3194"/>
                </a:cubicBezTo>
                <a:cubicBezTo>
                  <a:pt x="3450" y="3194"/>
                  <a:pt x="3336" y="3184"/>
                  <a:pt x="3223" y="3161"/>
                </a:cubicBezTo>
                <a:cubicBezTo>
                  <a:pt x="3185" y="3154"/>
                  <a:pt x="3147" y="3150"/>
                  <a:pt x="3110" y="3150"/>
                </a:cubicBezTo>
                <a:cubicBezTo>
                  <a:pt x="2841" y="3150"/>
                  <a:pt x="2601" y="3339"/>
                  <a:pt x="2548" y="3613"/>
                </a:cubicBezTo>
                <a:cubicBezTo>
                  <a:pt x="2487" y="3925"/>
                  <a:pt x="2692" y="4227"/>
                  <a:pt x="3004" y="4284"/>
                </a:cubicBezTo>
                <a:cubicBezTo>
                  <a:pt x="3193" y="4321"/>
                  <a:pt x="3380" y="4339"/>
                  <a:pt x="3565" y="4339"/>
                </a:cubicBezTo>
                <a:cubicBezTo>
                  <a:pt x="5132" y="4339"/>
                  <a:pt x="6467" y="3066"/>
                  <a:pt x="6467" y="1431"/>
                </a:cubicBezTo>
                <a:lnTo>
                  <a:pt x="6467" y="1391"/>
                </a:lnTo>
                <a:cubicBezTo>
                  <a:pt x="6467" y="1350"/>
                  <a:pt x="6465" y="1307"/>
                  <a:pt x="6463" y="1263"/>
                </a:cubicBezTo>
                <a:lnTo>
                  <a:pt x="6834" y="1084"/>
                </a:lnTo>
                <a:cubicBezTo>
                  <a:pt x="7112" y="943"/>
                  <a:pt x="7228" y="604"/>
                  <a:pt x="7090" y="322"/>
                </a:cubicBezTo>
                <a:cubicBezTo>
                  <a:pt x="6992" y="118"/>
                  <a:pt x="6789" y="0"/>
                  <a:pt x="6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9"/>
          <p:cNvSpPr/>
          <p:nvPr/>
        </p:nvSpPr>
        <p:spPr>
          <a:xfrm>
            <a:off x="6399907" y="2009515"/>
            <a:ext cx="406190" cy="376450"/>
          </a:xfrm>
          <a:custGeom>
            <a:avLst/>
            <a:gdLst/>
            <a:ahLst/>
            <a:cxnLst/>
            <a:rect l="l" t="t" r="r" b="b"/>
            <a:pathLst>
              <a:path w="15065" h="13962" extrusionOk="0">
                <a:moveTo>
                  <a:pt x="7530" y="1"/>
                </a:moveTo>
                <a:cubicBezTo>
                  <a:pt x="6078" y="1"/>
                  <a:pt x="4620" y="452"/>
                  <a:pt x="3379" y="1371"/>
                </a:cubicBezTo>
                <a:cubicBezTo>
                  <a:pt x="3288" y="1438"/>
                  <a:pt x="3268" y="1567"/>
                  <a:pt x="3337" y="1657"/>
                </a:cubicBezTo>
                <a:cubicBezTo>
                  <a:pt x="3377" y="1711"/>
                  <a:pt x="3438" y="1739"/>
                  <a:pt x="3501" y="1739"/>
                </a:cubicBezTo>
                <a:cubicBezTo>
                  <a:pt x="3543" y="1739"/>
                  <a:pt x="3586" y="1726"/>
                  <a:pt x="3623" y="1699"/>
                </a:cubicBezTo>
                <a:cubicBezTo>
                  <a:pt x="4798" y="828"/>
                  <a:pt x="6172" y="406"/>
                  <a:pt x="7534" y="406"/>
                </a:cubicBezTo>
                <a:cubicBezTo>
                  <a:pt x="9472" y="406"/>
                  <a:pt x="11388" y="1258"/>
                  <a:pt x="12683" y="2885"/>
                </a:cubicBezTo>
                <a:cubicBezTo>
                  <a:pt x="14889" y="5655"/>
                  <a:pt x="14502" y="9675"/>
                  <a:pt x="11809" y="11978"/>
                </a:cubicBezTo>
                <a:cubicBezTo>
                  <a:pt x="10571" y="13037"/>
                  <a:pt x="9050" y="13558"/>
                  <a:pt x="7535" y="13558"/>
                </a:cubicBezTo>
                <a:cubicBezTo>
                  <a:pt x="5755" y="13558"/>
                  <a:pt x="3985" y="12839"/>
                  <a:pt x="2692" y="11429"/>
                </a:cubicBezTo>
                <a:cubicBezTo>
                  <a:pt x="296" y="8821"/>
                  <a:pt x="399" y="4781"/>
                  <a:pt x="2925" y="2297"/>
                </a:cubicBezTo>
                <a:cubicBezTo>
                  <a:pt x="3006" y="2216"/>
                  <a:pt x="3008" y="2088"/>
                  <a:pt x="2927" y="2007"/>
                </a:cubicBezTo>
                <a:cubicBezTo>
                  <a:pt x="2887" y="1966"/>
                  <a:pt x="2835" y="1946"/>
                  <a:pt x="2782" y="1946"/>
                </a:cubicBezTo>
                <a:cubicBezTo>
                  <a:pt x="2731" y="1946"/>
                  <a:pt x="2679" y="1966"/>
                  <a:pt x="2639" y="2005"/>
                </a:cubicBezTo>
                <a:cubicBezTo>
                  <a:pt x="622" y="3988"/>
                  <a:pt x="0" y="6991"/>
                  <a:pt x="1068" y="9612"/>
                </a:cubicBezTo>
                <a:cubicBezTo>
                  <a:pt x="2133" y="12232"/>
                  <a:pt x="4675" y="13949"/>
                  <a:pt x="7505" y="13961"/>
                </a:cubicBezTo>
                <a:cubicBezTo>
                  <a:pt x="7515" y="13961"/>
                  <a:pt x="7524" y="13961"/>
                  <a:pt x="7534" y="13961"/>
                </a:cubicBezTo>
                <a:cubicBezTo>
                  <a:pt x="10350" y="13961"/>
                  <a:pt x="12892" y="12269"/>
                  <a:pt x="13977" y="9667"/>
                </a:cubicBezTo>
                <a:cubicBezTo>
                  <a:pt x="15065" y="7054"/>
                  <a:pt x="14469" y="4045"/>
                  <a:pt x="12470" y="2046"/>
                </a:cubicBezTo>
                <a:cubicBezTo>
                  <a:pt x="11117" y="693"/>
                  <a:pt x="9328" y="1"/>
                  <a:pt x="7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9"/>
          <p:cNvSpPr/>
          <p:nvPr/>
        </p:nvSpPr>
        <p:spPr>
          <a:xfrm>
            <a:off x="6416301" y="2033134"/>
            <a:ext cx="372460" cy="329374"/>
          </a:xfrm>
          <a:custGeom>
            <a:avLst/>
            <a:gdLst/>
            <a:ahLst/>
            <a:cxnLst/>
            <a:rect l="l" t="t" r="r" b="b"/>
            <a:pathLst>
              <a:path w="13814" h="12216" extrusionOk="0">
                <a:moveTo>
                  <a:pt x="6927" y="0"/>
                </a:moveTo>
                <a:cubicBezTo>
                  <a:pt x="4667" y="0"/>
                  <a:pt x="2504" y="1259"/>
                  <a:pt x="1445" y="3412"/>
                </a:cubicBezTo>
                <a:cubicBezTo>
                  <a:pt x="0" y="6352"/>
                  <a:pt x="1135" y="9910"/>
                  <a:pt x="4014" y="11475"/>
                </a:cubicBezTo>
                <a:cubicBezTo>
                  <a:pt x="4045" y="11491"/>
                  <a:pt x="4078" y="11499"/>
                  <a:pt x="4111" y="11499"/>
                </a:cubicBezTo>
                <a:cubicBezTo>
                  <a:pt x="4185" y="11499"/>
                  <a:pt x="4255" y="11460"/>
                  <a:pt x="4292" y="11392"/>
                </a:cubicBezTo>
                <a:cubicBezTo>
                  <a:pt x="4345" y="11293"/>
                  <a:pt x="4310" y="11169"/>
                  <a:pt x="4209" y="11116"/>
                </a:cubicBezTo>
                <a:cubicBezTo>
                  <a:pt x="2374" y="10119"/>
                  <a:pt x="1229" y="8195"/>
                  <a:pt x="1229" y="6105"/>
                </a:cubicBezTo>
                <a:cubicBezTo>
                  <a:pt x="1229" y="2966"/>
                  <a:pt x="3785" y="410"/>
                  <a:pt x="6924" y="410"/>
                </a:cubicBezTo>
                <a:cubicBezTo>
                  <a:pt x="10066" y="410"/>
                  <a:pt x="12621" y="2966"/>
                  <a:pt x="12621" y="6105"/>
                </a:cubicBezTo>
                <a:cubicBezTo>
                  <a:pt x="12621" y="9247"/>
                  <a:pt x="10066" y="11802"/>
                  <a:pt x="6924" y="11802"/>
                </a:cubicBezTo>
                <a:cubicBezTo>
                  <a:pt x="6289" y="11802"/>
                  <a:pt x="5656" y="11696"/>
                  <a:pt x="5054" y="11489"/>
                </a:cubicBezTo>
                <a:cubicBezTo>
                  <a:pt x="5031" y="11481"/>
                  <a:pt x="5008" y="11477"/>
                  <a:pt x="4985" y="11477"/>
                </a:cubicBezTo>
                <a:cubicBezTo>
                  <a:pt x="4901" y="11477"/>
                  <a:pt x="4823" y="11529"/>
                  <a:pt x="4793" y="11613"/>
                </a:cubicBezTo>
                <a:cubicBezTo>
                  <a:pt x="4758" y="11720"/>
                  <a:pt x="4813" y="11838"/>
                  <a:pt x="4920" y="11873"/>
                </a:cubicBezTo>
                <a:cubicBezTo>
                  <a:pt x="5584" y="12105"/>
                  <a:pt x="6262" y="12215"/>
                  <a:pt x="6929" y="12215"/>
                </a:cubicBezTo>
                <a:cubicBezTo>
                  <a:pt x="9372" y="12215"/>
                  <a:pt x="11668" y="10740"/>
                  <a:pt x="12612" y="8347"/>
                </a:cubicBezTo>
                <a:cubicBezTo>
                  <a:pt x="13813" y="5298"/>
                  <a:pt x="12393" y="1847"/>
                  <a:pt x="9395" y="523"/>
                </a:cubicBezTo>
                <a:cubicBezTo>
                  <a:pt x="8592" y="168"/>
                  <a:pt x="7753" y="0"/>
                  <a:pt x="6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9"/>
          <p:cNvSpPr/>
          <p:nvPr/>
        </p:nvSpPr>
        <p:spPr>
          <a:xfrm>
            <a:off x="6539411" y="1505694"/>
            <a:ext cx="127128" cy="182941"/>
          </a:xfrm>
          <a:custGeom>
            <a:avLst/>
            <a:gdLst/>
            <a:ahLst/>
            <a:cxnLst/>
            <a:rect l="l" t="t" r="r" b="b"/>
            <a:pathLst>
              <a:path w="4715" h="6785" extrusionOk="0">
                <a:moveTo>
                  <a:pt x="4123" y="411"/>
                </a:moveTo>
                <a:cubicBezTo>
                  <a:pt x="4225" y="413"/>
                  <a:pt x="4306" y="498"/>
                  <a:pt x="4304" y="600"/>
                </a:cubicBezTo>
                <a:lnTo>
                  <a:pt x="4281" y="6189"/>
                </a:lnTo>
                <a:cubicBezTo>
                  <a:pt x="4282" y="6291"/>
                  <a:pt x="4200" y="6376"/>
                  <a:pt x="4097" y="6376"/>
                </a:cubicBezTo>
                <a:cubicBezTo>
                  <a:pt x="3992" y="6376"/>
                  <a:pt x="3910" y="6289"/>
                  <a:pt x="3915" y="6187"/>
                </a:cubicBezTo>
                <a:lnTo>
                  <a:pt x="3921" y="4685"/>
                </a:lnTo>
                <a:cubicBezTo>
                  <a:pt x="3921" y="4573"/>
                  <a:pt x="3831" y="4480"/>
                  <a:pt x="3716" y="4480"/>
                </a:cubicBezTo>
                <a:lnTo>
                  <a:pt x="993" y="4466"/>
                </a:lnTo>
                <a:cubicBezTo>
                  <a:pt x="880" y="4466"/>
                  <a:pt x="790" y="4559"/>
                  <a:pt x="790" y="4671"/>
                </a:cubicBezTo>
                <a:lnTo>
                  <a:pt x="784" y="6189"/>
                </a:lnTo>
                <a:cubicBezTo>
                  <a:pt x="786" y="6291"/>
                  <a:pt x="703" y="6376"/>
                  <a:pt x="598" y="6376"/>
                </a:cubicBezTo>
                <a:cubicBezTo>
                  <a:pt x="496" y="6376"/>
                  <a:pt x="413" y="6289"/>
                  <a:pt x="419" y="6187"/>
                </a:cubicBezTo>
                <a:lnTo>
                  <a:pt x="442" y="598"/>
                </a:lnTo>
                <a:cubicBezTo>
                  <a:pt x="440" y="551"/>
                  <a:pt x="458" y="508"/>
                  <a:pt x="492" y="474"/>
                </a:cubicBezTo>
                <a:cubicBezTo>
                  <a:pt x="524" y="442"/>
                  <a:pt x="568" y="425"/>
                  <a:pt x="615" y="425"/>
                </a:cubicBezTo>
                <a:cubicBezTo>
                  <a:pt x="617" y="425"/>
                  <a:pt x="619" y="425"/>
                  <a:pt x="622" y="425"/>
                </a:cubicBezTo>
                <a:cubicBezTo>
                  <a:pt x="729" y="425"/>
                  <a:pt x="807" y="500"/>
                  <a:pt x="807" y="600"/>
                </a:cubicBezTo>
                <a:lnTo>
                  <a:pt x="802" y="2076"/>
                </a:lnTo>
                <a:cubicBezTo>
                  <a:pt x="802" y="2189"/>
                  <a:pt x="892" y="2282"/>
                  <a:pt x="1005" y="2282"/>
                </a:cubicBezTo>
                <a:lnTo>
                  <a:pt x="3728" y="2293"/>
                </a:lnTo>
                <a:cubicBezTo>
                  <a:pt x="3783" y="2293"/>
                  <a:pt x="3835" y="2272"/>
                  <a:pt x="3874" y="2234"/>
                </a:cubicBezTo>
                <a:cubicBezTo>
                  <a:pt x="3911" y="2197"/>
                  <a:pt x="3933" y="2144"/>
                  <a:pt x="3933" y="2090"/>
                </a:cubicBezTo>
                <a:lnTo>
                  <a:pt x="3939" y="598"/>
                </a:lnTo>
                <a:cubicBezTo>
                  <a:pt x="3939" y="547"/>
                  <a:pt x="3959" y="498"/>
                  <a:pt x="3996" y="462"/>
                </a:cubicBezTo>
                <a:cubicBezTo>
                  <a:pt x="4030" y="429"/>
                  <a:pt x="4075" y="411"/>
                  <a:pt x="4123" y="411"/>
                </a:cubicBezTo>
                <a:close/>
                <a:moveTo>
                  <a:pt x="4117" y="0"/>
                </a:moveTo>
                <a:cubicBezTo>
                  <a:pt x="3962" y="0"/>
                  <a:pt x="3815" y="61"/>
                  <a:pt x="3706" y="170"/>
                </a:cubicBezTo>
                <a:cubicBezTo>
                  <a:pt x="3592" y="283"/>
                  <a:pt x="3529" y="435"/>
                  <a:pt x="3529" y="594"/>
                </a:cubicBezTo>
                <a:lnTo>
                  <a:pt x="3523" y="1883"/>
                </a:lnTo>
                <a:lnTo>
                  <a:pt x="1210" y="1873"/>
                </a:lnTo>
                <a:lnTo>
                  <a:pt x="1214" y="600"/>
                </a:lnTo>
                <a:cubicBezTo>
                  <a:pt x="1216" y="275"/>
                  <a:pt x="955" y="16"/>
                  <a:pt x="622" y="14"/>
                </a:cubicBezTo>
                <a:cubicBezTo>
                  <a:pt x="619" y="14"/>
                  <a:pt x="617" y="14"/>
                  <a:pt x="615" y="14"/>
                </a:cubicBezTo>
                <a:cubicBezTo>
                  <a:pt x="459" y="14"/>
                  <a:pt x="312" y="75"/>
                  <a:pt x="202" y="184"/>
                </a:cubicBezTo>
                <a:cubicBezTo>
                  <a:pt x="91" y="293"/>
                  <a:pt x="30" y="441"/>
                  <a:pt x="30" y="594"/>
                </a:cubicBezTo>
                <a:lnTo>
                  <a:pt x="4" y="6183"/>
                </a:lnTo>
                <a:cubicBezTo>
                  <a:pt x="0" y="6510"/>
                  <a:pt x="265" y="6781"/>
                  <a:pt x="592" y="6785"/>
                </a:cubicBezTo>
                <a:lnTo>
                  <a:pt x="598" y="6785"/>
                </a:lnTo>
                <a:cubicBezTo>
                  <a:pt x="924" y="6781"/>
                  <a:pt x="1188" y="6516"/>
                  <a:pt x="1190" y="6189"/>
                </a:cubicBezTo>
                <a:lnTo>
                  <a:pt x="1194" y="4877"/>
                </a:lnTo>
                <a:lnTo>
                  <a:pt x="3509" y="4886"/>
                </a:lnTo>
                <a:lnTo>
                  <a:pt x="3503" y="6183"/>
                </a:lnTo>
                <a:cubicBezTo>
                  <a:pt x="3501" y="6510"/>
                  <a:pt x="3763" y="6779"/>
                  <a:pt x="4093" y="6785"/>
                </a:cubicBezTo>
                <a:lnTo>
                  <a:pt x="4095" y="6785"/>
                </a:lnTo>
                <a:cubicBezTo>
                  <a:pt x="4423" y="6781"/>
                  <a:pt x="4687" y="6516"/>
                  <a:pt x="4687" y="6189"/>
                </a:cubicBezTo>
                <a:lnTo>
                  <a:pt x="4713" y="600"/>
                </a:lnTo>
                <a:cubicBezTo>
                  <a:pt x="4715" y="273"/>
                  <a:pt x="4452" y="4"/>
                  <a:pt x="4125" y="0"/>
                </a:cubicBezTo>
                <a:cubicBezTo>
                  <a:pt x="4122" y="0"/>
                  <a:pt x="4120" y="0"/>
                  <a:pt x="4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9"/>
          <p:cNvSpPr/>
          <p:nvPr/>
        </p:nvSpPr>
        <p:spPr>
          <a:xfrm>
            <a:off x="6560685" y="1577360"/>
            <a:ext cx="84635" cy="38934"/>
          </a:xfrm>
          <a:custGeom>
            <a:avLst/>
            <a:gdLst/>
            <a:ahLst/>
            <a:cxnLst/>
            <a:rect l="l" t="t" r="r" b="b"/>
            <a:pathLst>
              <a:path w="3139" h="1444" extrusionOk="0">
                <a:moveTo>
                  <a:pt x="415" y="409"/>
                </a:moveTo>
                <a:lnTo>
                  <a:pt x="2730" y="421"/>
                </a:lnTo>
                <a:lnTo>
                  <a:pt x="2726" y="1033"/>
                </a:lnTo>
                <a:lnTo>
                  <a:pt x="411" y="1023"/>
                </a:lnTo>
                <a:lnTo>
                  <a:pt x="415" y="409"/>
                </a:lnTo>
                <a:close/>
                <a:moveTo>
                  <a:pt x="212" y="1"/>
                </a:moveTo>
                <a:cubicBezTo>
                  <a:pt x="99" y="1"/>
                  <a:pt x="7" y="91"/>
                  <a:pt x="7" y="204"/>
                </a:cubicBezTo>
                <a:lnTo>
                  <a:pt x="1" y="1226"/>
                </a:lnTo>
                <a:cubicBezTo>
                  <a:pt x="1" y="1338"/>
                  <a:pt x="91" y="1431"/>
                  <a:pt x="204" y="1431"/>
                </a:cubicBezTo>
                <a:lnTo>
                  <a:pt x="2929" y="1443"/>
                </a:lnTo>
                <a:cubicBezTo>
                  <a:pt x="3042" y="1443"/>
                  <a:pt x="3132" y="1352"/>
                  <a:pt x="3132" y="1240"/>
                </a:cubicBezTo>
                <a:lnTo>
                  <a:pt x="3138" y="218"/>
                </a:lnTo>
                <a:cubicBezTo>
                  <a:pt x="3138" y="105"/>
                  <a:pt x="3048" y="12"/>
                  <a:pt x="2935" y="12"/>
                </a:cubicBezTo>
                <a:lnTo>
                  <a:pt x="2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9"/>
          <p:cNvSpPr/>
          <p:nvPr/>
        </p:nvSpPr>
        <p:spPr>
          <a:xfrm>
            <a:off x="6397885" y="1408952"/>
            <a:ext cx="415303" cy="376154"/>
          </a:xfrm>
          <a:custGeom>
            <a:avLst/>
            <a:gdLst/>
            <a:ahLst/>
            <a:cxnLst/>
            <a:rect l="l" t="t" r="r" b="b"/>
            <a:pathLst>
              <a:path w="15403" h="13951" extrusionOk="0">
                <a:moveTo>
                  <a:pt x="7617" y="0"/>
                </a:moveTo>
                <a:cubicBezTo>
                  <a:pt x="5554" y="0"/>
                  <a:pt x="3526" y="914"/>
                  <a:pt x="2161" y="2625"/>
                </a:cubicBezTo>
                <a:cubicBezTo>
                  <a:pt x="0" y="5333"/>
                  <a:pt x="156" y="9218"/>
                  <a:pt x="2528" y="11746"/>
                </a:cubicBezTo>
                <a:cubicBezTo>
                  <a:pt x="3890" y="13199"/>
                  <a:pt x="5746" y="13950"/>
                  <a:pt x="7618" y="13950"/>
                </a:cubicBezTo>
                <a:cubicBezTo>
                  <a:pt x="9003" y="13950"/>
                  <a:pt x="10397" y="13539"/>
                  <a:pt x="11605" y="12695"/>
                </a:cubicBezTo>
                <a:cubicBezTo>
                  <a:pt x="14447" y="10712"/>
                  <a:pt x="15402" y="6943"/>
                  <a:pt x="13847" y="3845"/>
                </a:cubicBezTo>
                <a:cubicBezTo>
                  <a:pt x="13372" y="2906"/>
                  <a:pt x="12693" y="2085"/>
                  <a:pt x="11860" y="1443"/>
                </a:cubicBezTo>
                <a:cubicBezTo>
                  <a:pt x="11823" y="1415"/>
                  <a:pt x="11779" y="1401"/>
                  <a:pt x="11735" y="1401"/>
                </a:cubicBezTo>
                <a:cubicBezTo>
                  <a:pt x="11675" y="1401"/>
                  <a:pt x="11614" y="1428"/>
                  <a:pt x="11574" y="1481"/>
                </a:cubicBezTo>
                <a:cubicBezTo>
                  <a:pt x="11505" y="1570"/>
                  <a:pt x="11521" y="1698"/>
                  <a:pt x="11611" y="1769"/>
                </a:cubicBezTo>
                <a:cubicBezTo>
                  <a:pt x="12395" y="2373"/>
                  <a:pt x="13034" y="3144"/>
                  <a:pt x="13480" y="4029"/>
                </a:cubicBezTo>
                <a:cubicBezTo>
                  <a:pt x="14946" y="6947"/>
                  <a:pt x="14048" y="10497"/>
                  <a:pt x="11373" y="12366"/>
                </a:cubicBezTo>
                <a:cubicBezTo>
                  <a:pt x="10234" y="13161"/>
                  <a:pt x="8920" y="13549"/>
                  <a:pt x="7615" y="13549"/>
                </a:cubicBezTo>
                <a:cubicBezTo>
                  <a:pt x="5852" y="13549"/>
                  <a:pt x="4104" y="12841"/>
                  <a:pt x="2820" y="11472"/>
                </a:cubicBezTo>
                <a:cubicBezTo>
                  <a:pt x="586" y="9090"/>
                  <a:pt x="438" y="5432"/>
                  <a:pt x="2475" y="2880"/>
                </a:cubicBezTo>
                <a:cubicBezTo>
                  <a:pt x="3761" y="1269"/>
                  <a:pt x="5671" y="408"/>
                  <a:pt x="7614" y="408"/>
                </a:cubicBezTo>
                <a:cubicBezTo>
                  <a:pt x="8747" y="408"/>
                  <a:pt x="9892" y="701"/>
                  <a:pt x="10931" y="1309"/>
                </a:cubicBezTo>
                <a:cubicBezTo>
                  <a:pt x="10963" y="1329"/>
                  <a:pt x="10999" y="1338"/>
                  <a:pt x="11034" y="1338"/>
                </a:cubicBezTo>
                <a:cubicBezTo>
                  <a:pt x="11104" y="1338"/>
                  <a:pt x="11173" y="1302"/>
                  <a:pt x="11211" y="1236"/>
                </a:cubicBezTo>
                <a:cubicBezTo>
                  <a:pt x="11268" y="1140"/>
                  <a:pt x="11234" y="1013"/>
                  <a:pt x="11136" y="956"/>
                </a:cubicBezTo>
                <a:cubicBezTo>
                  <a:pt x="10034" y="311"/>
                  <a:pt x="8820" y="0"/>
                  <a:pt x="7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9"/>
          <p:cNvSpPr/>
          <p:nvPr/>
        </p:nvSpPr>
        <p:spPr>
          <a:xfrm>
            <a:off x="6416355" y="1433515"/>
            <a:ext cx="371813" cy="327783"/>
          </a:xfrm>
          <a:custGeom>
            <a:avLst/>
            <a:gdLst/>
            <a:ahLst/>
            <a:cxnLst/>
            <a:rect l="l" t="t" r="r" b="b"/>
            <a:pathLst>
              <a:path w="13790" h="12157" extrusionOk="0">
                <a:moveTo>
                  <a:pt x="6886" y="0"/>
                </a:moveTo>
                <a:cubicBezTo>
                  <a:pt x="5923" y="0"/>
                  <a:pt x="4947" y="230"/>
                  <a:pt x="4039" y="712"/>
                </a:cubicBezTo>
                <a:cubicBezTo>
                  <a:pt x="1152" y="2247"/>
                  <a:pt x="0" y="5795"/>
                  <a:pt x="1431" y="8736"/>
                </a:cubicBezTo>
                <a:cubicBezTo>
                  <a:pt x="1466" y="8809"/>
                  <a:pt x="1539" y="8851"/>
                  <a:pt x="1614" y="8851"/>
                </a:cubicBezTo>
                <a:cubicBezTo>
                  <a:pt x="1644" y="8851"/>
                  <a:pt x="1674" y="8844"/>
                  <a:pt x="1703" y="8830"/>
                </a:cubicBezTo>
                <a:cubicBezTo>
                  <a:pt x="1806" y="8781"/>
                  <a:pt x="1847" y="8659"/>
                  <a:pt x="1798" y="8558"/>
                </a:cubicBezTo>
                <a:cubicBezTo>
                  <a:pt x="1421" y="7782"/>
                  <a:pt x="1225" y="6930"/>
                  <a:pt x="1227" y="6068"/>
                </a:cubicBezTo>
                <a:cubicBezTo>
                  <a:pt x="1227" y="2928"/>
                  <a:pt x="3783" y="373"/>
                  <a:pt x="6922" y="373"/>
                </a:cubicBezTo>
                <a:cubicBezTo>
                  <a:pt x="10064" y="373"/>
                  <a:pt x="12619" y="2928"/>
                  <a:pt x="12619" y="6068"/>
                </a:cubicBezTo>
                <a:cubicBezTo>
                  <a:pt x="12619" y="9209"/>
                  <a:pt x="10064" y="11765"/>
                  <a:pt x="6922" y="11765"/>
                </a:cubicBezTo>
                <a:cubicBezTo>
                  <a:pt x="5036" y="11765"/>
                  <a:pt x="3270" y="10829"/>
                  <a:pt x="2210" y="9268"/>
                </a:cubicBezTo>
                <a:cubicBezTo>
                  <a:pt x="2171" y="9211"/>
                  <a:pt x="2106" y="9179"/>
                  <a:pt x="2041" y="9179"/>
                </a:cubicBezTo>
                <a:cubicBezTo>
                  <a:pt x="2001" y="9179"/>
                  <a:pt x="1961" y="9191"/>
                  <a:pt x="1926" y="9215"/>
                </a:cubicBezTo>
                <a:cubicBezTo>
                  <a:pt x="1833" y="9278"/>
                  <a:pt x="1808" y="9405"/>
                  <a:pt x="1873" y="9499"/>
                </a:cubicBezTo>
                <a:cubicBezTo>
                  <a:pt x="3046" y="11222"/>
                  <a:pt x="4954" y="12156"/>
                  <a:pt x="6901" y="12156"/>
                </a:cubicBezTo>
                <a:cubicBezTo>
                  <a:pt x="8009" y="12156"/>
                  <a:pt x="9129" y="11854"/>
                  <a:pt x="10133" y="11222"/>
                </a:cubicBezTo>
                <a:cubicBezTo>
                  <a:pt x="12900" y="9481"/>
                  <a:pt x="13790" y="5862"/>
                  <a:pt x="12150" y="3033"/>
                </a:cubicBezTo>
                <a:cubicBezTo>
                  <a:pt x="11025" y="1092"/>
                  <a:pt x="8987" y="0"/>
                  <a:pt x="68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79"/>
          <p:cNvGrpSpPr/>
          <p:nvPr/>
        </p:nvGrpSpPr>
        <p:grpSpPr>
          <a:xfrm>
            <a:off x="5588768" y="3811419"/>
            <a:ext cx="399665" cy="376450"/>
            <a:chOff x="5588768" y="3971194"/>
            <a:chExt cx="399665" cy="376450"/>
          </a:xfrm>
        </p:grpSpPr>
        <p:sp>
          <p:nvSpPr>
            <p:cNvPr id="9960" name="Google Shape;9960;p79"/>
            <p:cNvSpPr/>
            <p:nvPr/>
          </p:nvSpPr>
          <p:spPr>
            <a:xfrm>
              <a:off x="5588768" y="3971194"/>
              <a:ext cx="399665" cy="376450"/>
            </a:xfrm>
            <a:custGeom>
              <a:avLst/>
              <a:gdLst/>
              <a:ahLst/>
              <a:cxnLst/>
              <a:rect l="l" t="t" r="r" b="b"/>
              <a:pathLst>
                <a:path w="14823" h="13962" extrusionOk="0">
                  <a:moveTo>
                    <a:pt x="7428" y="0"/>
                  </a:moveTo>
                  <a:cubicBezTo>
                    <a:pt x="6316" y="0"/>
                    <a:pt x="5196" y="266"/>
                    <a:pt x="4165" y="811"/>
                  </a:cubicBezTo>
                  <a:cubicBezTo>
                    <a:pt x="1457" y="2244"/>
                    <a:pt x="1" y="5275"/>
                    <a:pt x="573" y="8284"/>
                  </a:cubicBezTo>
                  <a:cubicBezTo>
                    <a:pt x="1145" y="11294"/>
                    <a:pt x="3612" y="13579"/>
                    <a:pt x="6657" y="13918"/>
                  </a:cubicBezTo>
                  <a:cubicBezTo>
                    <a:pt x="6917" y="13947"/>
                    <a:pt x="7176" y="13961"/>
                    <a:pt x="7433" y="13961"/>
                  </a:cubicBezTo>
                  <a:cubicBezTo>
                    <a:pt x="10187" y="13961"/>
                    <a:pt x="12715" y="12332"/>
                    <a:pt x="13832" y="9764"/>
                  </a:cubicBezTo>
                  <a:cubicBezTo>
                    <a:pt x="13873" y="9660"/>
                    <a:pt x="13826" y="9543"/>
                    <a:pt x="13723" y="9500"/>
                  </a:cubicBezTo>
                  <a:cubicBezTo>
                    <a:pt x="13697" y="9488"/>
                    <a:pt x="13669" y="9482"/>
                    <a:pt x="13642" y="9482"/>
                  </a:cubicBezTo>
                  <a:cubicBezTo>
                    <a:pt x="13565" y="9482"/>
                    <a:pt x="13492" y="9526"/>
                    <a:pt x="13457" y="9601"/>
                  </a:cubicBezTo>
                  <a:cubicBezTo>
                    <a:pt x="12388" y="12053"/>
                    <a:pt x="9989" y="13528"/>
                    <a:pt x="7461" y="13528"/>
                  </a:cubicBezTo>
                  <a:cubicBezTo>
                    <a:pt x="6665" y="13528"/>
                    <a:pt x="5856" y="13382"/>
                    <a:pt x="5072" y="13074"/>
                  </a:cubicBezTo>
                  <a:cubicBezTo>
                    <a:pt x="1801" y="11785"/>
                    <a:pt x="137" y="8138"/>
                    <a:pt x="1305" y="4821"/>
                  </a:cubicBezTo>
                  <a:cubicBezTo>
                    <a:pt x="2248" y="2141"/>
                    <a:pt x="4766" y="452"/>
                    <a:pt x="7467" y="452"/>
                  </a:cubicBezTo>
                  <a:cubicBezTo>
                    <a:pt x="8112" y="452"/>
                    <a:pt x="8767" y="548"/>
                    <a:pt x="9414" y="750"/>
                  </a:cubicBezTo>
                  <a:cubicBezTo>
                    <a:pt x="12770" y="1798"/>
                    <a:pt x="14696" y="5318"/>
                    <a:pt x="13771" y="8713"/>
                  </a:cubicBezTo>
                  <a:cubicBezTo>
                    <a:pt x="13741" y="8821"/>
                    <a:pt x="13804" y="8934"/>
                    <a:pt x="13913" y="8963"/>
                  </a:cubicBezTo>
                  <a:cubicBezTo>
                    <a:pt x="13931" y="8968"/>
                    <a:pt x="13949" y="8970"/>
                    <a:pt x="13967" y="8970"/>
                  </a:cubicBezTo>
                  <a:cubicBezTo>
                    <a:pt x="14058" y="8970"/>
                    <a:pt x="14141" y="8910"/>
                    <a:pt x="14165" y="8819"/>
                  </a:cubicBezTo>
                  <a:cubicBezTo>
                    <a:pt x="14823" y="6402"/>
                    <a:pt x="14136" y="3817"/>
                    <a:pt x="12364" y="2045"/>
                  </a:cubicBezTo>
                  <a:lnTo>
                    <a:pt x="12366" y="2043"/>
                  </a:lnTo>
                  <a:cubicBezTo>
                    <a:pt x="11023" y="702"/>
                    <a:pt x="9237" y="0"/>
                    <a:pt x="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9"/>
            <p:cNvSpPr/>
            <p:nvPr/>
          </p:nvSpPr>
          <p:spPr>
            <a:xfrm>
              <a:off x="5624385" y="3994840"/>
              <a:ext cx="341911" cy="328700"/>
            </a:xfrm>
            <a:custGeom>
              <a:avLst/>
              <a:gdLst/>
              <a:ahLst/>
              <a:cxnLst/>
              <a:rect l="l" t="t" r="r" b="b"/>
              <a:pathLst>
                <a:path w="12681" h="12191" extrusionOk="0">
                  <a:moveTo>
                    <a:pt x="6095" y="0"/>
                  </a:moveTo>
                  <a:cubicBezTo>
                    <a:pt x="3689" y="0"/>
                    <a:pt x="1430" y="1435"/>
                    <a:pt x="466" y="3763"/>
                  </a:cubicBezTo>
                  <a:cubicBezTo>
                    <a:pt x="426" y="3865"/>
                    <a:pt x="476" y="3982"/>
                    <a:pt x="578" y="4023"/>
                  </a:cubicBezTo>
                  <a:cubicBezTo>
                    <a:pt x="605" y="4034"/>
                    <a:pt x="632" y="4040"/>
                    <a:pt x="659" y="4040"/>
                  </a:cubicBezTo>
                  <a:cubicBezTo>
                    <a:pt x="736" y="4040"/>
                    <a:pt x="809" y="3995"/>
                    <a:pt x="843" y="3920"/>
                  </a:cubicBezTo>
                  <a:cubicBezTo>
                    <a:pt x="1727" y="1793"/>
                    <a:pt x="3803" y="406"/>
                    <a:pt x="6106" y="406"/>
                  </a:cubicBezTo>
                  <a:cubicBezTo>
                    <a:pt x="9247" y="406"/>
                    <a:pt x="11803" y="2961"/>
                    <a:pt x="11803" y="6103"/>
                  </a:cubicBezTo>
                  <a:cubicBezTo>
                    <a:pt x="11803" y="9243"/>
                    <a:pt x="9247" y="11798"/>
                    <a:pt x="6106" y="11798"/>
                  </a:cubicBezTo>
                  <a:cubicBezTo>
                    <a:pt x="2964" y="11798"/>
                    <a:pt x="410" y="9243"/>
                    <a:pt x="410" y="6103"/>
                  </a:cubicBezTo>
                  <a:cubicBezTo>
                    <a:pt x="409" y="5647"/>
                    <a:pt x="464" y="5195"/>
                    <a:pt x="570" y="4753"/>
                  </a:cubicBezTo>
                  <a:cubicBezTo>
                    <a:pt x="596" y="4645"/>
                    <a:pt x="529" y="4534"/>
                    <a:pt x="418" y="4507"/>
                  </a:cubicBezTo>
                  <a:lnTo>
                    <a:pt x="420" y="4507"/>
                  </a:lnTo>
                  <a:cubicBezTo>
                    <a:pt x="404" y="4503"/>
                    <a:pt x="389" y="4501"/>
                    <a:pt x="373" y="4501"/>
                  </a:cubicBezTo>
                  <a:cubicBezTo>
                    <a:pt x="280" y="4501"/>
                    <a:pt x="196" y="4564"/>
                    <a:pt x="174" y="4658"/>
                  </a:cubicBezTo>
                  <a:cubicBezTo>
                    <a:pt x="59" y="5130"/>
                    <a:pt x="0" y="5616"/>
                    <a:pt x="0" y="6103"/>
                  </a:cubicBezTo>
                  <a:cubicBezTo>
                    <a:pt x="4" y="9237"/>
                    <a:pt x="2384" y="11857"/>
                    <a:pt x="5502" y="12161"/>
                  </a:cubicBezTo>
                  <a:cubicBezTo>
                    <a:pt x="5703" y="12181"/>
                    <a:pt x="5903" y="12190"/>
                    <a:pt x="6101" y="12190"/>
                  </a:cubicBezTo>
                  <a:cubicBezTo>
                    <a:pt x="8977" y="12190"/>
                    <a:pt x="11499" y="10157"/>
                    <a:pt x="12071" y="7283"/>
                  </a:cubicBezTo>
                  <a:cubicBezTo>
                    <a:pt x="12681" y="4209"/>
                    <a:pt x="10861" y="1174"/>
                    <a:pt x="7864" y="264"/>
                  </a:cubicBezTo>
                  <a:cubicBezTo>
                    <a:pt x="7276" y="86"/>
                    <a:pt x="6681" y="0"/>
                    <a:pt x="6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9"/>
            <p:cNvSpPr/>
            <p:nvPr/>
          </p:nvSpPr>
          <p:spPr>
            <a:xfrm>
              <a:off x="5708966" y="4066749"/>
              <a:ext cx="160130" cy="185178"/>
            </a:xfrm>
            <a:custGeom>
              <a:avLst/>
              <a:gdLst/>
              <a:ahLst/>
              <a:cxnLst/>
              <a:rect l="l" t="t" r="r" b="b"/>
              <a:pathLst>
                <a:path w="5939" h="6868" extrusionOk="0">
                  <a:moveTo>
                    <a:pt x="4969" y="409"/>
                  </a:moveTo>
                  <a:cubicBezTo>
                    <a:pt x="5141" y="409"/>
                    <a:pt x="5279" y="547"/>
                    <a:pt x="5279" y="719"/>
                  </a:cubicBezTo>
                  <a:cubicBezTo>
                    <a:pt x="5279" y="888"/>
                    <a:pt x="5141" y="1027"/>
                    <a:pt x="4969" y="1029"/>
                  </a:cubicBezTo>
                  <a:lnTo>
                    <a:pt x="3495" y="1029"/>
                  </a:lnTo>
                  <a:cubicBezTo>
                    <a:pt x="3494" y="1028"/>
                    <a:pt x="3493" y="1028"/>
                    <a:pt x="3492" y="1028"/>
                  </a:cubicBezTo>
                  <a:cubicBezTo>
                    <a:pt x="3381" y="1028"/>
                    <a:pt x="3290" y="1120"/>
                    <a:pt x="3290" y="1232"/>
                  </a:cubicBezTo>
                  <a:lnTo>
                    <a:pt x="3290" y="3669"/>
                  </a:lnTo>
                  <a:cubicBezTo>
                    <a:pt x="3186" y="3671"/>
                    <a:pt x="3079" y="3673"/>
                    <a:pt x="2970" y="3673"/>
                  </a:cubicBezTo>
                  <a:cubicBezTo>
                    <a:pt x="2872" y="3673"/>
                    <a:pt x="2775" y="3673"/>
                    <a:pt x="2678" y="3669"/>
                  </a:cubicBezTo>
                  <a:lnTo>
                    <a:pt x="2678" y="1232"/>
                  </a:lnTo>
                  <a:cubicBezTo>
                    <a:pt x="2678" y="1119"/>
                    <a:pt x="2588" y="1029"/>
                    <a:pt x="2473" y="1029"/>
                  </a:cubicBezTo>
                  <a:lnTo>
                    <a:pt x="1001" y="1029"/>
                  </a:lnTo>
                  <a:cubicBezTo>
                    <a:pt x="829" y="1027"/>
                    <a:pt x="691" y="888"/>
                    <a:pt x="691" y="719"/>
                  </a:cubicBezTo>
                  <a:cubicBezTo>
                    <a:pt x="691" y="547"/>
                    <a:pt x="829" y="409"/>
                    <a:pt x="1001" y="409"/>
                  </a:cubicBezTo>
                  <a:close/>
                  <a:moveTo>
                    <a:pt x="3290" y="4077"/>
                  </a:moveTo>
                  <a:lnTo>
                    <a:pt x="3288" y="6153"/>
                  </a:lnTo>
                  <a:cubicBezTo>
                    <a:pt x="3288" y="6321"/>
                    <a:pt x="3152" y="6457"/>
                    <a:pt x="2982" y="6457"/>
                  </a:cubicBezTo>
                  <a:cubicBezTo>
                    <a:pt x="2815" y="6457"/>
                    <a:pt x="2676" y="6321"/>
                    <a:pt x="2676" y="6153"/>
                  </a:cubicBezTo>
                  <a:lnTo>
                    <a:pt x="2676" y="4079"/>
                  </a:lnTo>
                  <a:cubicBezTo>
                    <a:pt x="2773" y="4081"/>
                    <a:pt x="2872" y="4083"/>
                    <a:pt x="2969" y="4083"/>
                  </a:cubicBezTo>
                  <a:cubicBezTo>
                    <a:pt x="3077" y="4083"/>
                    <a:pt x="3184" y="4081"/>
                    <a:pt x="3290" y="4077"/>
                  </a:cubicBezTo>
                  <a:close/>
                  <a:moveTo>
                    <a:pt x="1001" y="0"/>
                  </a:moveTo>
                  <a:cubicBezTo>
                    <a:pt x="608" y="8"/>
                    <a:pt x="295" y="328"/>
                    <a:pt x="295" y="719"/>
                  </a:cubicBezTo>
                  <a:cubicBezTo>
                    <a:pt x="295" y="1109"/>
                    <a:pt x="608" y="1429"/>
                    <a:pt x="1001" y="1437"/>
                  </a:cubicBezTo>
                  <a:lnTo>
                    <a:pt x="2270" y="1437"/>
                  </a:lnTo>
                  <a:lnTo>
                    <a:pt x="2270" y="3647"/>
                  </a:lnTo>
                  <a:cubicBezTo>
                    <a:pt x="1820" y="3614"/>
                    <a:pt x="1408" y="3544"/>
                    <a:pt x="1072" y="3450"/>
                  </a:cubicBezTo>
                  <a:cubicBezTo>
                    <a:pt x="573" y="3306"/>
                    <a:pt x="411" y="3142"/>
                    <a:pt x="411" y="3085"/>
                  </a:cubicBezTo>
                  <a:cubicBezTo>
                    <a:pt x="411" y="3041"/>
                    <a:pt x="547" y="2846"/>
                    <a:pt x="1218" y="2680"/>
                  </a:cubicBezTo>
                  <a:lnTo>
                    <a:pt x="1216" y="2680"/>
                  </a:lnTo>
                  <a:cubicBezTo>
                    <a:pt x="1327" y="2653"/>
                    <a:pt x="1394" y="2542"/>
                    <a:pt x="1366" y="2432"/>
                  </a:cubicBezTo>
                  <a:cubicBezTo>
                    <a:pt x="1343" y="2340"/>
                    <a:pt x="1260" y="2277"/>
                    <a:pt x="1168" y="2277"/>
                  </a:cubicBezTo>
                  <a:cubicBezTo>
                    <a:pt x="1151" y="2277"/>
                    <a:pt x="1134" y="2279"/>
                    <a:pt x="1118" y="2284"/>
                  </a:cubicBezTo>
                  <a:cubicBezTo>
                    <a:pt x="387" y="2463"/>
                    <a:pt x="1" y="2741"/>
                    <a:pt x="1" y="3085"/>
                  </a:cubicBezTo>
                  <a:cubicBezTo>
                    <a:pt x="1" y="3404"/>
                    <a:pt x="322" y="3659"/>
                    <a:pt x="958" y="3842"/>
                  </a:cubicBezTo>
                  <a:cubicBezTo>
                    <a:pt x="1327" y="3949"/>
                    <a:pt x="1779" y="4022"/>
                    <a:pt x="2268" y="4058"/>
                  </a:cubicBezTo>
                  <a:lnTo>
                    <a:pt x="2268" y="6151"/>
                  </a:lnTo>
                  <a:cubicBezTo>
                    <a:pt x="2268" y="6548"/>
                    <a:pt x="2588" y="6868"/>
                    <a:pt x="2984" y="6868"/>
                  </a:cubicBezTo>
                  <a:cubicBezTo>
                    <a:pt x="3379" y="6868"/>
                    <a:pt x="3699" y="6548"/>
                    <a:pt x="3699" y="6151"/>
                  </a:cubicBezTo>
                  <a:lnTo>
                    <a:pt x="3699" y="4056"/>
                  </a:lnTo>
                  <a:cubicBezTo>
                    <a:pt x="4178" y="4018"/>
                    <a:pt x="4618" y="3947"/>
                    <a:pt x="4981" y="3842"/>
                  </a:cubicBezTo>
                  <a:cubicBezTo>
                    <a:pt x="5617" y="3659"/>
                    <a:pt x="5938" y="3404"/>
                    <a:pt x="5938" y="3085"/>
                  </a:cubicBezTo>
                  <a:cubicBezTo>
                    <a:pt x="5938" y="2747"/>
                    <a:pt x="5565" y="2473"/>
                    <a:pt x="4861" y="2293"/>
                  </a:cubicBezTo>
                  <a:cubicBezTo>
                    <a:pt x="4844" y="2289"/>
                    <a:pt x="4827" y="2287"/>
                    <a:pt x="4810" y="2287"/>
                  </a:cubicBezTo>
                  <a:cubicBezTo>
                    <a:pt x="4718" y="2287"/>
                    <a:pt x="4636" y="2348"/>
                    <a:pt x="4612" y="2441"/>
                  </a:cubicBezTo>
                  <a:cubicBezTo>
                    <a:pt x="4583" y="2550"/>
                    <a:pt x="4650" y="2660"/>
                    <a:pt x="4758" y="2690"/>
                  </a:cubicBezTo>
                  <a:cubicBezTo>
                    <a:pt x="5400" y="2854"/>
                    <a:pt x="5530" y="3043"/>
                    <a:pt x="5530" y="3085"/>
                  </a:cubicBezTo>
                  <a:cubicBezTo>
                    <a:pt x="5530" y="3140"/>
                    <a:pt x="5368" y="3306"/>
                    <a:pt x="4869" y="3450"/>
                  </a:cubicBezTo>
                  <a:cubicBezTo>
                    <a:pt x="4539" y="3543"/>
                    <a:pt x="4139" y="3610"/>
                    <a:pt x="3699" y="3645"/>
                  </a:cubicBezTo>
                  <a:lnTo>
                    <a:pt x="3699" y="1437"/>
                  </a:lnTo>
                  <a:lnTo>
                    <a:pt x="4969" y="1437"/>
                  </a:lnTo>
                  <a:cubicBezTo>
                    <a:pt x="5360" y="1429"/>
                    <a:pt x="5674" y="1109"/>
                    <a:pt x="5674" y="719"/>
                  </a:cubicBezTo>
                  <a:cubicBezTo>
                    <a:pt x="5674" y="328"/>
                    <a:pt x="5360" y="8"/>
                    <a:pt x="4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79"/>
          <p:cNvGrpSpPr/>
          <p:nvPr/>
        </p:nvGrpSpPr>
        <p:grpSpPr>
          <a:xfrm>
            <a:off x="5585856" y="3210721"/>
            <a:ext cx="406729" cy="376450"/>
            <a:chOff x="5585856" y="3370496"/>
            <a:chExt cx="406729" cy="376450"/>
          </a:xfrm>
        </p:grpSpPr>
        <p:sp>
          <p:nvSpPr>
            <p:cNvPr id="9964" name="Google Shape;9964;p79"/>
            <p:cNvSpPr/>
            <p:nvPr/>
          </p:nvSpPr>
          <p:spPr>
            <a:xfrm>
              <a:off x="5688124" y="3460416"/>
              <a:ext cx="201814" cy="196664"/>
            </a:xfrm>
            <a:custGeom>
              <a:avLst/>
              <a:gdLst/>
              <a:ahLst/>
              <a:cxnLst/>
              <a:rect l="l" t="t" r="r" b="b"/>
              <a:pathLst>
                <a:path w="7485" h="7294" extrusionOk="0">
                  <a:moveTo>
                    <a:pt x="3751" y="411"/>
                  </a:moveTo>
                  <a:cubicBezTo>
                    <a:pt x="3902" y="411"/>
                    <a:pt x="4047" y="472"/>
                    <a:pt x="4156" y="581"/>
                  </a:cubicBezTo>
                  <a:lnTo>
                    <a:pt x="6808" y="3237"/>
                  </a:lnTo>
                  <a:cubicBezTo>
                    <a:pt x="7035" y="3466"/>
                    <a:pt x="7035" y="3833"/>
                    <a:pt x="6808" y="4062"/>
                  </a:cubicBezTo>
                  <a:lnTo>
                    <a:pt x="6810" y="4062"/>
                  </a:lnTo>
                  <a:lnTo>
                    <a:pt x="4152" y="6714"/>
                  </a:lnTo>
                  <a:cubicBezTo>
                    <a:pt x="4043" y="6824"/>
                    <a:pt x="3895" y="6885"/>
                    <a:pt x="3742" y="6885"/>
                  </a:cubicBezTo>
                  <a:cubicBezTo>
                    <a:pt x="3586" y="6885"/>
                    <a:pt x="3438" y="6824"/>
                    <a:pt x="3329" y="6714"/>
                  </a:cubicBezTo>
                  <a:lnTo>
                    <a:pt x="675" y="4058"/>
                  </a:lnTo>
                  <a:cubicBezTo>
                    <a:pt x="448" y="3829"/>
                    <a:pt x="448" y="3462"/>
                    <a:pt x="675" y="3235"/>
                  </a:cubicBezTo>
                  <a:lnTo>
                    <a:pt x="3331" y="581"/>
                  </a:lnTo>
                  <a:cubicBezTo>
                    <a:pt x="3438" y="472"/>
                    <a:pt x="3585" y="411"/>
                    <a:pt x="3736" y="411"/>
                  </a:cubicBezTo>
                  <a:cubicBezTo>
                    <a:pt x="3739" y="411"/>
                    <a:pt x="3741" y="411"/>
                    <a:pt x="3743" y="411"/>
                  </a:cubicBezTo>
                  <a:cubicBezTo>
                    <a:pt x="3746" y="411"/>
                    <a:pt x="3748" y="411"/>
                    <a:pt x="3751" y="411"/>
                  </a:cubicBezTo>
                  <a:close/>
                  <a:moveTo>
                    <a:pt x="3743" y="0"/>
                  </a:moveTo>
                  <a:cubicBezTo>
                    <a:pt x="3481" y="0"/>
                    <a:pt x="3228" y="105"/>
                    <a:pt x="3043" y="291"/>
                  </a:cubicBezTo>
                  <a:lnTo>
                    <a:pt x="387" y="2945"/>
                  </a:lnTo>
                  <a:cubicBezTo>
                    <a:pt x="0" y="3331"/>
                    <a:pt x="0" y="3959"/>
                    <a:pt x="387" y="4346"/>
                  </a:cubicBezTo>
                  <a:lnTo>
                    <a:pt x="3039" y="7002"/>
                  </a:lnTo>
                  <a:cubicBezTo>
                    <a:pt x="3225" y="7189"/>
                    <a:pt x="3477" y="7294"/>
                    <a:pt x="3742" y="7294"/>
                  </a:cubicBezTo>
                  <a:cubicBezTo>
                    <a:pt x="4004" y="7294"/>
                    <a:pt x="4257" y="7189"/>
                    <a:pt x="4442" y="7004"/>
                  </a:cubicBezTo>
                  <a:lnTo>
                    <a:pt x="7098" y="4350"/>
                  </a:lnTo>
                  <a:cubicBezTo>
                    <a:pt x="7485" y="3963"/>
                    <a:pt x="7485" y="3335"/>
                    <a:pt x="7098" y="2947"/>
                  </a:cubicBezTo>
                  <a:lnTo>
                    <a:pt x="4446" y="291"/>
                  </a:lnTo>
                  <a:cubicBezTo>
                    <a:pt x="4261" y="105"/>
                    <a:pt x="4008" y="0"/>
                    <a:pt x="37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9"/>
            <p:cNvSpPr/>
            <p:nvPr/>
          </p:nvSpPr>
          <p:spPr>
            <a:xfrm>
              <a:off x="5719563" y="3490156"/>
              <a:ext cx="138992" cy="137185"/>
            </a:xfrm>
            <a:custGeom>
              <a:avLst/>
              <a:gdLst/>
              <a:ahLst/>
              <a:cxnLst/>
              <a:rect l="l" t="t" r="r" b="b"/>
              <a:pathLst>
                <a:path w="5155" h="5088" extrusionOk="0">
                  <a:moveTo>
                    <a:pt x="2577" y="437"/>
                  </a:moveTo>
                  <a:lnTo>
                    <a:pt x="4685" y="2546"/>
                  </a:lnTo>
                  <a:lnTo>
                    <a:pt x="2576" y="4654"/>
                  </a:lnTo>
                  <a:lnTo>
                    <a:pt x="468" y="2544"/>
                  </a:lnTo>
                  <a:lnTo>
                    <a:pt x="2577" y="437"/>
                  </a:lnTo>
                  <a:close/>
                  <a:moveTo>
                    <a:pt x="2577" y="1"/>
                  </a:moveTo>
                  <a:cubicBezTo>
                    <a:pt x="2485" y="1"/>
                    <a:pt x="2398" y="38"/>
                    <a:pt x="2333" y="103"/>
                  </a:cubicBezTo>
                  <a:lnTo>
                    <a:pt x="135" y="2297"/>
                  </a:lnTo>
                  <a:cubicBezTo>
                    <a:pt x="0" y="2434"/>
                    <a:pt x="0" y="2653"/>
                    <a:pt x="135" y="2789"/>
                  </a:cubicBezTo>
                  <a:lnTo>
                    <a:pt x="2331" y="4985"/>
                  </a:lnTo>
                  <a:cubicBezTo>
                    <a:pt x="2396" y="5052"/>
                    <a:pt x="2485" y="5088"/>
                    <a:pt x="2577" y="5088"/>
                  </a:cubicBezTo>
                  <a:cubicBezTo>
                    <a:pt x="2668" y="5088"/>
                    <a:pt x="2757" y="5050"/>
                    <a:pt x="2822" y="4987"/>
                  </a:cubicBezTo>
                  <a:lnTo>
                    <a:pt x="5020" y="2791"/>
                  </a:lnTo>
                  <a:cubicBezTo>
                    <a:pt x="5155" y="2655"/>
                    <a:pt x="5155" y="2436"/>
                    <a:pt x="5020" y="2299"/>
                  </a:cubicBezTo>
                  <a:lnTo>
                    <a:pt x="2822" y="103"/>
                  </a:lnTo>
                  <a:cubicBezTo>
                    <a:pt x="2757" y="38"/>
                    <a:pt x="2670" y="1"/>
                    <a:pt x="2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9"/>
            <p:cNvSpPr/>
            <p:nvPr/>
          </p:nvSpPr>
          <p:spPr>
            <a:xfrm>
              <a:off x="5585856" y="3370496"/>
              <a:ext cx="406729" cy="376450"/>
            </a:xfrm>
            <a:custGeom>
              <a:avLst/>
              <a:gdLst/>
              <a:ahLst/>
              <a:cxnLst/>
              <a:rect l="l" t="t" r="r" b="b"/>
              <a:pathLst>
                <a:path w="15085" h="13962" extrusionOk="0">
                  <a:moveTo>
                    <a:pt x="7533" y="1"/>
                  </a:moveTo>
                  <a:cubicBezTo>
                    <a:pt x="6270" y="1"/>
                    <a:pt x="4998" y="343"/>
                    <a:pt x="3864" y="1044"/>
                  </a:cubicBezTo>
                  <a:cubicBezTo>
                    <a:pt x="3767" y="1104"/>
                    <a:pt x="3738" y="1230"/>
                    <a:pt x="3799" y="1327"/>
                  </a:cubicBezTo>
                  <a:cubicBezTo>
                    <a:pt x="3838" y="1388"/>
                    <a:pt x="3904" y="1422"/>
                    <a:pt x="3973" y="1422"/>
                  </a:cubicBezTo>
                  <a:cubicBezTo>
                    <a:pt x="4009" y="1422"/>
                    <a:pt x="4046" y="1412"/>
                    <a:pt x="4079" y="1392"/>
                  </a:cubicBezTo>
                  <a:cubicBezTo>
                    <a:pt x="5157" y="724"/>
                    <a:pt x="6355" y="404"/>
                    <a:pt x="7540" y="404"/>
                  </a:cubicBezTo>
                  <a:cubicBezTo>
                    <a:pt x="9663" y="404"/>
                    <a:pt x="11742" y="1430"/>
                    <a:pt x="13009" y="3316"/>
                  </a:cubicBezTo>
                  <a:cubicBezTo>
                    <a:pt x="14982" y="6254"/>
                    <a:pt x="14275" y="10224"/>
                    <a:pt x="11412" y="12306"/>
                  </a:cubicBezTo>
                  <a:cubicBezTo>
                    <a:pt x="10244" y="13154"/>
                    <a:pt x="8889" y="13564"/>
                    <a:pt x="7546" y="13564"/>
                  </a:cubicBezTo>
                  <a:cubicBezTo>
                    <a:pt x="5592" y="13564"/>
                    <a:pt x="3662" y="12697"/>
                    <a:pt x="2366" y="11047"/>
                  </a:cubicBezTo>
                  <a:cubicBezTo>
                    <a:pt x="182" y="8263"/>
                    <a:pt x="592" y="4247"/>
                    <a:pt x="3296" y="1962"/>
                  </a:cubicBezTo>
                  <a:cubicBezTo>
                    <a:pt x="3387" y="1889"/>
                    <a:pt x="3398" y="1757"/>
                    <a:pt x="3323" y="1670"/>
                  </a:cubicBezTo>
                  <a:cubicBezTo>
                    <a:pt x="3283" y="1622"/>
                    <a:pt x="3225" y="1598"/>
                    <a:pt x="3167" y="1598"/>
                  </a:cubicBezTo>
                  <a:cubicBezTo>
                    <a:pt x="3120" y="1598"/>
                    <a:pt x="3072" y="1614"/>
                    <a:pt x="3033" y="1648"/>
                  </a:cubicBezTo>
                  <a:cubicBezTo>
                    <a:pt x="835" y="3505"/>
                    <a:pt x="0" y="6520"/>
                    <a:pt x="932" y="9242"/>
                  </a:cubicBezTo>
                  <a:cubicBezTo>
                    <a:pt x="1863" y="11963"/>
                    <a:pt x="4369" y="13835"/>
                    <a:pt x="7242" y="13956"/>
                  </a:cubicBezTo>
                  <a:cubicBezTo>
                    <a:pt x="7341" y="13960"/>
                    <a:pt x="7439" y="13962"/>
                    <a:pt x="7537" y="13962"/>
                  </a:cubicBezTo>
                  <a:cubicBezTo>
                    <a:pt x="10297" y="13962"/>
                    <a:pt x="12811" y="12333"/>
                    <a:pt x="13928" y="9788"/>
                  </a:cubicBezTo>
                  <a:cubicBezTo>
                    <a:pt x="15084" y="7154"/>
                    <a:pt x="14506" y="4081"/>
                    <a:pt x="12474" y="2047"/>
                  </a:cubicBezTo>
                  <a:cubicBezTo>
                    <a:pt x="11126" y="699"/>
                    <a:pt x="9338" y="1"/>
                    <a:pt x="75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9"/>
            <p:cNvSpPr/>
            <p:nvPr/>
          </p:nvSpPr>
          <p:spPr>
            <a:xfrm>
              <a:off x="5603894" y="3395140"/>
              <a:ext cx="368685" cy="328268"/>
            </a:xfrm>
            <a:custGeom>
              <a:avLst/>
              <a:gdLst/>
              <a:ahLst/>
              <a:cxnLst/>
              <a:rect l="l" t="t" r="r" b="b"/>
              <a:pathLst>
                <a:path w="13674" h="12175" extrusionOk="0">
                  <a:moveTo>
                    <a:pt x="6874" y="1"/>
                  </a:moveTo>
                  <a:cubicBezTo>
                    <a:pt x="5616" y="1"/>
                    <a:pt x="4348" y="390"/>
                    <a:pt x="3260" y="1192"/>
                  </a:cubicBezTo>
                  <a:cubicBezTo>
                    <a:pt x="628" y="3136"/>
                    <a:pt x="0" y="6812"/>
                    <a:pt x="1843" y="9516"/>
                  </a:cubicBezTo>
                  <a:cubicBezTo>
                    <a:pt x="3018" y="11240"/>
                    <a:pt x="4929" y="12175"/>
                    <a:pt x="6877" y="12175"/>
                  </a:cubicBezTo>
                  <a:cubicBezTo>
                    <a:pt x="7986" y="12175"/>
                    <a:pt x="9107" y="11872"/>
                    <a:pt x="10112" y="11240"/>
                  </a:cubicBezTo>
                  <a:cubicBezTo>
                    <a:pt x="10200" y="11177"/>
                    <a:pt x="10224" y="11057"/>
                    <a:pt x="10167" y="10964"/>
                  </a:cubicBezTo>
                  <a:cubicBezTo>
                    <a:pt x="10127" y="10903"/>
                    <a:pt x="10061" y="10869"/>
                    <a:pt x="9993" y="10869"/>
                  </a:cubicBezTo>
                  <a:cubicBezTo>
                    <a:pt x="9960" y="10869"/>
                    <a:pt x="9926" y="10877"/>
                    <a:pt x="9895" y="10895"/>
                  </a:cubicBezTo>
                  <a:cubicBezTo>
                    <a:pt x="8990" y="11463"/>
                    <a:pt x="7944" y="11765"/>
                    <a:pt x="6876" y="11765"/>
                  </a:cubicBezTo>
                  <a:cubicBezTo>
                    <a:pt x="6872" y="11765"/>
                    <a:pt x="6869" y="11765"/>
                    <a:pt x="6866" y="11765"/>
                  </a:cubicBezTo>
                  <a:cubicBezTo>
                    <a:pt x="3726" y="11765"/>
                    <a:pt x="1170" y="9210"/>
                    <a:pt x="1170" y="6070"/>
                  </a:cubicBezTo>
                  <a:cubicBezTo>
                    <a:pt x="1170" y="2929"/>
                    <a:pt x="3726" y="373"/>
                    <a:pt x="6866" y="373"/>
                  </a:cubicBezTo>
                  <a:cubicBezTo>
                    <a:pt x="10007" y="373"/>
                    <a:pt x="12563" y="2929"/>
                    <a:pt x="12563" y="6070"/>
                  </a:cubicBezTo>
                  <a:cubicBezTo>
                    <a:pt x="12563" y="7730"/>
                    <a:pt x="11838" y="9308"/>
                    <a:pt x="10579" y="10390"/>
                  </a:cubicBezTo>
                  <a:cubicBezTo>
                    <a:pt x="10492" y="10463"/>
                    <a:pt x="10483" y="10593"/>
                    <a:pt x="10558" y="10678"/>
                  </a:cubicBezTo>
                  <a:cubicBezTo>
                    <a:pt x="10598" y="10724"/>
                    <a:pt x="10655" y="10748"/>
                    <a:pt x="10713" y="10748"/>
                  </a:cubicBezTo>
                  <a:cubicBezTo>
                    <a:pt x="10760" y="10748"/>
                    <a:pt x="10808" y="10732"/>
                    <a:pt x="10846" y="10700"/>
                  </a:cubicBezTo>
                  <a:cubicBezTo>
                    <a:pt x="13326" y="8562"/>
                    <a:pt x="13674" y="4847"/>
                    <a:pt x="11633" y="2289"/>
                  </a:cubicBezTo>
                  <a:cubicBezTo>
                    <a:pt x="10434" y="788"/>
                    <a:pt x="8664" y="1"/>
                    <a:pt x="6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9"/>
          <p:cNvGrpSpPr/>
          <p:nvPr/>
        </p:nvGrpSpPr>
        <p:grpSpPr>
          <a:xfrm>
            <a:off x="5587177" y="2610105"/>
            <a:ext cx="404384" cy="376450"/>
            <a:chOff x="5587177" y="2769880"/>
            <a:chExt cx="404384" cy="376450"/>
          </a:xfrm>
        </p:grpSpPr>
        <p:sp>
          <p:nvSpPr>
            <p:cNvPr id="9969" name="Google Shape;9969;p79"/>
            <p:cNvSpPr/>
            <p:nvPr/>
          </p:nvSpPr>
          <p:spPr>
            <a:xfrm>
              <a:off x="5703709" y="2873281"/>
              <a:ext cx="170592" cy="169756"/>
            </a:xfrm>
            <a:custGeom>
              <a:avLst/>
              <a:gdLst/>
              <a:ahLst/>
              <a:cxnLst/>
              <a:rect l="l" t="t" r="r" b="b"/>
              <a:pathLst>
                <a:path w="6327" h="6296" extrusionOk="0">
                  <a:moveTo>
                    <a:pt x="3171" y="409"/>
                  </a:moveTo>
                  <a:cubicBezTo>
                    <a:pt x="4624" y="409"/>
                    <a:pt x="5826" y="1541"/>
                    <a:pt x="5912" y="2992"/>
                  </a:cubicBezTo>
                  <a:cubicBezTo>
                    <a:pt x="5912" y="3012"/>
                    <a:pt x="5918" y="3032"/>
                    <a:pt x="5918" y="3052"/>
                  </a:cubicBezTo>
                  <a:lnTo>
                    <a:pt x="5918" y="5611"/>
                  </a:lnTo>
                  <a:cubicBezTo>
                    <a:pt x="5918" y="5762"/>
                    <a:pt x="5796" y="5885"/>
                    <a:pt x="5644" y="5885"/>
                  </a:cubicBezTo>
                  <a:cubicBezTo>
                    <a:pt x="5642" y="5885"/>
                    <a:pt x="5641" y="5885"/>
                    <a:pt x="5640" y="5885"/>
                  </a:cubicBezTo>
                  <a:lnTo>
                    <a:pt x="3069" y="5885"/>
                  </a:lnTo>
                  <a:cubicBezTo>
                    <a:pt x="3064" y="5886"/>
                    <a:pt x="3060" y="5886"/>
                    <a:pt x="3055" y="5886"/>
                  </a:cubicBezTo>
                  <a:cubicBezTo>
                    <a:pt x="3045" y="5886"/>
                    <a:pt x="3035" y="5885"/>
                    <a:pt x="3025" y="5883"/>
                  </a:cubicBezTo>
                  <a:cubicBezTo>
                    <a:pt x="3019" y="5881"/>
                    <a:pt x="3014" y="5881"/>
                    <a:pt x="3008" y="5881"/>
                  </a:cubicBezTo>
                  <a:cubicBezTo>
                    <a:pt x="2315" y="5844"/>
                    <a:pt x="1664" y="5546"/>
                    <a:pt x="1182" y="5049"/>
                  </a:cubicBezTo>
                  <a:cubicBezTo>
                    <a:pt x="687" y="4539"/>
                    <a:pt x="409" y="3857"/>
                    <a:pt x="411" y="3148"/>
                  </a:cubicBezTo>
                  <a:cubicBezTo>
                    <a:pt x="411" y="1637"/>
                    <a:pt x="1646" y="409"/>
                    <a:pt x="3164" y="409"/>
                  </a:cubicBezTo>
                  <a:cubicBezTo>
                    <a:pt x="3166" y="409"/>
                    <a:pt x="3169" y="409"/>
                    <a:pt x="3171" y="409"/>
                  </a:cubicBezTo>
                  <a:close/>
                  <a:moveTo>
                    <a:pt x="3171" y="1"/>
                  </a:moveTo>
                  <a:cubicBezTo>
                    <a:pt x="3169" y="1"/>
                    <a:pt x="3166" y="1"/>
                    <a:pt x="3164" y="1"/>
                  </a:cubicBezTo>
                  <a:cubicBezTo>
                    <a:pt x="1419" y="1"/>
                    <a:pt x="0" y="1412"/>
                    <a:pt x="0" y="3148"/>
                  </a:cubicBezTo>
                  <a:cubicBezTo>
                    <a:pt x="0" y="3963"/>
                    <a:pt x="318" y="4749"/>
                    <a:pt x="888" y="5333"/>
                  </a:cubicBezTo>
                  <a:cubicBezTo>
                    <a:pt x="1439" y="5903"/>
                    <a:pt x="2185" y="6244"/>
                    <a:pt x="2976" y="6290"/>
                  </a:cubicBezTo>
                  <a:cubicBezTo>
                    <a:pt x="3006" y="6294"/>
                    <a:pt x="3037" y="6296"/>
                    <a:pt x="3067" y="6296"/>
                  </a:cubicBezTo>
                  <a:lnTo>
                    <a:pt x="5640" y="6296"/>
                  </a:lnTo>
                  <a:cubicBezTo>
                    <a:pt x="6019" y="6296"/>
                    <a:pt x="6325" y="5990"/>
                    <a:pt x="6327" y="5611"/>
                  </a:cubicBezTo>
                  <a:lnTo>
                    <a:pt x="6327" y="3052"/>
                  </a:lnTo>
                  <a:cubicBezTo>
                    <a:pt x="6327" y="3020"/>
                    <a:pt x="6325" y="2990"/>
                    <a:pt x="6321" y="2961"/>
                  </a:cubicBezTo>
                  <a:cubicBezTo>
                    <a:pt x="6216" y="1296"/>
                    <a:pt x="4837" y="1"/>
                    <a:pt x="3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9"/>
            <p:cNvSpPr/>
            <p:nvPr/>
          </p:nvSpPr>
          <p:spPr>
            <a:xfrm>
              <a:off x="5727867" y="2897277"/>
              <a:ext cx="122329" cy="121709"/>
            </a:xfrm>
            <a:custGeom>
              <a:avLst/>
              <a:gdLst/>
              <a:ahLst/>
              <a:cxnLst/>
              <a:rect l="l" t="t" r="r" b="b"/>
              <a:pathLst>
                <a:path w="4537" h="4514" extrusionOk="0">
                  <a:moveTo>
                    <a:pt x="2279" y="409"/>
                  </a:moveTo>
                  <a:cubicBezTo>
                    <a:pt x="3270" y="409"/>
                    <a:pt x="4087" y="1192"/>
                    <a:pt x="4124" y="2185"/>
                  </a:cubicBezTo>
                  <a:cubicBezTo>
                    <a:pt x="4124" y="2197"/>
                    <a:pt x="4124" y="2207"/>
                    <a:pt x="4126" y="2219"/>
                  </a:cubicBezTo>
                  <a:lnTo>
                    <a:pt x="4126" y="4105"/>
                  </a:lnTo>
                  <a:lnTo>
                    <a:pt x="2228" y="4105"/>
                  </a:lnTo>
                  <a:cubicBezTo>
                    <a:pt x="2216" y="4105"/>
                    <a:pt x="2206" y="4105"/>
                    <a:pt x="2195" y="4103"/>
                  </a:cubicBezTo>
                  <a:cubicBezTo>
                    <a:pt x="1198" y="4072"/>
                    <a:pt x="409" y="3255"/>
                    <a:pt x="409" y="2258"/>
                  </a:cubicBezTo>
                  <a:cubicBezTo>
                    <a:pt x="409" y="1238"/>
                    <a:pt x="1243" y="409"/>
                    <a:pt x="2268" y="409"/>
                  </a:cubicBezTo>
                  <a:cubicBezTo>
                    <a:pt x="2271" y="409"/>
                    <a:pt x="2275" y="409"/>
                    <a:pt x="2279" y="409"/>
                  </a:cubicBezTo>
                  <a:close/>
                  <a:moveTo>
                    <a:pt x="2282" y="1"/>
                  </a:moveTo>
                  <a:cubicBezTo>
                    <a:pt x="2277" y="1"/>
                    <a:pt x="2272" y="1"/>
                    <a:pt x="2268" y="1"/>
                  </a:cubicBezTo>
                  <a:cubicBezTo>
                    <a:pt x="1018" y="1"/>
                    <a:pt x="0" y="1013"/>
                    <a:pt x="0" y="2258"/>
                  </a:cubicBezTo>
                  <a:cubicBezTo>
                    <a:pt x="0" y="3474"/>
                    <a:pt x="963" y="4472"/>
                    <a:pt x="2179" y="4512"/>
                  </a:cubicBezTo>
                  <a:lnTo>
                    <a:pt x="2198" y="4514"/>
                  </a:lnTo>
                  <a:lnTo>
                    <a:pt x="4332" y="4514"/>
                  </a:lnTo>
                  <a:cubicBezTo>
                    <a:pt x="4444" y="4514"/>
                    <a:pt x="4537" y="4423"/>
                    <a:pt x="4537" y="4309"/>
                  </a:cubicBezTo>
                  <a:lnTo>
                    <a:pt x="4537" y="2207"/>
                  </a:lnTo>
                  <a:cubicBezTo>
                    <a:pt x="4537" y="2201"/>
                    <a:pt x="4537" y="2193"/>
                    <a:pt x="4537" y="2187"/>
                  </a:cubicBezTo>
                  <a:lnTo>
                    <a:pt x="4537" y="2169"/>
                  </a:lnTo>
                  <a:lnTo>
                    <a:pt x="4535" y="2169"/>
                  </a:lnTo>
                  <a:cubicBezTo>
                    <a:pt x="4488" y="959"/>
                    <a:pt x="3493" y="1"/>
                    <a:pt x="2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9"/>
            <p:cNvSpPr/>
            <p:nvPr/>
          </p:nvSpPr>
          <p:spPr>
            <a:xfrm>
              <a:off x="5587177" y="2769880"/>
              <a:ext cx="404384" cy="376450"/>
            </a:xfrm>
            <a:custGeom>
              <a:avLst/>
              <a:gdLst/>
              <a:ahLst/>
              <a:cxnLst/>
              <a:rect l="l" t="t" r="r" b="b"/>
              <a:pathLst>
                <a:path w="14998" h="13962" extrusionOk="0">
                  <a:moveTo>
                    <a:pt x="7485" y="1"/>
                  </a:moveTo>
                  <a:cubicBezTo>
                    <a:pt x="5862" y="1"/>
                    <a:pt x="4236" y="564"/>
                    <a:pt x="2921" y="1701"/>
                  </a:cubicBezTo>
                  <a:cubicBezTo>
                    <a:pt x="2832" y="1774"/>
                    <a:pt x="2823" y="1906"/>
                    <a:pt x="2898" y="1993"/>
                  </a:cubicBezTo>
                  <a:cubicBezTo>
                    <a:pt x="2938" y="2040"/>
                    <a:pt x="2995" y="2063"/>
                    <a:pt x="3052" y="2063"/>
                  </a:cubicBezTo>
                  <a:cubicBezTo>
                    <a:pt x="3101" y="2063"/>
                    <a:pt x="3150" y="2046"/>
                    <a:pt x="3190" y="2011"/>
                  </a:cubicBezTo>
                  <a:cubicBezTo>
                    <a:pt x="4430" y="936"/>
                    <a:pt x="5963" y="406"/>
                    <a:pt x="7491" y="406"/>
                  </a:cubicBezTo>
                  <a:cubicBezTo>
                    <a:pt x="9247" y="406"/>
                    <a:pt x="10997" y="1107"/>
                    <a:pt x="12287" y="2484"/>
                  </a:cubicBezTo>
                  <a:cubicBezTo>
                    <a:pt x="14698" y="5059"/>
                    <a:pt x="14643" y="9081"/>
                    <a:pt x="12160" y="11591"/>
                  </a:cubicBezTo>
                  <a:cubicBezTo>
                    <a:pt x="10877" y="12890"/>
                    <a:pt x="9181" y="13545"/>
                    <a:pt x="7483" y="13545"/>
                  </a:cubicBezTo>
                  <a:cubicBezTo>
                    <a:pt x="5899" y="13545"/>
                    <a:pt x="4313" y="12975"/>
                    <a:pt x="3057" y="11826"/>
                  </a:cubicBezTo>
                  <a:cubicBezTo>
                    <a:pt x="453" y="9446"/>
                    <a:pt x="194" y="5430"/>
                    <a:pt x="2473" y="2735"/>
                  </a:cubicBezTo>
                  <a:cubicBezTo>
                    <a:pt x="2546" y="2648"/>
                    <a:pt x="2536" y="2520"/>
                    <a:pt x="2450" y="2447"/>
                  </a:cubicBezTo>
                  <a:cubicBezTo>
                    <a:pt x="2411" y="2414"/>
                    <a:pt x="2364" y="2398"/>
                    <a:pt x="2317" y="2398"/>
                  </a:cubicBezTo>
                  <a:cubicBezTo>
                    <a:pt x="2259" y="2398"/>
                    <a:pt x="2202" y="2422"/>
                    <a:pt x="2161" y="2470"/>
                  </a:cubicBezTo>
                  <a:cubicBezTo>
                    <a:pt x="372" y="4584"/>
                    <a:pt x="1" y="7558"/>
                    <a:pt x="1216" y="10046"/>
                  </a:cubicBezTo>
                  <a:cubicBezTo>
                    <a:pt x="2391" y="12449"/>
                    <a:pt x="4830" y="13961"/>
                    <a:pt x="7488" y="13961"/>
                  </a:cubicBezTo>
                  <a:cubicBezTo>
                    <a:pt x="7584" y="13961"/>
                    <a:pt x="7681" y="13959"/>
                    <a:pt x="7778" y="13955"/>
                  </a:cubicBezTo>
                  <a:cubicBezTo>
                    <a:pt x="10546" y="13841"/>
                    <a:pt x="12983" y="12100"/>
                    <a:pt x="13992" y="9519"/>
                  </a:cubicBezTo>
                  <a:cubicBezTo>
                    <a:pt x="14998" y="6938"/>
                    <a:pt x="14384" y="4006"/>
                    <a:pt x="12425" y="2046"/>
                  </a:cubicBezTo>
                  <a:cubicBezTo>
                    <a:pt x="11066" y="688"/>
                    <a:pt x="9278" y="1"/>
                    <a:pt x="7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9"/>
            <p:cNvSpPr/>
            <p:nvPr/>
          </p:nvSpPr>
          <p:spPr>
            <a:xfrm>
              <a:off x="5605161" y="2795143"/>
              <a:ext cx="369710" cy="327675"/>
            </a:xfrm>
            <a:custGeom>
              <a:avLst/>
              <a:gdLst/>
              <a:ahLst/>
              <a:cxnLst/>
              <a:rect l="l" t="t" r="r" b="b"/>
              <a:pathLst>
                <a:path w="13712" h="12153" extrusionOk="0">
                  <a:moveTo>
                    <a:pt x="6830" y="0"/>
                  </a:moveTo>
                  <a:cubicBezTo>
                    <a:pt x="6059" y="0"/>
                    <a:pt x="5277" y="148"/>
                    <a:pt x="4522" y="458"/>
                  </a:cubicBezTo>
                  <a:cubicBezTo>
                    <a:pt x="1502" y="1697"/>
                    <a:pt x="1" y="5097"/>
                    <a:pt x="1120" y="8160"/>
                  </a:cubicBezTo>
                  <a:cubicBezTo>
                    <a:pt x="2018" y="10615"/>
                    <a:pt x="4340" y="12153"/>
                    <a:pt x="6827" y="12153"/>
                  </a:cubicBezTo>
                  <a:cubicBezTo>
                    <a:pt x="7443" y="12153"/>
                    <a:pt x="8070" y="12058"/>
                    <a:pt x="8687" y="11860"/>
                  </a:cubicBezTo>
                  <a:cubicBezTo>
                    <a:pt x="8798" y="11828"/>
                    <a:pt x="8859" y="11710"/>
                    <a:pt x="8823" y="11601"/>
                  </a:cubicBezTo>
                  <a:cubicBezTo>
                    <a:pt x="8795" y="11514"/>
                    <a:pt x="8715" y="11459"/>
                    <a:pt x="8629" y="11459"/>
                  </a:cubicBezTo>
                  <a:cubicBezTo>
                    <a:pt x="8606" y="11459"/>
                    <a:pt x="8583" y="11463"/>
                    <a:pt x="8561" y="11471"/>
                  </a:cubicBezTo>
                  <a:cubicBezTo>
                    <a:pt x="8004" y="11649"/>
                    <a:pt x="7423" y="11741"/>
                    <a:pt x="6837" y="11741"/>
                  </a:cubicBezTo>
                  <a:cubicBezTo>
                    <a:pt x="6831" y="11741"/>
                    <a:pt x="6825" y="11741"/>
                    <a:pt x="6819" y="11741"/>
                  </a:cubicBezTo>
                  <a:cubicBezTo>
                    <a:pt x="3679" y="11741"/>
                    <a:pt x="1123" y="9186"/>
                    <a:pt x="1123" y="6046"/>
                  </a:cubicBezTo>
                  <a:cubicBezTo>
                    <a:pt x="1123" y="2905"/>
                    <a:pt x="3679" y="349"/>
                    <a:pt x="6819" y="349"/>
                  </a:cubicBezTo>
                  <a:cubicBezTo>
                    <a:pt x="9960" y="349"/>
                    <a:pt x="12516" y="2905"/>
                    <a:pt x="12516" y="6046"/>
                  </a:cubicBezTo>
                  <a:cubicBezTo>
                    <a:pt x="12516" y="8195"/>
                    <a:pt x="11306" y="10161"/>
                    <a:pt x="9390" y="11130"/>
                  </a:cubicBezTo>
                  <a:cubicBezTo>
                    <a:pt x="9289" y="11183"/>
                    <a:pt x="9252" y="11303"/>
                    <a:pt x="9301" y="11404"/>
                  </a:cubicBezTo>
                  <a:cubicBezTo>
                    <a:pt x="9337" y="11475"/>
                    <a:pt x="9408" y="11516"/>
                    <a:pt x="9483" y="11516"/>
                  </a:cubicBezTo>
                  <a:cubicBezTo>
                    <a:pt x="9513" y="11516"/>
                    <a:pt x="9544" y="11509"/>
                    <a:pt x="9573" y="11495"/>
                  </a:cubicBezTo>
                  <a:lnTo>
                    <a:pt x="9575" y="11495"/>
                  </a:lnTo>
                  <a:cubicBezTo>
                    <a:pt x="12486" y="10021"/>
                    <a:pt x="13711" y="6510"/>
                    <a:pt x="12354" y="3544"/>
                  </a:cubicBezTo>
                  <a:cubicBezTo>
                    <a:pt x="11336" y="1322"/>
                    <a:pt x="9138" y="0"/>
                    <a:pt x="6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79"/>
          <p:cNvGrpSpPr/>
          <p:nvPr/>
        </p:nvGrpSpPr>
        <p:grpSpPr>
          <a:xfrm>
            <a:off x="5578360" y="2009407"/>
            <a:ext cx="417730" cy="376747"/>
            <a:chOff x="5578360" y="2169182"/>
            <a:chExt cx="417730" cy="376747"/>
          </a:xfrm>
        </p:grpSpPr>
        <p:sp>
          <p:nvSpPr>
            <p:cNvPr id="9974" name="Google Shape;9974;p79"/>
            <p:cNvSpPr/>
            <p:nvPr/>
          </p:nvSpPr>
          <p:spPr>
            <a:xfrm>
              <a:off x="5724146" y="2290055"/>
              <a:ext cx="145274" cy="134947"/>
            </a:xfrm>
            <a:custGeom>
              <a:avLst/>
              <a:gdLst/>
              <a:ahLst/>
              <a:cxnLst/>
              <a:rect l="l" t="t" r="r" b="b"/>
              <a:pathLst>
                <a:path w="5388" h="5005" extrusionOk="0">
                  <a:moveTo>
                    <a:pt x="1187" y="411"/>
                  </a:moveTo>
                  <a:cubicBezTo>
                    <a:pt x="1189" y="411"/>
                    <a:pt x="1191" y="411"/>
                    <a:pt x="1194" y="411"/>
                  </a:cubicBezTo>
                  <a:lnTo>
                    <a:pt x="2938" y="411"/>
                  </a:lnTo>
                  <a:cubicBezTo>
                    <a:pt x="2940" y="411"/>
                    <a:pt x="2942" y="411"/>
                    <a:pt x="2944" y="411"/>
                  </a:cubicBezTo>
                  <a:cubicBezTo>
                    <a:pt x="3581" y="411"/>
                    <a:pt x="4177" y="728"/>
                    <a:pt x="4533" y="1255"/>
                  </a:cubicBezTo>
                  <a:cubicBezTo>
                    <a:pt x="4890" y="1782"/>
                    <a:pt x="4957" y="2453"/>
                    <a:pt x="4714" y="3041"/>
                  </a:cubicBezTo>
                  <a:cubicBezTo>
                    <a:pt x="4327" y="3981"/>
                    <a:pt x="3412" y="4596"/>
                    <a:pt x="2396" y="4596"/>
                  </a:cubicBezTo>
                  <a:cubicBezTo>
                    <a:pt x="2392" y="4596"/>
                    <a:pt x="2389" y="4596"/>
                    <a:pt x="2386" y="4596"/>
                  </a:cubicBezTo>
                  <a:lnTo>
                    <a:pt x="635" y="4596"/>
                  </a:lnTo>
                  <a:cubicBezTo>
                    <a:pt x="633" y="4596"/>
                    <a:pt x="631" y="4596"/>
                    <a:pt x="628" y="4596"/>
                  </a:cubicBezTo>
                  <a:cubicBezTo>
                    <a:pt x="503" y="4596"/>
                    <a:pt x="403" y="4495"/>
                    <a:pt x="403" y="4371"/>
                  </a:cubicBezTo>
                  <a:cubicBezTo>
                    <a:pt x="403" y="4245"/>
                    <a:pt x="503" y="4146"/>
                    <a:pt x="628" y="4146"/>
                  </a:cubicBezTo>
                  <a:cubicBezTo>
                    <a:pt x="631" y="4146"/>
                    <a:pt x="633" y="4146"/>
                    <a:pt x="635" y="4146"/>
                  </a:cubicBezTo>
                  <a:lnTo>
                    <a:pt x="2386" y="4146"/>
                  </a:lnTo>
                  <a:cubicBezTo>
                    <a:pt x="2387" y="4146"/>
                    <a:pt x="2389" y="4146"/>
                    <a:pt x="2391" y="4146"/>
                  </a:cubicBezTo>
                  <a:cubicBezTo>
                    <a:pt x="3225" y="4146"/>
                    <a:pt x="3977" y="3644"/>
                    <a:pt x="4294" y="2873"/>
                  </a:cubicBezTo>
                  <a:cubicBezTo>
                    <a:pt x="4483" y="2424"/>
                    <a:pt x="4430" y="1908"/>
                    <a:pt x="4156" y="1506"/>
                  </a:cubicBezTo>
                  <a:cubicBezTo>
                    <a:pt x="3886" y="1103"/>
                    <a:pt x="3435" y="861"/>
                    <a:pt x="2950" y="861"/>
                  </a:cubicBezTo>
                  <a:cubicBezTo>
                    <a:pt x="2946" y="861"/>
                    <a:pt x="2942" y="861"/>
                    <a:pt x="2938" y="861"/>
                  </a:cubicBezTo>
                  <a:lnTo>
                    <a:pt x="1194" y="861"/>
                  </a:lnTo>
                  <a:cubicBezTo>
                    <a:pt x="1191" y="861"/>
                    <a:pt x="1189" y="861"/>
                    <a:pt x="1187" y="861"/>
                  </a:cubicBezTo>
                  <a:cubicBezTo>
                    <a:pt x="1062" y="861"/>
                    <a:pt x="961" y="760"/>
                    <a:pt x="961" y="636"/>
                  </a:cubicBezTo>
                  <a:cubicBezTo>
                    <a:pt x="961" y="510"/>
                    <a:pt x="1062" y="411"/>
                    <a:pt x="1187" y="411"/>
                  </a:cubicBezTo>
                  <a:close/>
                  <a:moveTo>
                    <a:pt x="1192" y="0"/>
                  </a:moveTo>
                  <a:cubicBezTo>
                    <a:pt x="843" y="0"/>
                    <a:pt x="558" y="284"/>
                    <a:pt x="558" y="636"/>
                  </a:cubicBezTo>
                  <a:cubicBezTo>
                    <a:pt x="558" y="985"/>
                    <a:pt x="843" y="1269"/>
                    <a:pt x="1192" y="1269"/>
                  </a:cubicBezTo>
                  <a:lnTo>
                    <a:pt x="2938" y="1269"/>
                  </a:lnTo>
                  <a:cubicBezTo>
                    <a:pt x="2942" y="1269"/>
                    <a:pt x="2946" y="1269"/>
                    <a:pt x="2950" y="1269"/>
                  </a:cubicBezTo>
                  <a:cubicBezTo>
                    <a:pt x="3299" y="1269"/>
                    <a:pt x="3623" y="1444"/>
                    <a:pt x="3816" y="1735"/>
                  </a:cubicBezTo>
                  <a:cubicBezTo>
                    <a:pt x="4014" y="2023"/>
                    <a:pt x="4051" y="2392"/>
                    <a:pt x="3915" y="2716"/>
                  </a:cubicBezTo>
                  <a:cubicBezTo>
                    <a:pt x="3661" y="3334"/>
                    <a:pt x="3058" y="3736"/>
                    <a:pt x="2391" y="3736"/>
                  </a:cubicBezTo>
                  <a:cubicBezTo>
                    <a:pt x="2389" y="3736"/>
                    <a:pt x="2387" y="3736"/>
                    <a:pt x="2386" y="3736"/>
                  </a:cubicBezTo>
                  <a:lnTo>
                    <a:pt x="2386" y="3738"/>
                  </a:lnTo>
                  <a:lnTo>
                    <a:pt x="635" y="3738"/>
                  </a:lnTo>
                  <a:cubicBezTo>
                    <a:pt x="284" y="3738"/>
                    <a:pt x="0" y="4020"/>
                    <a:pt x="0" y="4371"/>
                  </a:cubicBezTo>
                  <a:cubicBezTo>
                    <a:pt x="0" y="4720"/>
                    <a:pt x="284" y="5005"/>
                    <a:pt x="635" y="5005"/>
                  </a:cubicBezTo>
                  <a:lnTo>
                    <a:pt x="2386" y="5005"/>
                  </a:lnTo>
                  <a:cubicBezTo>
                    <a:pt x="2389" y="5005"/>
                    <a:pt x="2392" y="5005"/>
                    <a:pt x="2396" y="5005"/>
                  </a:cubicBezTo>
                  <a:cubicBezTo>
                    <a:pt x="3578" y="5005"/>
                    <a:pt x="4643" y="4291"/>
                    <a:pt x="5093" y="3197"/>
                  </a:cubicBezTo>
                  <a:cubicBezTo>
                    <a:pt x="5387" y="2483"/>
                    <a:pt x="5304" y="1668"/>
                    <a:pt x="4872" y="1026"/>
                  </a:cubicBezTo>
                  <a:cubicBezTo>
                    <a:pt x="4438" y="385"/>
                    <a:pt x="3714" y="0"/>
                    <a:pt x="29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9"/>
            <p:cNvSpPr/>
            <p:nvPr/>
          </p:nvSpPr>
          <p:spPr>
            <a:xfrm>
              <a:off x="5711905" y="2340232"/>
              <a:ext cx="73823" cy="34215"/>
            </a:xfrm>
            <a:custGeom>
              <a:avLst/>
              <a:gdLst/>
              <a:ahLst/>
              <a:cxnLst/>
              <a:rect l="l" t="t" r="r" b="b"/>
              <a:pathLst>
                <a:path w="2738" h="1269" extrusionOk="0">
                  <a:moveTo>
                    <a:pt x="625" y="410"/>
                  </a:moveTo>
                  <a:cubicBezTo>
                    <a:pt x="629" y="410"/>
                    <a:pt x="632" y="410"/>
                    <a:pt x="636" y="411"/>
                  </a:cubicBezTo>
                  <a:lnTo>
                    <a:pt x="2104" y="411"/>
                  </a:lnTo>
                  <a:cubicBezTo>
                    <a:pt x="2105" y="411"/>
                    <a:pt x="2106" y="411"/>
                    <a:pt x="2107" y="411"/>
                  </a:cubicBezTo>
                  <a:cubicBezTo>
                    <a:pt x="2230" y="411"/>
                    <a:pt x="2329" y="510"/>
                    <a:pt x="2331" y="636"/>
                  </a:cubicBezTo>
                  <a:cubicBezTo>
                    <a:pt x="2329" y="760"/>
                    <a:pt x="2228" y="861"/>
                    <a:pt x="2104" y="861"/>
                  </a:cubicBezTo>
                  <a:lnTo>
                    <a:pt x="636" y="861"/>
                  </a:lnTo>
                  <a:cubicBezTo>
                    <a:pt x="633" y="861"/>
                    <a:pt x="631" y="861"/>
                    <a:pt x="629" y="861"/>
                  </a:cubicBezTo>
                  <a:cubicBezTo>
                    <a:pt x="505" y="861"/>
                    <a:pt x="403" y="759"/>
                    <a:pt x="403" y="636"/>
                  </a:cubicBezTo>
                  <a:cubicBezTo>
                    <a:pt x="403" y="511"/>
                    <a:pt x="503" y="410"/>
                    <a:pt x="625" y="410"/>
                  </a:cubicBezTo>
                  <a:close/>
                  <a:moveTo>
                    <a:pt x="636" y="0"/>
                  </a:moveTo>
                  <a:cubicBezTo>
                    <a:pt x="284" y="0"/>
                    <a:pt x="0" y="284"/>
                    <a:pt x="0" y="636"/>
                  </a:cubicBezTo>
                  <a:cubicBezTo>
                    <a:pt x="0" y="985"/>
                    <a:pt x="284" y="1269"/>
                    <a:pt x="636" y="1269"/>
                  </a:cubicBezTo>
                  <a:lnTo>
                    <a:pt x="2104" y="1269"/>
                  </a:lnTo>
                  <a:cubicBezTo>
                    <a:pt x="2453" y="1269"/>
                    <a:pt x="2737" y="985"/>
                    <a:pt x="2737" y="636"/>
                  </a:cubicBezTo>
                  <a:cubicBezTo>
                    <a:pt x="2737" y="284"/>
                    <a:pt x="2453" y="0"/>
                    <a:pt x="2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9"/>
            <p:cNvSpPr/>
            <p:nvPr/>
          </p:nvSpPr>
          <p:spPr>
            <a:xfrm>
              <a:off x="5578360" y="2169182"/>
              <a:ext cx="417730" cy="376747"/>
            </a:xfrm>
            <a:custGeom>
              <a:avLst/>
              <a:gdLst/>
              <a:ahLst/>
              <a:cxnLst/>
              <a:rect l="l" t="t" r="r" b="b"/>
              <a:pathLst>
                <a:path w="15493" h="13973" extrusionOk="0">
                  <a:moveTo>
                    <a:pt x="7810" y="1"/>
                  </a:moveTo>
                  <a:cubicBezTo>
                    <a:pt x="5760" y="1"/>
                    <a:pt x="3733" y="898"/>
                    <a:pt x="2356" y="2613"/>
                  </a:cubicBezTo>
                  <a:cubicBezTo>
                    <a:pt x="0" y="5547"/>
                    <a:pt x="397" y="9821"/>
                    <a:pt x="3248" y="12278"/>
                  </a:cubicBezTo>
                  <a:cubicBezTo>
                    <a:pt x="4567" y="13414"/>
                    <a:pt x="6192" y="13973"/>
                    <a:pt x="7810" y="13973"/>
                  </a:cubicBezTo>
                  <a:cubicBezTo>
                    <a:pt x="9693" y="13973"/>
                    <a:pt x="11566" y="13216"/>
                    <a:pt x="12939" y="11729"/>
                  </a:cubicBezTo>
                  <a:cubicBezTo>
                    <a:pt x="15493" y="8965"/>
                    <a:pt x="15398" y="4671"/>
                    <a:pt x="12722" y="2023"/>
                  </a:cubicBezTo>
                  <a:cubicBezTo>
                    <a:pt x="12682" y="1983"/>
                    <a:pt x="12630" y="1964"/>
                    <a:pt x="12578" y="1964"/>
                  </a:cubicBezTo>
                  <a:cubicBezTo>
                    <a:pt x="12526" y="1964"/>
                    <a:pt x="12474" y="1984"/>
                    <a:pt x="12434" y="2025"/>
                  </a:cubicBezTo>
                  <a:cubicBezTo>
                    <a:pt x="12353" y="2105"/>
                    <a:pt x="12355" y="2234"/>
                    <a:pt x="12434" y="2313"/>
                  </a:cubicBezTo>
                  <a:cubicBezTo>
                    <a:pt x="14950" y="4801"/>
                    <a:pt x="15043" y="8832"/>
                    <a:pt x="12645" y="11431"/>
                  </a:cubicBezTo>
                  <a:cubicBezTo>
                    <a:pt x="11355" y="12830"/>
                    <a:pt x="9593" y="13543"/>
                    <a:pt x="7823" y="13543"/>
                  </a:cubicBezTo>
                  <a:cubicBezTo>
                    <a:pt x="6305" y="13543"/>
                    <a:pt x="4780" y="13019"/>
                    <a:pt x="3542" y="11954"/>
                  </a:cubicBezTo>
                  <a:cubicBezTo>
                    <a:pt x="860" y="9647"/>
                    <a:pt x="486" y="5636"/>
                    <a:pt x="2696" y="2875"/>
                  </a:cubicBezTo>
                  <a:cubicBezTo>
                    <a:pt x="3990" y="1261"/>
                    <a:pt x="5896" y="417"/>
                    <a:pt x="7823" y="417"/>
                  </a:cubicBezTo>
                  <a:cubicBezTo>
                    <a:pt x="9190" y="417"/>
                    <a:pt x="10567" y="842"/>
                    <a:pt x="11743" y="1719"/>
                  </a:cubicBezTo>
                  <a:cubicBezTo>
                    <a:pt x="11780" y="1747"/>
                    <a:pt x="11823" y="1760"/>
                    <a:pt x="11866" y="1760"/>
                  </a:cubicBezTo>
                  <a:cubicBezTo>
                    <a:pt x="11928" y="1760"/>
                    <a:pt x="11990" y="1731"/>
                    <a:pt x="12030" y="1677"/>
                  </a:cubicBezTo>
                  <a:cubicBezTo>
                    <a:pt x="12099" y="1588"/>
                    <a:pt x="12079" y="1460"/>
                    <a:pt x="11990" y="1391"/>
                  </a:cubicBezTo>
                  <a:cubicBezTo>
                    <a:pt x="10736" y="454"/>
                    <a:pt x="9267" y="1"/>
                    <a:pt x="7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9"/>
            <p:cNvSpPr/>
            <p:nvPr/>
          </p:nvSpPr>
          <p:spPr>
            <a:xfrm>
              <a:off x="5602545" y="2194015"/>
              <a:ext cx="371355" cy="327648"/>
            </a:xfrm>
            <a:custGeom>
              <a:avLst/>
              <a:gdLst/>
              <a:ahLst/>
              <a:cxnLst/>
              <a:rect l="l" t="t" r="r" b="b"/>
              <a:pathLst>
                <a:path w="13773" h="12152" extrusionOk="0">
                  <a:moveTo>
                    <a:pt x="6876" y="0"/>
                  </a:moveTo>
                  <a:cubicBezTo>
                    <a:pt x="5938" y="0"/>
                    <a:pt x="4987" y="218"/>
                    <a:pt x="4098" y="677"/>
                  </a:cubicBezTo>
                  <a:cubicBezTo>
                    <a:pt x="1201" y="2173"/>
                    <a:pt x="1" y="5692"/>
                    <a:pt x="1382" y="8648"/>
                  </a:cubicBezTo>
                  <a:cubicBezTo>
                    <a:pt x="1419" y="8716"/>
                    <a:pt x="1490" y="8755"/>
                    <a:pt x="1563" y="8755"/>
                  </a:cubicBezTo>
                  <a:cubicBezTo>
                    <a:pt x="1592" y="8755"/>
                    <a:pt x="1621" y="8749"/>
                    <a:pt x="1649" y="8736"/>
                  </a:cubicBezTo>
                  <a:cubicBezTo>
                    <a:pt x="1747" y="8689"/>
                    <a:pt x="1793" y="8575"/>
                    <a:pt x="1753" y="8474"/>
                  </a:cubicBezTo>
                  <a:cubicBezTo>
                    <a:pt x="1400" y="7720"/>
                    <a:pt x="1217" y="6897"/>
                    <a:pt x="1220" y="6066"/>
                  </a:cubicBezTo>
                  <a:cubicBezTo>
                    <a:pt x="1220" y="2925"/>
                    <a:pt x="3776" y="369"/>
                    <a:pt x="6916" y="369"/>
                  </a:cubicBezTo>
                  <a:cubicBezTo>
                    <a:pt x="10057" y="369"/>
                    <a:pt x="12613" y="2925"/>
                    <a:pt x="12613" y="6066"/>
                  </a:cubicBezTo>
                  <a:cubicBezTo>
                    <a:pt x="12613" y="9206"/>
                    <a:pt x="10057" y="11761"/>
                    <a:pt x="6916" y="11761"/>
                  </a:cubicBezTo>
                  <a:cubicBezTo>
                    <a:pt x="5023" y="11761"/>
                    <a:pt x="3253" y="10822"/>
                    <a:pt x="2193" y="9253"/>
                  </a:cubicBezTo>
                  <a:lnTo>
                    <a:pt x="2195" y="9253"/>
                  </a:lnTo>
                  <a:cubicBezTo>
                    <a:pt x="2155" y="9196"/>
                    <a:pt x="2092" y="9166"/>
                    <a:pt x="2027" y="9166"/>
                  </a:cubicBezTo>
                  <a:cubicBezTo>
                    <a:pt x="1988" y="9166"/>
                    <a:pt x="1948" y="9177"/>
                    <a:pt x="1913" y="9200"/>
                  </a:cubicBezTo>
                  <a:cubicBezTo>
                    <a:pt x="1820" y="9263"/>
                    <a:pt x="1795" y="9388"/>
                    <a:pt x="1856" y="9482"/>
                  </a:cubicBezTo>
                  <a:cubicBezTo>
                    <a:pt x="3028" y="11211"/>
                    <a:pt x="4940" y="12151"/>
                    <a:pt x="6892" y="12151"/>
                  </a:cubicBezTo>
                  <a:cubicBezTo>
                    <a:pt x="7987" y="12151"/>
                    <a:pt x="9095" y="11855"/>
                    <a:pt x="10091" y="11237"/>
                  </a:cubicBezTo>
                  <a:cubicBezTo>
                    <a:pt x="12859" y="9516"/>
                    <a:pt x="13773" y="5916"/>
                    <a:pt x="12165" y="3079"/>
                  </a:cubicBezTo>
                  <a:cubicBezTo>
                    <a:pt x="11048" y="1113"/>
                    <a:pt x="8996" y="0"/>
                    <a:pt x="6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79"/>
          <p:cNvGrpSpPr/>
          <p:nvPr/>
        </p:nvGrpSpPr>
        <p:grpSpPr>
          <a:xfrm>
            <a:off x="5588417" y="1408871"/>
            <a:ext cx="402146" cy="376423"/>
            <a:chOff x="5588417" y="1568646"/>
            <a:chExt cx="402146" cy="376423"/>
          </a:xfrm>
        </p:grpSpPr>
        <p:sp>
          <p:nvSpPr>
            <p:cNvPr id="9979" name="Google Shape;9979;p79"/>
            <p:cNvSpPr/>
            <p:nvPr/>
          </p:nvSpPr>
          <p:spPr>
            <a:xfrm>
              <a:off x="5704760" y="1686904"/>
              <a:ext cx="166197" cy="140070"/>
            </a:xfrm>
            <a:custGeom>
              <a:avLst/>
              <a:gdLst/>
              <a:ahLst/>
              <a:cxnLst/>
              <a:rect l="l" t="t" r="r" b="b"/>
              <a:pathLst>
                <a:path w="6164" h="5195" extrusionOk="0">
                  <a:moveTo>
                    <a:pt x="5524" y="409"/>
                  </a:moveTo>
                  <a:cubicBezTo>
                    <a:pt x="5650" y="409"/>
                    <a:pt x="5751" y="510"/>
                    <a:pt x="5751" y="636"/>
                  </a:cubicBezTo>
                  <a:cubicBezTo>
                    <a:pt x="5751" y="760"/>
                    <a:pt x="5650" y="861"/>
                    <a:pt x="5524" y="861"/>
                  </a:cubicBezTo>
                  <a:lnTo>
                    <a:pt x="1850" y="861"/>
                  </a:lnTo>
                  <a:cubicBezTo>
                    <a:pt x="1544" y="861"/>
                    <a:pt x="1272" y="1051"/>
                    <a:pt x="1169" y="1339"/>
                  </a:cubicBezTo>
                  <a:cubicBezTo>
                    <a:pt x="1074" y="1597"/>
                    <a:pt x="1011" y="1867"/>
                    <a:pt x="978" y="2142"/>
                  </a:cubicBezTo>
                  <a:cubicBezTo>
                    <a:pt x="970" y="2199"/>
                    <a:pt x="987" y="2258"/>
                    <a:pt x="1027" y="2302"/>
                  </a:cubicBezTo>
                  <a:lnTo>
                    <a:pt x="1029" y="2302"/>
                  </a:lnTo>
                  <a:cubicBezTo>
                    <a:pt x="1068" y="2345"/>
                    <a:pt x="1124" y="2371"/>
                    <a:pt x="1183" y="2371"/>
                  </a:cubicBezTo>
                  <a:lnTo>
                    <a:pt x="5526" y="2371"/>
                  </a:lnTo>
                  <a:cubicBezTo>
                    <a:pt x="5650" y="2371"/>
                    <a:pt x="5753" y="2471"/>
                    <a:pt x="5753" y="2598"/>
                  </a:cubicBezTo>
                  <a:cubicBezTo>
                    <a:pt x="5753" y="2722"/>
                    <a:pt x="5650" y="2823"/>
                    <a:pt x="5526" y="2823"/>
                  </a:cubicBezTo>
                  <a:lnTo>
                    <a:pt x="1181" y="2823"/>
                  </a:lnTo>
                  <a:cubicBezTo>
                    <a:pt x="1058" y="2823"/>
                    <a:pt x="964" y="2931"/>
                    <a:pt x="978" y="3053"/>
                  </a:cubicBezTo>
                  <a:cubicBezTo>
                    <a:pt x="1011" y="3326"/>
                    <a:pt x="1076" y="3594"/>
                    <a:pt x="1169" y="3855"/>
                  </a:cubicBezTo>
                  <a:cubicBezTo>
                    <a:pt x="1272" y="4141"/>
                    <a:pt x="1544" y="4332"/>
                    <a:pt x="1850" y="4332"/>
                  </a:cubicBezTo>
                  <a:lnTo>
                    <a:pt x="5526" y="4332"/>
                  </a:lnTo>
                  <a:cubicBezTo>
                    <a:pt x="5650" y="4332"/>
                    <a:pt x="5751" y="4433"/>
                    <a:pt x="5751" y="4559"/>
                  </a:cubicBezTo>
                  <a:cubicBezTo>
                    <a:pt x="5751" y="4683"/>
                    <a:pt x="5650" y="4784"/>
                    <a:pt x="5526" y="4784"/>
                  </a:cubicBezTo>
                  <a:lnTo>
                    <a:pt x="1850" y="4784"/>
                  </a:lnTo>
                  <a:cubicBezTo>
                    <a:pt x="1354" y="4784"/>
                    <a:pt x="910" y="4472"/>
                    <a:pt x="741" y="4007"/>
                  </a:cubicBezTo>
                  <a:cubicBezTo>
                    <a:pt x="415" y="3095"/>
                    <a:pt x="415" y="2098"/>
                    <a:pt x="741" y="1187"/>
                  </a:cubicBezTo>
                  <a:cubicBezTo>
                    <a:pt x="910" y="719"/>
                    <a:pt x="1354" y="409"/>
                    <a:pt x="1850" y="409"/>
                  </a:cubicBezTo>
                  <a:close/>
                  <a:moveTo>
                    <a:pt x="1852" y="1"/>
                  </a:moveTo>
                  <a:cubicBezTo>
                    <a:pt x="1183" y="1"/>
                    <a:pt x="585" y="419"/>
                    <a:pt x="358" y="1049"/>
                  </a:cubicBezTo>
                  <a:cubicBezTo>
                    <a:pt x="1" y="2049"/>
                    <a:pt x="1" y="3142"/>
                    <a:pt x="358" y="4143"/>
                  </a:cubicBezTo>
                  <a:cubicBezTo>
                    <a:pt x="585" y="4774"/>
                    <a:pt x="1183" y="5195"/>
                    <a:pt x="1852" y="5195"/>
                  </a:cubicBezTo>
                  <a:lnTo>
                    <a:pt x="5528" y="5195"/>
                  </a:lnTo>
                  <a:cubicBezTo>
                    <a:pt x="5873" y="5187"/>
                    <a:pt x="6150" y="4904"/>
                    <a:pt x="6150" y="4559"/>
                  </a:cubicBezTo>
                  <a:cubicBezTo>
                    <a:pt x="6150" y="4212"/>
                    <a:pt x="5873" y="3930"/>
                    <a:pt x="5528" y="3924"/>
                  </a:cubicBezTo>
                  <a:lnTo>
                    <a:pt x="1852" y="3924"/>
                  </a:lnTo>
                  <a:cubicBezTo>
                    <a:pt x="1720" y="3924"/>
                    <a:pt x="1601" y="3841"/>
                    <a:pt x="1556" y="3716"/>
                  </a:cubicBezTo>
                  <a:cubicBezTo>
                    <a:pt x="1500" y="3559"/>
                    <a:pt x="1455" y="3397"/>
                    <a:pt x="1424" y="3233"/>
                  </a:cubicBezTo>
                  <a:lnTo>
                    <a:pt x="5528" y="3233"/>
                  </a:lnTo>
                  <a:cubicBezTo>
                    <a:pt x="5879" y="3233"/>
                    <a:pt x="6163" y="2949"/>
                    <a:pt x="6163" y="2598"/>
                  </a:cubicBezTo>
                  <a:cubicBezTo>
                    <a:pt x="6163" y="2246"/>
                    <a:pt x="5879" y="1962"/>
                    <a:pt x="5528" y="1962"/>
                  </a:cubicBezTo>
                  <a:lnTo>
                    <a:pt x="1424" y="1962"/>
                  </a:lnTo>
                  <a:cubicBezTo>
                    <a:pt x="1455" y="1796"/>
                    <a:pt x="1500" y="1635"/>
                    <a:pt x="1556" y="1475"/>
                  </a:cubicBezTo>
                  <a:cubicBezTo>
                    <a:pt x="1603" y="1354"/>
                    <a:pt x="1719" y="1272"/>
                    <a:pt x="1847" y="1272"/>
                  </a:cubicBezTo>
                  <a:cubicBezTo>
                    <a:pt x="1849" y="1272"/>
                    <a:pt x="1850" y="1272"/>
                    <a:pt x="1852" y="1272"/>
                  </a:cubicBezTo>
                  <a:lnTo>
                    <a:pt x="5526" y="1272"/>
                  </a:lnTo>
                  <a:cubicBezTo>
                    <a:pt x="5877" y="1272"/>
                    <a:pt x="6161" y="987"/>
                    <a:pt x="6161" y="636"/>
                  </a:cubicBezTo>
                  <a:cubicBezTo>
                    <a:pt x="6161" y="285"/>
                    <a:pt x="5877" y="1"/>
                    <a:pt x="5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9"/>
            <p:cNvSpPr/>
            <p:nvPr/>
          </p:nvSpPr>
          <p:spPr>
            <a:xfrm>
              <a:off x="5588417" y="1568646"/>
              <a:ext cx="402146" cy="376423"/>
            </a:xfrm>
            <a:custGeom>
              <a:avLst/>
              <a:gdLst/>
              <a:ahLst/>
              <a:cxnLst/>
              <a:rect l="l" t="t" r="r" b="b"/>
              <a:pathLst>
                <a:path w="14915" h="13961" extrusionOk="0">
                  <a:moveTo>
                    <a:pt x="7442" y="1"/>
                  </a:moveTo>
                  <a:cubicBezTo>
                    <a:pt x="7353" y="1"/>
                    <a:pt x="7263" y="2"/>
                    <a:pt x="7173" y="6"/>
                  </a:cubicBezTo>
                  <a:cubicBezTo>
                    <a:pt x="5231" y="81"/>
                    <a:pt x="3406" y="963"/>
                    <a:pt x="2141" y="2439"/>
                  </a:cubicBezTo>
                  <a:cubicBezTo>
                    <a:pt x="2068" y="2524"/>
                    <a:pt x="2078" y="2652"/>
                    <a:pt x="2163" y="2727"/>
                  </a:cubicBezTo>
                  <a:cubicBezTo>
                    <a:pt x="2202" y="2760"/>
                    <a:pt x="2249" y="2776"/>
                    <a:pt x="2296" y="2776"/>
                  </a:cubicBezTo>
                  <a:cubicBezTo>
                    <a:pt x="2354" y="2776"/>
                    <a:pt x="2411" y="2752"/>
                    <a:pt x="2451" y="2705"/>
                  </a:cubicBezTo>
                  <a:cubicBezTo>
                    <a:pt x="3745" y="1200"/>
                    <a:pt x="5579" y="422"/>
                    <a:pt x="7426" y="422"/>
                  </a:cubicBezTo>
                  <a:cubicBezTo>
                    <a:pt x="8864" y="422"/>
                    <a:pt x="10311" y="893"/>
                    <a:pt x="11516" y="1859"/>
                  </a:cubicBezTo>
                  <a:cubicBezTo>
                    <a:pt x="14271" y="4063"/>
                    <a:pt x="14782" y="8053"/>
                    <a:pt x="12673" y="10885"/>
                  </a:cubicBezTo>
                  <a:cubicBezTo>
                    <a:pt x="11389" y="12610"/>
                    <a:pt x="9414" y="13527"/>
                    <a:pt x="7410" y="13527"/>
                  </a:cubicBezTo>
                  <a:cubicBezTo>
                    <a:pt x="6125" y="13527"/>
                    <a:pt x="4828" y="13150"/>
                    <a:pt x="3694" y="12367"/>
                  </a:cubicBezTo>
                  <a:cubicBezTo>
                    <a:pt x="791" y="10360"/>
                    <a:pt x="0" y="6411"/>
                    <a:pt x="1904" y="3440"/>
                  </a:cubicBezTo>
                  <a:cubicBezTo>
                    <a:pt x="1965" y="3345"/>
                    <a:pt x="1938" y="3217"/>
                    <a:pt x="1843" y="3155"/>
                  </a:cubicBezTo>
                  <a:cubicBezTo>
                    <a:pt x="1809" y="3133"/>
                    <a:pt x="1771" y="3123"/>
                    <a:pt x="1732" y="3123"/>
                  </a:cubicBezTo>
                  <a:cubicBezTo>
                    <a:pt x="1665" y="3123"/>
                    <a:pt x="1598" y="3156"/>
                    <a:pt x="1559" y="3217"/>
                  </a:cubicBezTo>
                  <a:cubicBezTo>
                    <a:pt x="111" y="5480"/>
                    <a:pt x="89" y="8373"/>
                    <a:pt x="1504" y="10658"/>
                  </a:cubicBezTo>
                  <a:cubicBezTo>
                    <a:pt x="2785" y="12725"/>
                    <a:pt x="5038" y="13961"/>
                    <a:pt x="7436" y="13961"/>
                  </a:cubicBezTo>
                  <a:cubicBezTo>
                    <a:pt x="7686" y="13961"/>
                    <a:pt x="7939" y="13947"/>
                    <a:pt x="8191" y="13920"/>
                  </a:cubicBezTo>
                  <a:cubicBezTo>
                    <a:pt x="10861" y="13632"/>
                    <a:pt x="13129" y="11834"/>
                    <a:pt x="14023" y="9300"/>
                  </a:cubicBezTo>
                  <a:cubicBezTo>
                    <a:pt x="14914" y="6767"/>
                    <a:pt x="14275" y="3945"/>
                    <a:pt x="12375" y="2046"/>
                  </a:cubicBezTo>
                  <a:lnTo>
                    <a:pt x="12379" y="2046"/>
                  </a:lnTo>
                  <a:cubicBezTo>
                    <a:pt x="11067" y="735"/>
                    <a:pt x="9290" y="1"/>
                    <a:pt x="7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9"/>
            <p:cNvSpPr/>
            <p:nvPr/>
          </p:nvSpPr>
          <p:spPr>
            <a:xfrm>
              <a:off x="5604001" y="1591942"/>
              <a:ext cx="371597" cy="329617"/>
            </a:xfrm>
            <a:custGeom>
              <a:avLst/>
              <a:gdLst/>
              <a:ahLst/>
              <a:cxnLst/>
              <a:rect l="l" t="t" r="r" b="b"/>
              <a:pathLst>
                <a:path w="13782" h="12225" extrusionOk="0">
                  <a:moveTo>
                    <a:pt x="6870" y="1"/>
                  </a:moveTo>
                  <a:cubicBezTo>
                    <a:pt x="5001" y="1"/>
                    <a:pt x="3160" y="857"/>
                    <a:pt x="1962" y="2465"/>
                  </a:cubicBezTo>
                  <a:cubicBezTo>
                    <a:pt x="0" y="5099"/>
                    <a:pt x="468" y="8813"/>
                    <a:pt x="3025" y="10873"/>
                  </a:cubicBezTo>
                  <a:cubicBezTo>
                    <a:pt x="4152" y="11781"/>
                    <a:pt x="5507" y="12225"/>
                    <a:pt x="6855" y="12225"/>
                  </a:cubicBezTo>
                  <a:cubicBezTo>
                    <a:pt x="8566" y="12225"/>
                    <a:pt x="10265" y="11510"/>
                    <a:pt x="11471" y="10123"/>
                  </a:cubicBezTo>
                  <a:cubicBezTo>
                    <a:pt x="11546" y="10039"/>
                    <a:pt x="11536" y="9908"/>
                    <a:pt x="11451" y="9835"/>
                  </a:cubicBezTo>
                  <a:cubicBezTo>
                    <a:pt x="11413" y="9801"/>
                    <a:pt x="11365" y="9785"/>
                    <a:pt x="11317" y="9785"/>
                  </a:cubicBezTo>
                  <a:cubicBezTo>
                    <a:pt x="11260" y="9785"/>
                    <a:pt x="11203" y="9809"/>
                    <a:pt x="11163" y="9855"/>
                  </a:cubicBezTo>
                  <a:cubicBezTo>
                    <a:pt x="10080" y="11100"/>
                    <a:pt x="8511" y="11815"/>
                    <a:pt x="6862" y="11815"/>
                  </a:cubicBezTo>
                  <a:cubicBezTo>
                    <a:pt x="3722" y="11815"/>
                    <a:pt x="1166" y="9259"/>
                    <a:pt x="1166" y="6120"/>
                  </a:cubicBezTo>
                  <a:cubicBezTo>
                    <a:pt x="1166" y="2978"/>
                    <a:pt x="3722" y="423"/>
                    <a:pt x="6862" y="423"/>
                  </a:cubicBezTo>
                  <a:cubicBezTo>
                    <a:pt x="10003" y="423"/>
                    <a:pt x="12559" y="2978"/>
                    <a:pt x="12559" y="6120"/>
                  </a:cubicBezTo>
                  <a:cubicBezTo>
                    <a:pt x="12559" y="7197"/>
                    <a:pt x="12253" y="8253"/>
                    <a:pt x="11676" y="9164"/>
                  </a:cubicBezTo>
                  <a:cubicBezTo>
                    <a:pt x="11615" y="9259"/>
                    <a:pt x="11645" y="9385"/>
                    <a:pt x="11740" y="9447"/>
                  </a:cubicBezTo>
                  <a:cubicBezTo>
                    <a:pt x="11774" y="9468"/>
                    <a:pt x="11812" y="9479"/>
                    <a:pt x="11849" y="9479"/>
                  </a:cubicBezTo>
                  <a:cubicBezTo>
                    <a:pt x="11917" y="9479"/>
                    <a:pt x="11984" y="9445"/>
                    <a:pt x="12022" y="9383"/>
                  </a:cubicBezTo>
                  <a:cubicBezTo>
                    <a:pt x="13782" y="6607"/>
                    <a:pt x="13030" y="2939"/>
                    <a:pt x="10325" y="1076"/>
                  </a:cubicBezTo>
                  <a:cubicBezTo>
                    <a:pt x="9269" y="350"/>
                    <a:pt x="8064" y="1"/>
                    <a:pt x="6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79"/>
          <p:cNvGrpSpPr/>
          <p:nvPr/>
        </p:nvGrpSpPr>
        <p:grpSpPr>
          <a:xfrm>
            <a:off x="4774608" y="3811527"/>
            <a:ext cx="407053" cy="376343"/>
            <a:chOff x="4774608" y="3971302"/>
            <a:chExt cx="407053" cy="376343"/>
          </a:xfrm>
        </p:grpSpPr>
        <p:sp>
          <p:nvSpPr>
            <p:cNvPr id="9983" name="Google Shape;9983;p79"/>
            <p:cNvSpPr/>
            <p:nvPr/>
          </p:nvSpPr>
          <p:spPr>
            <a:xfrm>
              <a:off x="4909286" y="4052135"/>
              <a:ext cx="131496" cy="214487"/>
            </a:xfrm>
            <a:custGeom>
              <a:avLst/>
              <a:gdLst/>
              <a:ahLst/>
              <a:cxnLst/>
              <a:rect l="l" t="t" r="r" b="b"/>
              <a:pathLst>
                <a:path w="4877" h="7955" extrusionOk="0">
                  <a:moveTo>
                    <a:pt x="4202" y="414"/>
                  </a:moveTo>
                  <a:cubicBezTo>
                    <a:pt x="4212" y="414"/>
                    <a:pt x="4221" y="415"/>
                    <a:pt x="4231" y="416"/>
                  </a:cubicBezTo>
                  <a:cubicBezTo>
                    <a:pt x="4354" y="430"/>
                    <a:pt x="4440" y="540"/>
                    <a:pt x="4429" y="663"/>
                  </a:cubicBezTo>
                  <a:lnTo>
                    <a:pt x="3764" y="6160"/>
                  </a:lnTo>
                  <a:cubicBezTo>
                    <a:pt x="3750" y="6273"/>
                    <a:pt x="3653" y="6360"/>
                    <a:pt x="3539" y="6360"/>
                  </a:cubicBezTo>
                  <a:cubicBezTo>
                    <a:pt x="3531" y="6360"/>
                    <a:pt x="3521" y="6360"/>
                    <a:pt x="3511" y="6358"/>
                  </a:cubicBezTo>
                  <a:cubicBezTo>
                    <a:pt x="3387" y="6342"/>
                    <a:pt x="3300" y="6230"/>
                    <a:pt x="3314" y="6105"/>
                  </a:cubicBezTo>
                  <a:lnTo>
                    <a:pt x="3521" y="4404"/>
                  </a:lnTo>
                  <a:cubicBezTo>
                    <a:pt x="3535" y="4282"/>
                    <a:pt x="3440" y="4175"/>
                    <a:pt x="3318" y="4175"/>
                  </a:cubicBezTo>
                  <a:lnTo>
                    <a:pt x="1461" y="4175"/>
                  </a:lnTo>
                  <a:cubicBezTo>
                    <a:pt x="1358" y="4175"/>
                    <a:pt x="1271" y="4252"/>
                    <a:pt x="1257" y="4355"/>
                  </a:cubicBezTo>
                  <a:lnTo>
                    <a:pt x="896" y="7346"/>
                  </a:lnTo>
                  <a:cubicBezTo>
                    <a:pt x="883" y="7459"/>
                    <a:pt x="786" y="7546"/>
                    <a:pt x="671" y="7546"/>
                  </a:cubicBezTo>
                  <a:cubicBezTo>
                    <a:pt x="662" y="7546"/>
                    <a:pt x="654" y="7544"/>
                    <a:pt x="644" y="7544"/>
                  </a:cubicBezTo>
                  <a:cubicBezTo>
                    <a:pt x="519" y="7528"/>
                    <a:pt x="433" y="7415"/>
                    <a:pt x="446" y="7291"/>
                  </a:cubicBezTo>
                  <a:lnTo>
                    <a:pt x="1113" y="1793"/>
                  </a:lnTo>
                  <a:cubicBezTo>
                    <a:pt x="1126" y="1679"/>
                    <a:pt x="1223" y="1594"/>
                    <a:pt x="1335" y="1594"/>
                  </a:cubicBezTo>
                  <a:cubicBezTo>
                    <a:pt x="1345" y="1594"/>
                    <a:pt x="1354" y="1595"/>
                    <a:pt x="1364" y="1596"/>
                  </a:cubicBezTo>
                  <a:cubicBezTo>
                    <a:pt x="1488" y="1612"/>
                    <a:pt x="1577" y="1724"/>
                    <a:pt x="1561" y="1849"/>
                  </a:cubicBezTo>
                  <a:lnTo>
                    <a:pt x="1362" y="3493"/>
                  </a:lnTo>
                  <a:cubicBezTo>
                    <a:pt x="1348" y="3615"/>
                    <a:pt x="1443" y="3721"/>
                    <a:pt x="1565" y="3721"/>
                  </a:cubicBezTo>
                  <a:lnTo>
                    <a:pt x="3422" y="3721"/>
                  </a:lnTo>
                  <a:cubicBezTo>
                    <a:pt x="3525" y="3721"/>
                    <a:pt x="3612" y="3644"/>
                    <a:pt x="3625" y="3544"/>
                  </a:cubicBezTo>
                  <a:lnTo>
                    <a:pt x="3981" y="608"/>
                  </a:lnTo>
                  <a:cubicBezTo>
                    <a:pt x="3997" y="495"/>
                    <a:pt x="4092" y="414"/>
                    <a:pt x="4202" y="414"/>
                  </a:cubicBezTo>
                  <a:close/>
                  <a:moveTo>
                    <a:pt x="4202" y="1"/>
                  </a:moveTo>
                  <a:cubicBezTo>
                    <a:pt x="3887" y="1"/>
                    <a:pt x="3614" y="237"/>
                    <a:pt x="3576" y="558"/>
                  </a:cubicBezTo>
                  <a:lnTo>
                    <a:pt x="3241" y="3313"/>
                  </a:lnTo>
                  <a:lnTo>
                    <a:pt x="1796" y="3313"/>
                  </a:lnTo>
                  <a:lnTo>
                    <a:pt x="1970" y="1896"/>
                  </a:lnTo>
                  <a:cubicBezTo>
                    <a:pt x="2011" y="1549"/>
                    <a:pt x="1763" y="1231"/>
                    <a:pt x="1415" y="1190"/>
                  </a:cubicBezTo>
                  <a:cubicBezTo>
                    <a:pt x="1389" y="1186"/>
                    <a:pt x="1362" y="1185"/>
                    <a:pt x="1336" y="1185"/>
                  </a:cubicBezTo>
                  <a:cubicBezTo>
                    <a:pt x="1020" y="1185"/>
                    <a:pt x="747" y="1422"/>
                    <a:pt x="709" y="1744"/>
                  </a:cubicBezTo>
                  <a:lnTo>
                    <a:pt x="42" y="7242"/>
                  </a:lnTo>
                  <a:cubicBezTo>
                    <a:pt x="0" y="7589"/>
                    <a:pt x="247" y="7907"/>
                    <a:pt x="596" y="7948"/>
                  </a:cubicBezTo>
                  <a:cubicBezTo>
                    <a:pt x="622" y="7952"/>
                    <a:pt x="648" y="7954"/>
                    <a:pt x="673" y="7954"/>
                  </a:cubicBezTo>
                  <a:cubicBezTo>
                    <a:pt x="995" y="7954"/>
                    <a:pt x="1265" y="7713"/>
                    <a:pt x="1303" y="7396"/>
                  </a:cubicBezTo>
                  <a:lnTo>
                    <a:pt x="1644" y="4584"/>
                  </a:lnTo>
                  <a:lnTo>
                    <a:pt x="3089" y="4584"/>
                  </a:lnTo>
                  <a:lnTo>
                    <a:pt x="2909" y="6056"/>
                  </a:lnTo>
                  <a:cubicBezTo>
                    <a:pt x="2868" y="6405"/>
                    <a:pt x="3116" y="6721"/>
                    <a:pt x="3464" y="6764"/>
                  </a:cubicBezTo>
                  <a:cubicBezTo>
                    <a:pt x="3487" y="6768"/>
                    <a:pt x="3513" y="6768"/>
                    <a:pt x="3541" y="6768"/>
                  </a:cubicBezTo>
                  <a:cubicBezTo>
                    <a:pt x="3860" y="6768"/>
                    <a:pt x="4131" y="6529"/>
                    <a:pt x="4170" y="6210"/>
                  </a:cubicBezTo>
                  <a:lnTo>
                    <a:pt x="4835" y="712"/>
                  </a:lnTo>
                  <a:cubicBezTo>
                    <a:pt x="4877" y="363"/>
                    <a:pt x="4630" y="47"/>
                    <a:pt x="4281" y="6"/>
                  </a:cubicBezTo>
                  <a:cubicBezTo>
                    <a:pt x="4254" y="2"/>
                    <a:pt x="4228" y="1"/>
                    <a:pt x="4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9"/>
            <p:cNvSpPr/>
            <p:nvPr/>
          </p:nvSpPr>
          <p:spPr>
            <a:xfrm>
              <a:off x="4774608" y="3971302"/>
              <a:ext cx="407053" cy="376343"/>
            </a:xfrm>
            <a:custGeom>
              <a:avLst/>
              <a:gdLst/>
              <a:ahLst/>
              <a:cxnLst/>
              <a:rect l="l" t="t" r="r" b="b"/>
              <a:pathLst>
                <a:path w="15097" h="13958" extrusionOk="0">
                  <a:moveTo>
                    <a:pt x="7440" y="1"/>
                  </a:moveTo>
                  <a:cubicBezTo>
                    <a:pt x="7319" y="1"/>
                    <a:pt x="7198" y="4"/>
                    <a:pt x="7077" y="10"/>
                  </a:cubicBezTo>
                  <a:cubicBezTo>
                    <a:pt x="5106" y="111"/>
                    <a:pt x="3271" y="1044"/>
                    <a:pt x="2026" y="2573"/>
                  </a:cubicBezTo>
                  <a:cubicBezTo>
                    <a:pt x="778" y="4105"/>
                    <a:pt x="240" y="6092"/>
                    <a:pt x="540" y="8042"/>
                  </a:cubicBezTo>
                  <a:cubicBezTo>
                    <a:pt x="840" y="9993"/>
                    <a:pt x="1953" y="11726"/>
                    <a:pt x="3600" y="12811"/>
                  </a:cubicBezTo>
                  <a:cubicBezTo>
                    <a:pt x="3635" y="12833"/>
                    <a:pt x="3673" y="12843"/>
                    <a:pt x="3711" y="12843"/>
                  </a:cubicBezTo>
                  <a:cubicBezTo>
                    <a:pt x="3777" y="12843"/>
                    <a:pt x="3842" y="12811"/>
                    <a:pt x="3881" y="12752"/>
                  </a:cubicBezTo>
                  <a:cubicBezTo>
                    <a:pt x="3942" y="12657"/>
                    <a:pt x="3918" y="12533"/>
                    <a:pt x="3825" y="12470"/>
                  </a:cubicBezTo>
                  <a:cubicBezTo>
                    <a:pt x="873" y="10526"/>
                    <a:pt x="1" y="6589"/>
                    <a:pt x="1852" y="3582"/>
                  </a:cubicBezTo>
                  <a:cubicBezTo>
                    <a:pt x="3083" y="1581"/>
                    <a:pt x="5224" y="473"/>
                    <a:pt x="7421" y="473"/>
                  </a:cubicBezTo>
                  <a:cubicBezTo>
                    <a:pt x="8527" y="473"/>
                    <a:pt x="9647" y="754"/>
                    <a:pt x="10673" y="1342"/>
                  </a:cubicBezTo>
                  <a:cubicBezTo>
                    <a:pt x="13737" y="3102"/>
                    <a:pt x="14852" y="6974"/>
                    <a:pt x="13189" y="10090"/>
                  </a:cubicBezTo>
                  <a:cubicBezTo>
                    <a:pt x="12015" y="12289"/>
                    <a:pt x="9757" y="13549"/>
                    <a:pt x="7416" y="13549"/>
                  </a:cubicBezTo>
                  <a:cubicBezTo>
                    <a:pt x="6440" y="13549"/>
                    <a:pt x="5450" y="13330"/>
                    <a:pt x="4518" y="12868"/>
                  </a:cubicBezTo>
                  <a:cubicBezTo>
                    <a:pt x="4489" y="12853"/>
                    <a:pt x="4458" y="12846"/>
                    <a:pt x="4427" y="12846"/>
                  </a:cubicBezTo>
                  <a:cubicBezTo>
                    <a:pt x="4352" y="12846"/>
                    <a:pt x="4281" y="12888"/>
                    <a:pt x="4246" y="12961"/>
                  </a:cubicBezTo>
                  <a:cubicBezTo>
                    <a:pt x="4194" y="13062"/>
                    <a:pt x="4236" y="13184"/>
                    <a:pt x="4336" y="13233"/>
                  </a:cubicBezTo>
                  <a:cubicBezTo>
                    <a:pt x="5326" y="13723"/>
                    <a:pt x="6383" y="13958"/>
                    <a:pt x="7428" y="13958"/>
                  </a:cubicBezTo>
                  <a:cubicBezTo>
                    <a:pt x="9618" y="13958"/>
                    <a:pt x="11755" y="12926"/>
                    <a:pt x="13104" y="11045"/>
                  </a:cubicBezTo>
                  <a:cubicBezTo>
                    <a:pt x="15097" y="8268"/>
                    <a:pt x="14785" y="4456"/>
                    <a:pt x="12370" y="2039"/>
                  </a:cubicBezTo>
                  <a:cubicBezTo>
                    <a:pt x="11057" y="731"/>
                    <a:pt x="9283" y="1"/>
                    <a:pt x="7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9"/>
            <p:cNvSpPr/>
            <p:nvPr/>
          </p:nvSpPr>
          <p:spPr>
            <a:xfrm>
              <a:off x="4788817" y="3994597"/>
              <a:ext cx="369818" cy="329644"/>
            </a:xfrm>
            <a:custGeom>
              <a:avLst/>
              <a:gdLst/>
              <a:ahLst/>
              <a:cxnLst/>
              <a:rect l="l" t="t" r="r" b="b"/>
              <a:pathLst>
                <a:path w="13716" h="12226" extrusionOk="0">
                  <a:moveTo>
                    <a:pt x="6902" y="1"/>
                  </a:moveTo>
                  <a:cubicBezTo>
                    <a:pt x="4960" y="1"/>
                    <a:pt x="3054" y="924"/>
                    <a:pt x="1872" y="2633"/>
                  </a:cubicBezTo>
                  <a:cubicBezTo>
                    <a:pt x="1" y="5334"/>
                    <a:pt x="603" y="9029"/>
                    <a:pt x="3231" y="11002"/>
                  </a:cubicBezTo>
                  <a:cubicBezTo>
                    <a:pt x="4330" y="11826"/>
                    <a:pt x="5619" y="12226"/>
                    <a:pt x="6899" y="12226"/>
                  </a:cubicBezTo>
                  <a:cubicBezTo>
                    <a:pt x="8679" y="12226"/>
                    <a:pt x="10441" y="11451"/>
                    <a:pt x="11645" y="9968"/>
                  </a:cubicBezTo>
                  <a:cubicBezTo>
                    <a:pt x="13716" y="7416"/>
                    <a:pt x="13400" y="3685"/>
                    <a:pt x="10927" y="1518"/>
                  </a:cubicBezTo>
                  <a:cubicBezTo>
                    <a:pt x="10888" y="1484"/>
                    <a:pt x="10840" y="1467"/>
                    <a:pt x="10792" y="1467"/>
                  </a:cubicBezTo>
                  <a:cubicBezTo>
                    <a:pt x="10736" y="1467"/>
                    <a:pt x="10680" y="1490"/>
                    <a:pt x="10639" y="1536"/>
                  </a:cubicBezTo>
                  <a:cubicBezTo>
                    <a:pt x="10564" y="1621"/>
                    <a:pt x="10574" y="1751"/>
                    <a:pt x="10659" y="1826"/>
                  </a:cubicBezTo>
                  <a:cubicBezTo>
                    <a:pt x="11894" y="2907"/>
                    <a:pt x="12603" y="4468"/>
                    <a:pt x="12603" y="6112"/>
                  </a:cubicBezTo>
                  <a:cubicBezTo>
                    <a:pt x="12603" y="9252"/>
                    <a:pt x="10047" y="11807"/>
                    <a:pt x="6906" y="11807"/>
                  </a:cubicBezTo>
                  <a:cubicBezTo>
                    <a:pt x="3766" y="11807"/>
                    <a:pt x="1211" y="9252"/>
                    <a:pt x="1211" y="6112"/>
                  </a:cubicBezTo>
                  <a:cubicBezTo>
                    <a:pt x="1211" y="2970"/>
                    <a:pt x="3766" y="415"/>
                    <a:pt x="6908" y="415"/>
                  </a:cubicBezTo>
                  <a:cubicBezTo>
                    <a:pt x="6911" y="415"/>
                    <a:pt x="6914" y="415"/>
                    <a:pt x="6918" y="415"/>
                  </a:cubicBezTo>
                  <a:cubicBezTo>
                    <a:pt x="7998" y="415"/>
                    <a:pt x="9055" y="725"/>
                    <a:pt x="9966" y="1305"/>
                  </a:cubicBezTo>
                  <a:cubicBezTo>
                    <a:pt x="10000" y="1327"/>
                    <a:pt x="10037" y="1337"/>
                    <a:pt x="10075" y="1337"/>
                  </a:cubicBezTo>
                  <a:cubicBezTo>
                    <a:pt x="10142" y="1337"/>
                    <a:pt x="10209" y="1303"/>
                    <a:pt x="10248" y="1242"/>
                  </a:cubicBezTo>
                  <a:lnTo>
                    <a:pt x="10246" y="1242"/>
                  </a:lnTo>
                  <a:cubicBezTo>
                    <a:pt x="10308" y="1147"/>
                    <a:pt x="10280" y="1021"/>
                    <a:pt x="10185" y="960"/>
                  </a:cubicBezTo>
                  <a:cubicBezTo>
                    <a:pt x="9168" y="311"/>
                    <a:pt x="8029" y="1"/>
                    <a:pt x="6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79"/>
          <p:cNvGrpSpPr/>
          <p:nvPr/>
        </p:nvGrpSpPr>
        <p:grpSpPr>
          <a:xfrm>
            <a:off x="4772640" y="3210748"/>
            <a:ext cx="405031" cy="376450"/>
            <a:chOff x="4772640" y="3370523"/>
            <a:chExt cx="405031" cy="376450"/>
          </a:xfrm>
        </p:grpSpPr>
        <p:sp>
          <p:nvSpPr>
            <p:cNvPr id="9987" name="Google Shape;9987;p79"/>
            <p:cNvSpPr/>
            <p:nvPr/>
          </p:nvSpPr>
          <p:spPr>
            <a:xfrm>
              <a:off x="4772640" y="3370523"/>
              <a:ext cx="405031" cy="376450"/>
            </a:xfrm>
            <a:custGeom>
              <a:avLst/>
              <a:gdLst/>
              <a:ahLst/>
              <a:cxnLst/>
              <a:rect l="l" t="t" r="r" b="b"/>
              <a:pathLst>
                <a:path w="15022" h="13962" extrusionOk="0">
                  <a:moveTo>
                    <a:pt x="7504" y="1"/>
                  </a:moveTo>
                  <a:cubicBezTo>
                    <a:pt x="5905" y="1"/>
                    <a:pt x="4303" y="547"/>
                    <a:pt x="2996" y="1651"/>
                  </a:cubicBezTo>
                  <a:cubicBezTo>
                    <a:pt x="2912" y="1724"/>
                    <a:pt x="2900" y="1852"/>
                    <a:pt x="2973" y="1939"/>
                  </a:cubicBezTo>
                  <a:cubicBezTo>
                    <a:pt x="3013" y="1986"/>
                    <a:pt x="3072" y="2011"/>
                    <a:pt x="3130" y="2011"/>
                  </a:cubicBezTo>
                  <a:cubicBezTo>
                    <a:pt x="3177" y="2011"/>
                    <a:pt x="3223" y="1995"/>
                    <a:pt x="3261" y="1963"/>
                  </a:cubicBezTo>
                  <a:cubicBezTo>
                    <a:pt x="4494" y="920"/>
                    <a:pt x="6003" y="407"/>
                    <a:pt x="7506" y="407"/>
                  </a:cubicBezTo>
                  <a:cubicBezTo>
                    <a:pt x="9296" y="407"/>
                    <a:pt x="11078" y="1135"/>
                    <a:pt x="12372" y="2559"/>
                  </a:cubicBezTo>
                  <a:cubicBezTo>
                    <a:pt x="14752" y="5178"/>
                    <a:pt x="14627" y="9209"/>
                    <a:pt x="12094" y="11682"/>
                  </a:cubicBezTo>
                  <a:cubicBezTo>
                    <a:pt x="10817" y="12928"/>
                    <a:pt x="9159" y="13553"/>
                    <a:pt x="7501" y="13553"/>
                  </a:cubicBezTo>
                  <a:cubicBezTo>
                    <a:pt x="5870" y="13553"/>
                    <a:pt x="4238" y="12948"/>
                    <a:pt x="2969" y="11737"/>
                  </a:cubicBezTo>
                  <a:cubicBezTo>
                    <a:pt x="407" y="9294"/>
                    <a:pt x="242" y="5260"/>
                    <a:pt x="2594" y="2614"/>
                  </a:cubicBezTo>
                  <a:cubicBezTo>
                    <a:pt x="2673" y="2531"/>
                    <a:pt x="2667" y="2397"/>
                    <a:pt x="2582" y="2320"/>
                  </a:cubicBezTo>
                  <a:cubicBezTo>
                    <a:pt x="2543" y="2286"/>
                    <a:pt x="2495" y="2269"/>
                    <a:pt x="2447" y="2269"/>
                  </a:cubicBezTo>
                  <a:cubicBezTo>
                    <a:pt x="2388" y="2269"/>
                    <a:pt x="2328" y="2295"/>
                    <a:pt x="2288" y="2344"/>
                  </a:cubicBezTo>
                  <a:cubicBezTo>
                    <a:pt x="437" y="4426"/>
                    <a:pt x="1" y="7409"/>
                    <a:pt x="1181" y="9933"/>
                  </a:cubicBezTo>
                  <a:cubicBezTo>
                    <a:pt x="2330" y="12397"/>
                    <a:pt x="4802" y="13962"/>
                    <a:pt x="7507" y="13962"/>
                  </a:cubicBezTo>
                  <a:cubicBezTo>
                    <a:pt x="7575" y="13962"/>
                    <a:pt x="7643" y="13961"/>
                    <a:pt x="7711" y="13959"/>
                  </a:cubicBezTo>
                  <a:cubicBezTo>
                    <a:pt x="10495" y="13876"/>
                    <a:pt x="12966" y="12147"/>
                    <a:pt x="13994" y="9558"/>
                  </a:cubicBezTo>
                  <a:cubicBezTo>
                    <a:pt x="15022" y="6967"/>
                    <a:pt x="14412" y="4015"/>
                    <a:pt x="12443" y="2046"/>
                  </a:cubicBezTo>
                  <a:cubicBezTo>
                    <a:pt x="11085" y="688"/>
                    <a:pt x="9297" y="1"/>
                    <a:pt x="7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9"/>
            <p:cNvSpPr/>
            <p:nvPr/>
          </p:nvSpPr>
          <p:spPr>
            <a:xfrm>
              <a:off x="4800007" y="3394061"/>
              <a:ext cx="358736" cy="329320"/>
            </a:xfrm>
            <a:custGeom>
              <a:avLst/>
              <a:gdLst/>
              <a:ahLst/>
              <a:cxnLst/>
              <a:rect l="l" t="t" r="r" b="b"/>
              <a:pathLst>
                <a:path w="13305" h="12214" extrusionOk="0">
                  <a:moveTo>
                    <a:pt x="6493" y="0"/>
                  </a:moveTo>
                  <a:cubicBezTo>
                    <a:pt x="5886" y="0"/>
                    <a:pt x="5270" y="91"/>
                    <a:pt x="4665" y="281"/>
                  </a:cubicBezTo>
                  <a:cubicBezTo>
                    <a:pt x="1790" y="1185"/>
                    <a:pt x="0" y="4050"/>
                    <a:pt x="456" y="7030"/>
                  </a:cubicBezTo>
                  <a:cubicBezTo>
                    <a:pt x="912" y="10009"/>
                    <a:pt x="3475" y="12212"/>
                    <a:pt x="6491" y="12214"/>
                  </a:cubicBezTo>
                  <a:cubicBezTo>
                    <a:pt x="6495" y="12214"/>
                    <a:pt x="6499" y="12214"/>
                    <a:pt x="6503" y="12214"/>
                  </a:cubicBezTo>
                  <a:cubicBezTo>
                    <a:pt x="7428" y="12214"/>
                    <a:pt x="8341" y="12003"/>
                    <a:pt x="9170" y="11596"/>
                  </a:cubicBezTo>
                  <a:cubicBezTo>
                    <a:pt x="9273" y="11547"/>
                    <a:pt x="9314" y="11424"/>
                    <a:pt x="9265" y="11322"/>
                  </a:cubicBezTo>
                  <a:cubicBezTo>
                    <a:pt x="9230" y="11250"/>
                    <a:pt x="9157" y="11208"/>
                    <a:pt x="9081" y="11208"/>
                  </a:cubicBezTo>
                  <a:cubicBezTo>
                    <a:pt x="9051" y="11208"/>
                    <a:pt x="9020" y="11215"/>
                    <a:pt x="8991" y="11229"/>
                  </a:cubicBezTo>
                  <a:cubicBezTo>
                    <a:pt x="8217" y="11608"/>
                    <a:pt x="7365" y="11805"/>
                    <a:pt x="6503" y="11805"/>
                  </a:cubicBezTo>
                  <a:cubicBezTo>
                    <a:pt x="6499" y="11805"/>
                    <a:pt x="6495" y="11805"/>
                    <a:pt x="6491" y="11805"/>
                  </a:cubicBezTo>
                  <a:cubicBezTo>
                    <a:pt x="3351" y="11805"/>
                    <a:pt x="796" y="9250"/>
                    <a:pt x="796" y="6108"/>
                  </a:cubicBezTo>
                  <a:cubicBezTo>
                    <a:pt x="796" y="2969"/>
                    <a:pt x="3351" y="413"/>
                    <a:pt x="6491" y="413"/>
                  </a:cubicBezTo>
                  <a:cubicBezTo>
                    <a:pt x="9632" y="413"/>
                    <a:pt x="12188" y="2969"/>
                    <a:pt x="12188" y="6108"/>
                  </a:cubicBezTo>
                  <a:cubicBezTo>
                    <a:pt x="12186" y="7971"/>
                    <a:pt x="11276" y="9715"/>
                    <a:pt x="9750" y="10783"/>
                  </a:cubicBezTo>
                  <a:cubicBezTo>
                    <a:pt x="9660" y="10848"/>
                    <a:pt x="9640" y="10972"/>
                    <a:pt x="9703" y="11063"/>
                  </a:cubicBezTo>
                  <a:cubicBezTo>
                    <a:pt x="9742" y="11121"/>
                    <a:pt x="9805" y="11152"/>
                    <a:pt x="9870" y="11152"/>
                  </a:cubicBezTo>
                  <a:cubicBezTo>
                    <a:pt x="9909" y="11152"/>
                    <a:pt x="9948" y="11140"/>
                    <a:pt x="9983" y="11116"/>
                  </a:cubicBezTo>
                  <a:lnTo>
                    <a:pt x="9983" y="11118"/>
                  </a:lnTo>
                  <a:cubicBezTo>
                    <a:pt x="12458" y="9394"/>
                    <a:pt x="13304" y="6124"/>
                    <a:pt x="11976" y="3417"/>
                  </a:cubicBezTo>
                  <a:cubicBezTo>
                    <a:pt x="10928" y="1280"/>
                    <a:pt x="8771" y="0"/>
                    <a:pt x="6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9"/>
            <p:cNvSpPr/>
            <p:nvPr/>
          </p:nvSpPr>
          <p:spPr>
            <a:xfrm>
              <a:off x="4981114" y="3486219"/>
              <a:ext cx="90432" cy="145058"/>
            </a:xfrm>
            <a:custGeom>
              <a:avLst/>
              <a:gdLst/>
              <a:ahLst/>
              <a:cxnLst/>
              <a:rect l="l" t="t" r="r" b="b"/>
              <a:pathLst>
                <a:path w="3354" h="5380" extrusionOk="0">
                  <a:moveTo>
                    <a:pt x="2763" y="411"/>
                  </a:moveTo>
                  <a:cubicBezTo>
                    <a:pt x="2856" y="411"/>
                    <a:pt x="2945" y="483"/>
                    <a:pt x="2945" y="591"/>
                  </a:cubicBezTo>
                  <a:lnTo>
                    <a:pt x="2945" y="4792"/>
                  </a:lnTo>
                  <a:cubicBezTo>
                    <a:pt x="2945" y="4890"/>
                    <a:pt x="2864" y="4971"/>
                    <a:pt x="2765" y="4971"/>
                  </a:cubicBezTo>
                  <a:cubicBezTo>
                    <a:pt x="2664" y="4971"/>
                    <a:pt x="2586" y="4890"/>
                    <a:pt x="2586" y="4792"/>
                  </a:cubicBezTo>
                  <a:lnTo>
                    <a:pt x="2586" y="1482"/>
                  </a:lnTo>
                  <a:cubicBezTo>
                    <a:pt x="2586" y="1360"/>
                    <a:pt x="2485" y="1278"/>
                    <a:pt x="2380" y="1278"/>
                  </a:cubicBezTo>
                  <a:cubicBezTo>
                    <a:pt x="2331" y="1278"/>
                    <a:pt x="2281" y="1296"/>
                    <a:pt x="2240" y="1334"/>
                  </a:cubicBezTo>
                  <a:lnTo>
                    <a:pt x="831" y="2668"/>
                  </a:lnTo>
                  <a:cubicBezTo>
                    <a:pt x="792" y="2708"/>
                    <a:pt x="768" y="2761"/>
                    <a:pt x="768" y="2816"/>
                  </a:cubicBezTo>
                  <a:lnTo>
                    <a:pt x="768" y="4790"/>
                  </a:lnTo>
                  <a:cubicBezTo>
                    <a:pt x="764" y="4886"/>
                    <a:pt x="685" y="4963"/>
                    <a:pt x="589" y="4963"/>
                  </a:cubicBezTo>
                  <a:cubicBezTo>
                    <a:pt x="492" y="4963"/>
                    <a:pt x="413" y="4886"/>
                    <a:pt x="409" y="4790"/>
                  </a:cubicBezTo>
                  <a:lnTo>
                    <a:pt x="409" y="2653"/>
                  </a:lnTo>
                  <a:cubicBezTo>
                    <a:pt x="409" y="2603"/>
                    <a:pt x="431" y="2556"/>
                    <a:pt x="466" y="2522"/>
                  </a:cubicBezTo>
                  <a:lnTo>
                    <a:pt x="2641" y="460"/>
                  </a:lnTo>
                  <a:cubicBezTo>
                    <a:pt x="2677" y="426"/>
                    <a:pt x="2721" y="411"/>
                    <a:pt x="2763" y="411"/>
                  </a:cubicBezTo>
                  <a:close/>
                  <a:moveTo>
                    <a:pt x="2760" y="0"/>
                  </a:moveTo>
                  <a:cubicBezTo>
                    <a:pt x="2620" y="0"/>
                    <a:pt x="2477" y="50"/>
                    <a:pt x="2359" y="162"/>
                  </a:cubicBezTo>
                  <a:lnTo>
                    <a:pt x="184" y="2226"/>
                  </a:lnTo>
                  <a:cubicBezTo>
                    <a:pt x="68" y="2337"/>
                    <a:pt x="0" y="2491"/>
                    <a:pt x="0" y="2653"/>
                  </a:cubicBezTo>
                  <a:lnTo>
                    <a:pt x="0" y="4792"/>
                  </a:lnTo>
                  <a:cubicBezTo>
                    <a:pt x="0" y="5115"/>
                    <a:pt x="263" y="5380"/>
                    <a:pt x="589" y="5380"/>
                  </a:cubicBezTo>
                  <a:cubicBezTo>
                    <a:pt x="914" y="5380"/>
                    <a:pt x="1177" y="5115"/>
                    <a:pt x="1177" y="4792"/>
                  </a:cubicBezTo>
                  <a:lnTo>
                    <a:pt x="1177" y="2905"/>
                  </a:lnTo>
                  <a:lnTo>
                    <a:pt x="2175" y="1960"/>
                  </a:lnTo>
                  <a:lnTo>
                    <a:pt x="2175" y="4792"/>
                  </a:lnTo>
                  <a:cubicBezTo>
                    <a:pt x="2175" y="5115"/>
                    <a:pt x="2440" y="5380"/>
                    <a:pt x="2763" y="5380"/>
                  </a:cubicBezTo>
                  <a:cubicBezTo>
                    <a:pt x="3089" y="5380"/>
                    <a:pt x="3351" y="5117"/>
                    <a:pt x="3351" y="4792"/>
                  </a:cubicBezTo>
                  <a:lnTo>
                    <a:pt x="3353" y="591"/>
                  </a:lnTo>
                  <a:cubicBezTo>
                    <a:pt x="3353" y="237"/>
                    <a:pt x="3064" y="0"/>
                    <a:pt x="2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9"/>
            <p:cNvSpPr/>
            <p:nvPr/>
          </p:nvSpPr>
          <p:spPr>
            <a:xfrm>
              <a:off x="4878521" y="3486165"/>
              <a:ext cx="90432" cy="145112"/>
            </a:xfrm>
            <a:custGeom>
              <a:avLst/>
              <a:gdLst/>
              <a:ahLst/>
              <a:cxnLst/>
              <a:rect l="l" t="t" r="r" b="b"/>
              <a:pathLst>
                <a:path w="3354" h="5382" extrusionOk="0">
                  <a:moveTo>
                    <a:pt x="591" y="412"/>
                  </a:moveTo>
                  <a:cubicBezTo>
                    <a:pt x="633" y="412"/>
                    <a:pt x="677" y="427"/>
                    <a:pt x="713" y="462"/>
                  </a:cubicBezTo>
                  <a:lnTo>
                    <a:pt x="2888" y="2524"/>
                  </a:lnTo>
                  <a:cubicBezTo>
                    <a:pt x="2923" y="2558"/>
                    <a:pt x="2943" y="2605"/>
                    <a:pt x="2943" y="2655"/>
                  </a:cubicBezTo>
                  <a:lnTo>
                    <a:pt x="2943" y="4794"/>
                  </a:lnTo>
                  <a:cubicBezTo>
                    <a:pt x="2943" y="4892"/>
                    <a:pt x="2864" y="4973"/>
                    <a:pt x="2764" y="4973"/>
                  </a:cubicBezTo>
                  <a:cubicBezTo>
                    <a:pt x="2665" y="4973"/>
                    <a:pt x="2584" y="4892"/>
                    <a:pt x="2584" y="4794"/>
                  </a:cubicBezTo>
                  <a:lnTo>
                    <a:pt x="2584" y="2820"/>
                  </a:lnTo>
                  <a:cubicBezTo>
                    <a:pt x="2584" y="2763"/>
                    <a:pt x="2562" y="2710"/>
                    <a:pt x="2521" y="2672"/>
                  </a:cubicBezTo>
                  <a:lnTo>
                    <a:pt x="1114" y="1336"/>
                  </a:lnTo>
                  <a:cubicBezTo>
                    <a:pt x="1076" y="1301"/>
                    <a:pt x="1025" y="1279"/>
                    <a:pt x="974" y="1279"/>
                  </a:cubicBezTo>
                  <a:cubicBezTo>
                    <a:pt x="861" y="1279"/>
                    <a:pt x="769" y="1372"/>
                    <a:pt x="769" y="1484"/>
                  </a:cubicBezTo>
                  <a:lnTo>
                    <a:pt x="769" y="4792"/>
                  </a:lnTo>
                  <a:cubicBezTo>
                    <a:pt x="769" y="4892"/>
                    <a:pt x="688" y="4971"/>
                    <a:pt x="589" y="4971"/>
                  </a:cubicBezTo>
                  <a:cubicBezTo>
                    <a:pt x="490" y="4971"/>
                    <a:pt x="409" y="4892"/>
                    <a:pt x="409" y="4792"/>
                  </a:cubicBezTo>
                  <a:lnTo>
                    <a:pt x="409" y="593"/>
                  </a:lnTo>
                  <a:cubicBezTo>
                    <a:pt x="409" y="485"/>
                    <a:pt x="498" y="412"/>
                    <a:pt x="591" y="412"/>
                  </a:cubicBezTo>
                  <a:close/>
                  <a:moveTo>
                    <a:pt x="592" y="1"/>
                  </a:moveTo>
                  <a:cubicBezTo>
                    <a:pt x="290" y="1"/>
                    <a:pt x="1" y="237"/>
                    <a:pt x="1" y="591"/>
                  </a:cubicBezTo>
                  <a:lnTo>
                    <a:pt x="1" y="4794"/>
                  </a:lnTo>
                  <a:cubicBezTo>
                    <a:pt x="1" y="5117"/>
                    <a:pt x="263" y="5382"/>
                    <a:pt x="589" y="5382"/>
                  </a:cubicBezTo>
                  <a:cubicBezTo>
                    <a:pt x="915" y="5382"/>
                    <a:pt x="1177" y="5117"/>
                    <a:pt x="1177" y="4794"/>
                  </a:cubicBezTo>
                  <a:lnTo>
                    <a:pt x="1177" y="1962"/>
                  </a:lnTo>
                  <a:lnTo>
                    <a:pt x="2176" y="2907"/>
                  </a:lnTo>
                  <a:lnTo>
                    <a:pt x="2176" y="4794"/>
                  </a:lnTo>
                  <a:cubicBezTo>
                    <a:pt x="2176" y="5117"/>
                    <a:pt x="2440" y="5382"/>
                    <a:pt x="2764" y="5382"/>
                  </a:cubicBezTo>
                  <a:cubicBezTo>
                    <a:pt x="3089" y="5382"/>
                    <a:pt x="3352" y="5117"/>
                    <a:pt x="3354" y="4794"/>
                  </a:cubicBezTo>
                  <a:lnTo>
                    <a:pt x="3354" y="2655"/>
                  </a:lnTo>
                  <a:cubicBezTo>
                    <a:pt x="3354" y="2493"/>
                    <a:pt x="3286" y="2339"/>
                    <a:pt x="3170" y="2228"/>
                  </a:cubicBezTo>
                  <a:lnTo>
                    <a:pt x="993" y="164"/>
                  </a:lnTo>
                  <a:cubicBezTo>
                    <a:pt x="875" y="51"/>
                    <a:pt x="732" y="1"/>
                    <a:pt x="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9"/>
          <p:cNvGrpSpPr/>
          <p:nvPr/>
        </p:nvGrpSpPr>
        <p:grpSpPr>
          <a:xfrm>
            <a:off x="4786741" y="2610105"/>
            <a:ext cx="381304" cy="376585"/>
            <a:chOff x="4786741" y="2769880"/>
            <a:chExt cx="381304" cy="376585"/>
          </a:xfrm>
        </p:grpSpPr>
        <p:sp>
          <p:nvSpPr>
            <p:cNvPr id="9992" name="Google Shape;9992;p79"/>
            <p:cNvSpPr/>
            <p:nvPr/>
          </p:nvSpPr>
          <p:spPr>
            <a:xfrm>
              <a:off x="4941910" y="2898410"/>
              <a:ext cx="103347" cy="119471"/>
            </a:xfrm>
            <a:custGeom>
              <a:avLst/>
              <a:gdLst/>
              <a:ahLst/>
              <a:cxnLst/>
              <a:rect l="l" t="t" r="r" b="b"/>
              <a:pathLst>
                <a:path w="3833" h="4431" extrusionOk="0">
                  <a:moveTo>
                    <a:pt x="1504" y="411"/>
                  </a:moveTo>
                  <a:cubicBezTo>
                    <a:pt x="2033" y="411"/>
                    <a:pt x="2530" y="642"/>
                    <a:pt x="2834" y="1028"/>
                  </a:cubicBezTo>
                  <a:cubicBezTo>
                    <a:pt x="3394" y="1721"/>
                    <a:pt x="3392" y="2712"/>
                    <a:pt x="2832" y="3404"/>
                  </a:cubicBezTo>
                  <a:cubicBezTo>
                    <a:pt x="2528" y="3791"/>
                    <a:pt x="2031" y="4022"/>
                    <a:pt x="1502" y="4022"/>
                  </a:cubicBezTo>
                  <a:lnTo>
                    <a:pt x="409" y="4022"/>
                  </a:lnTo>
                  <a:lnTo>
                    <a:pt x="409" y="2852"/>
                  </a:lnTo>
                  <a:lnTo>
                    <a:pt x="1555" y="2852"/>
                  </a:lnTo>
                  <a:cubicBezTo>
                    <a:pt x="1906" y="2852"/>
                    <a:pt x="2191" y="2568"/>
                    <a:pt x="2191" y="2216"/>
                  </a:cubicBezTo>
                  <a:cubicBezTo>
                    <a:pt x="2191" y="1865"/>
                    <a:pt x="1906" y="1581"/>
                    <a:pt x="1555" y="1581"/>
                  </a:cubicBezTo>
                  <a:lnTo>
                    <a:pt x="409" y="1581"/>
                  </a:lnTo>
                  <a:lnTo>
                    <a:pt x="409" y="411"/>
                  </a:lnTo>
                  <a:close/>
                  <a:moveTo>
                    <a:pt x="205" y="0"/>
                  </a:moveTo>
                  <a:cubicBezTo>
                    <a:pt x="91" y="0"/>
                    <a:pt x="0" y="93"/>
                    <a:pt x="0" y="205"/>
                  </a:cubicBezTo>
                  <a:lnTo>
                    <a:pt x="0" y="1784"/>
                  </a:lnTo>
                  <a:cubicBezTo>
                    <a:pt x="0" y="1897"/>
                    <a:pt x="91" y="1989"/>
                    <a:pt x="205" y="1989"/>
                  </a:cubicBezTo>
                  <a:lnTo>
                    <a:pt x="1555" y="1989"/>
                  </a:lnTo>
                  <a:cubicBezTo>
                    <a:pt x="1679" y="1989"/>
                    <a:pt x="1782" y="2090"/>
                    <a:pt x="1782" y="2214"/>
                  </a:cubicBezTo>
                  <a:cubicBezTo>
                    <a:pt x="1782" y="2339"/>
                    <a:pt x="1679" y="2441"/>
                    <a:pt x="1555" y="2441"/>
                  </a:cubicBezTo>
                  <a:lnTo>
                    <a:pt x="205" y="2441"/>
                  </a:lnTo>
                  <a:cubicBezTo>
                    <a:pt x="91" y="2441"/>
                    <a:pt x="0" y="2532"/>
                    <a:pt x="0" y="2644"/>
                  </a:cubicBezTo>
                  <a:lnTo>
                    <a:pt x="0" y="4223"/>
                  </a:lnTo>
                  <a:cubicBezTo>
                    <a:pt x="0" y="4338"/>
                    <a:pt x="91" y="4428"/>
                    <a:pt x="205" y="4428"/>
                  </a:cubicBezTo>
                  <a:lnTo>
                    <a:pt x="205" y="4430"/>
                  </a:lnTo>
                  <a:lnTo>
                    <a:pt x="1502" y="4430"/>
                  </a:lnTo>
                  <a:cubicBezTo>
                    <a:pt x="2155" y="4430"/>
                    <a:pt x="2773" y="4142"/>
                    <a:pt x="3154" y="3657"/>
                  </a:cubicBezTo>
                  <a:cubicBezTo>
                    <a:pt x="3830" y="2816"/>
                    <a:pt x="3832" y="1616"/>
                    <a:pt x="3155" y="774"/>
                  </a:cubicBezTo>
                  <a:cubicBezTo>
                    <a:pt x="2773" y="290"/>
                    <a:pt x="2157" y="0"/>
                    <a:pt x="1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9"/>
            <p:cNvSpPr/>
            <p:nvPr/>
          </p:nvSpPr>
          <p:spPr>
            <a:xfrm>
              <a:off x="4886206" y="2875195"/>
              <a:ext cx="183884" cy="165873"/>
            </a:xfrm>
            <a:custGeom>
              <a:avLst/>
              <a:gdLst/>
              <a:ahLst/>
              <a:cxnLst/>
              <a:rect l="l" t="t" r="r" b="b"/>
              <a:pathLst>
                <a:path w="6820" h="6152" extrusionOk="0">
                  <a:moveTo>
                    <a:pt x="3570" y="409"/>
                  </a:moveTo>
                  <a:cubicBezTo>
                    <a:pt x="4359" y="409"/>
                    <a:pt x="5111" y="763"/>
                    <a:pt x="5577" y="1355"/>
                  </a:cubicBezTo>
                  <a:cubicBezTo>
                    <a:pt x="6382" y="2361"/>
                    <a:pt x="6382" y="3794"/>
                    <a:pt x="5575" y="4798"/>
                  </a:cubicBezTo>
                  <a:cubicBezTo>
                    <a:pt x="5109" y="5390"/>
                    <a:pt x="4359" y="5743"/>
                    <a:pt x="3568" y="5743"/>
                  </a:cubicBezTo>
                  <a:lnTo>
                    <a:pt x="1839" y="5743"/>
                  </a:lnTo>
                  <a:cubicBezTo>
                    <a:pt x="1715" y="5743"/>
                    <a:pt x="1614" y="5643"/>
                    <a:pt x="1614" y="5518"/>
                  </a:cubicBezTo>
                  <a:lnTo>
                    <a:pt x="1614" y="3507"/>
                  </a:lnTo>
                  <a:cubicBezTo>
                    <a:pt x="1614" y="3395"/>
                    <a:pt x="1521" y="3302"/>
                    <a:pt x="1409" y="3302"/>
                  </a:cubicBezTo>
                  <a:lnTo>
                    <a:pt x="635" y="3302"/>
                  </a:lnTo>
                  <a:cubicBezTo>
                    <a:pt x="633" y="3302"/>
                    <a:pt x="631" y="3302"/>
                    <a:pt x="628" y="3302"/>
                  </a:cubicBezTo>
                  <a:cubicBezTo>
                    <a:pt x="503" y="3302"/>
                    <a:pt x="401" y="3201"/>
                    <a:pt x="401" y="3077"/>
                  </a:cubicBezTo>
                  <a:cubicBezTo>
                    <a:pt x="401" y="2951"/>
                    <a:pt x="503" y="2850"/>
                    <a:pt x="628" y="2850"/>
                  </a:cubicBezTo>
                  <a:cubicBezTo>
                    <a:pt x="631" y="2850"/>
                    <a:pt x="633" y="2850"/>
                    <a:pt x="635" y="2850"/>
                  </a:cubicBezTo>
                  <a:lnTo>
                    <a:pt x="1409" y="2850"/>
                  </a:lnTo>
                  <a:cubicBezTo>
                    <a:pt x="1521" y="2850"/>
                    <a:pt x="1614" y="2760"/>
                    <a:pt x="1614" y="2647"/>
                  </a:cubicBezTo>
                  <a:lnTo>
                    <a:pt x="1614" y="636"/>
                  </a:lnTo>
                  <a:cubicBezTo>
                    <a:pt x="1614" y="512"/>
                    <a:pt x="1715" y="409"/>
                    <a:pt x="1839" y="409"/>
                  </a:cubicBezTo>
                  <a:close/>
                  <a:moveTo>
                    <a:pt x="1839" y="1"/>
                  </a:moveTo>
                  <a:cubicBezTo>
                    <a:pt x="1488" y="1"/>
                    <a:pt x="1204" y="285"/>
                    <a:pt x="1204" y="636"/>
                  </a:cubicBezTo>
                  <a:lnTo>
                    <a:pt x="1204" y="2442"/>
                  </a:lnTo>
                  <a:lnTo>
                    <a:pt x="633" y="2442"/>
                  </a:lnTo>
                  <a:cubicBezTo>
                    <a:pt x="284" y="2442"/>
                    <a:pt x="0" y="2726"/>
                    <a:pt x="0" y="3077"/>
                  </a:cubicBezTo>
                  <a:cubicBezTo>
                    <a:pt x="0" y="3427"/>
                    <a:pt x="284" y="3713"/>
                    <a:pt x="633" y="3713"/>
                  </a:cubicBezTo>
                  <a:lnTo>
                    <a:pt x="1204" y="3713"/>
                  </a:lnTo>
                  <a:lnTo>
                    <a:pt x="1204" y="5518"/>
                  </a:lnTo>
                  <a:cubicBezTo>
                    <a:pt x="1204" y="5868"/>
                    <a:pt x="1488" y="6152"/>
                    <a:pt x="1839" y="6152"/>
                  </a:cubicBezTo>
                  <a:lnTo>
                    <a:pt x="3568" y="6152"/>
                  </a:lnTo>
                  <a:cubicBezTo>
                    <a:pt x="4483" y="6152"/>
                    <a:pt x="5352" y="5741"/>
                    <a:pt x="5896" y="5051"/>
                  </a:cubicBezTo>
                  <a:cubicBezTo>
                    <a:pt x="6820" y="3898"/>
                    <a:pt x="6820" y="2256"/>
                    <a:pt x="5896" y="1102"/>
                  </a:cubicBezTo>
                  <a:cubicBezTo>
                    <a:pt x="5354" y="411"/>
                    <a:pt x="4483" y="1"/>
                    <a:pt x="3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9"/>
            <p:cNvSpPr/>
            <p:nvPr/>
          </p:nvSpPr>
          <p:spPr>
            <a:xfrm>
              <a:off x="4786741" y="2769880"/>
              <a:ext cx="381304" cy="376585"/>
            </a:xfrm>
            <a:custGeom>
              <a:avLst/>
              <a:gdLst/>
              <a:ahLst/>
              <a:cxnLst/>
              <a:rect l="l" t="t" r="r" b="b"/>
              <a:pathLst>
                <a:path w="14142" h="13967" extrusionOk="0">
                  <a:moveTo>
                    <a:pt x="6981" y="0"/>
                  </a:moveTo>
                  <a:cubicBezTo>
                    <a:pt x="6082" y="0"/>
                    <a:pt x="5174" y="174"/>
                    <a:pt x="4311" y="532"/>
                  </a:cubicBezTo>
                  <a:cubicBezTo>
                    <a:pt x="1702" y="1614"/>
                    <a:pt x="1" y="4159"/>
                    <a:pt x="1" y="6983"/>
                  </a:cubicBezTo>
                  <a:cubicBezTo>
                    <a:pt x="1" y="7522"/>
                    <a:pt x="62" y="8059"/>
                    <a:pt x="186" y="8584"/>
                  </a:cubicBezTo>
                  <a:cubicBezTo>
                    <a:pt x="208" y="8677"/>
                    <a:pt x="293" y="8741"/>
                    <a:pt x="385" y="8741"/>
                  </a:cubicBezTo>
                  <a:cubicBezTo>
                    <a:pt x="400" y="8741"/>
                    <a:pt x="416" y="8739"/>
                    <a:pt x="431" y="8736"/>
                  </a:cubicBezTo>
                  <a:cubicBezTo>
                    <a:pt x="542" y="8710"/>
                    <a:pt x="611" y="8599"/>
                    <a:pt x="585" y="8489"/>
                  </a:cubicBezTo>
                  <a:cubicBezTo>
                    <a:pt x="469" y="7996"/>
                    <a:pt x="411" y="7490"/>
                    <a:pt x="411" y="6983"/>
                  </a:cubicBezTo>
                  <a:cubicBezTo>
                    <a:pt x="415" y="3601"/>
                    <a:pt x="2990" y="775"/>
                    <a:pt x="6357" y="459"/>
                  </a:cubicBezTo>
                  <a:cubicBezTo>
                    <a:pt x="6564" y="440"/>
                    <a:pt x="6770" y="431"/>
                    <a:pt x="6974" y="431"/>
                  </a:cubicBezTo>
                  <a:cubicBezTo>
                    <a:pt x="10089" y="431"/>
                    <a:pt x="12815" y="2645"/>
                    <a:pt x="13410" y="5762"/>
                  </a:cubicBezTo>
                  <a:cubicBezTo>
                    <a:pt x="14043" y="9085"/>
                    <a:pt x="12048" y="12343"/>
                    <a:pt x="8802" y="13288"/>
                  </a:cubicBezTo>
                  <a:cubicBezTo>
                    <a:pt x="8192" y="13466"/>
                    <a:pt x="7576" y="13551"/>
                    <a:pt x="6968" y="13551"/>
                  </a:cubicBezTo>
                  <a:cubicBezTo>
                    <a:pt x="4343" y="13551"/>
                    <a:pt x="1888" y="11963"/>
                    <a:pt x="875" y="9410"/>
                  </a:cubicBezTo>
                  <a:cubicBezTo>
                    <a:pt x="844" y="9331"/>
                    <a:pt x="767" y="9283"/>
                    <a:pt x="686" y="9283"/>
                  </a:cubicBezTo>
                  <a:cubicBezTo>
                    <a:pt x="660" y="9283"/>
                    <a:pt x="634" y="9287"/>
                    <a:pt x="609" y="9298"/>
                  </a:cubicBezTo>
                  <a:cubicBezTo>
                    <a:pt x="504" y="9339"/>
                    <a:pt x="453" y="9458"/>
                    <a:pt x="494" y="9562"/>
                  </a:cubicBezTo>
                  <a:cubicBezTo>
                    <a:pt x="1270" y="11514"/>
                    <a:pt x="2882" y="13012"/>
                    <a:pt x="4885" y="13643"/>
                  </a:cubicBezTo>
                  <a:cubicBezTo>
                    <a:pt x="5571" y="13860"/>
                    <a:pt x="6278" y="13966"/>
                    <a:pt x="6982" y="13966"/>
                  </a:cubicBezTo>
                  <a:cubicBezTo>
                    <a:pt x="8331" y="13966"/>
                    <a:pt x="9668" y="13575"/>
                    <a:pt x="10821" y="12816"/>
                  </a:cubicBezTo>
                  <a:cubicBezTo>
                    <a:pt x="12575" y="11662"/>
                    <a:pt x="13716" y="9781"/>
                    <a:pt x="13929" y="7692"/>
                  </a:cubicBezTo>
                  <a:cubicBezTo>
                    <a:pt x="14142" y="5604"/>
                    <a:pt x="13404" y="3530"/>
                    <a:pt x="11920" y="2046"/>
                  </a:cubicBezTo>
                  <a:cubicBezTo>
                    <a:pt x="10584" y="710"/>
                    <a:pt x="8798" y="0"/>
                    <a:pt x="6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9"/>
            <p:cNvSpPr/>
            <p:nvPr/>
          </p:nvSpPr>
          <p:spPr>
            <a:xfrm>
              <a:off x="4793724" y="2793526"/>
              <a:ext cx="345929" cy="329293"/>
            </a:xfrm>
            <a:custGeom>
              <a:avLst/>
              <a:gdLst/>
              <a:ahLst/>
              <a:cxnLst/>
              <a:rect l="l" t="t" r="r" b="b"/>
              <a:pathLst>
                <a:path w="12830" h="12213" extrusionOk="0">
                  <a:moveTo>
                    <a:pt x="6726" y="1"/>
                  </a:moveTo>
                  <a:cubicBezTo>
                    <a:pt x="5328" y="1"/>
                    <a:pt x="3933" y="480"/>
                    <a:pt x="2801" y="1430"/>
                  </a:cubicBezTo>
                  <a:cubicBezTo>
                    <a:pt x="634" y="3247"/>
                    <a:pt x="0" y="6315"/>
                    <a:pt x="1269" y="8845"/>
                  </a:cubicBezTo>
                  <a:cubicBezTo>
                    <a:pt x="2322" y="10944"/>
                    <a:pt x="4456" y="12213"/>
                    <a:pt x="6725" y="12213"/>
                  </a:cubicBezTo>
                  <a:cubicBezTo>
                    <a:pt x="7191" y="12213"/>
                    <a:pt x="7663" y="12159"/>
                    <a:pt x="8132" y="12048"/>
                  </a:cubicBezTo>
                  <a:cubicBezTo>
                    <a:pt x="10885" y="11395"/>
                    <a:pt x="12829" y="8936"/>
                    <a:pt x="12829" y="6106"/>
                  </a:cubicBezTo>
                  <a:cubicBezTo>
                    <a:pt x="12829" y="5783"/>
                    <a:pt x="12803" y="5457"/>
                    <a:pt x="12754" y="5137"/>
                  </a:cubicBezTo>
                  <a:cubicBezTo>
                    <a:pt x="12736" y="5036"/>
                    <a:pt x="12650" y="4965"/>
                    <a:pt x="12552" y="4965"/>
                  </a:cubicBezTo>
                  <a:cubicBezTo>
                    <a:pt x="12541" y="4965"/>
                    <a:pt x="12530" y="4966"/>
                    <a:pt x="12519" y="4968"/>
                  </a:cubicBezTo>
                  <a:cubicBezTo>
                    <a:pt x="12407" y="4985"/>
                    <a:pt x="12332" y="5090"/>
                    <a:pt x="12350" y="5201"/>
                  </a:cubicBezTo>
                  <a:cubicBezTo>
                    <a:pt x="12397" y="5500"/>
                    <a:pt x="12421" y="5804"/>
                    <a:pt x="12421" y="6106"/>
                  </a:cubicBezTo>
                  <a:cubicBezTo>
                    <a:pt x="12421" y="9248"/>
                    <a:pt x="9865" y="11803"/>
                    <a:pt x="6724" y="11803"/>
                  </a:cubicBezTo>
                  <a:cubicBezTo>
                    <a:pt x="3584" y="11803"/>
                    <a:pt x="1029" y="9246"/>
                    <a:pt x="1029" y="6106"/>
                  </a:cubicBezTo>
                  <a:cubicBezTo>
                    <a:pt x="1029" y="2965"/>
                    <a:pt x="3584" y="409"/>
                    <a:pt x="6726" y="409"/>
                  </a:cubicBezTo>
                  <a:cubicBezTo>
                    <a:pt x="6732" y="409"/>
                    <a:pt x="6738" y="409"/>
                    <a:pt x="6744" y="409"/>
                  </a:cubicBezTo>
                  <a:cubicBezTo>
                    <a:pt x="7963" y="409"/>
                    <a:pt x="9152" y="806"/>
                    <a:pt x="10128" y="1536"/>
                  </a:cubicBezTo>
                  <a:cubicBezTo>
                    <a:pt x="11087" y="2254"/>
                    <a:pt x="11799" y="3255"/>
                    <a:pt x="12162" y="4397"/>
                  </a:cubicBezTo>
                  <a:lnTo>
                    <a:pt x="12160" y="4399"/>
                  </a:lnTo>
                  <a:cubicBezTo>
                    <a:pt x="12189" y="4485"/>
                    <a:pt x="12269" y="4542"/>
                    <a:pt x="12354" y="4542"/>
                  </a:cubicBezTo>
                  <a:cubicBezTo>
                    <a:pt x="12375" y="4542"/>
                    <a:pt x="12396" y="4538"/>
                    <a:pt x="12417" y="4532"/>
                  </a:cubicBezTo>
                  <a:cubicBezTo>
                    <a:pt x="12525" y="4498"/>
                    <a:pt x="12584" y="4384"/>
                    <a:pt x="12551" y="4275"/>
                  </a:cubicBezTo>
                  <a:cubicBezTo>
                    <a:pt x="12162" y="3052"/>
                    <a:pt x="11400" y="1980"/>
                    <a:pt x="10372" y="1210"/>
                  </a:cubicBezTo>
                  <a:cubicBezTo>
                    <a:pt x="9288" y="402"/>
                    <a:pt x="8006" y="1"/>
                    <a:pt x="6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79"/>
          <p:cNvGrpSpPr/>
          <p:nvPr/>
        </p:nvGrpSpPr>
        <p:grpSpPr>
          <a:xfrm>
            <a:off x="4773772" y="2009542"/>
            <a:ext cx="405867" cy="376477"/>
            <a:chOff x="4773772" y="2169317"/>
            <a:chExt cx="405867" cy="376477"/>
          </a:xfrm>
        </p:grpSpPr>
        <p:sp>
          <p:nvSpPr>
            <p:cNvPr id="9997" name="Google Shape;9997;p79"/>
            <p:cNvSpPr/>
            <p:nvPr/>
          </p:nvSpPr>
          <p:spPr>
            <a:xfrm>
              <a:off x="4914570" y="2264818"/>
              <a:ext cx="119821" cy="185367"/>
            </a:xfrm>
            <a:custGeom>
              <a:avLst/>
              <a:gdLst/>
              <a:ahLst/>
              <a:cxnLst/>
              <a:rect l="l" t="t" r="r" b="b"/>
              <a:pathLst>
                <a:path w="4444" h="6875" extrusionOk="0">
                  <a:moveTo>
                    <a:pt x="2245" y="411"/>
                  </a:moveTo>
                  <a:cubicBezTo>
                    <a:pt x="2378" y="411"/>
                    <a:pt x="2486" y="520"/>
                    <a:pt x="2486" y="652"/>
                  </a:cubicBezTo>
                  <a:lnTo>
                    <a:pt x="2486" y="1276"/>
                  </a:lnTo>
                  <a:cubicBezTo>
                    <a:pt x="2486" y="1390"/>
                    <a:pt x="2577" y="1481"/>
                    <a:pt x="2691" y="1481"/>
                  </a:cubicBezTo>
                  <a:lnTo>
                    <a:pt x="3595" y="1481"/>
                  </a:lnTo>
                  <a:cubicBezTo>
                    <a:pt x="3688" y="1481"/>
                    <a:pt x="3773" y="1532"/>
                    <a:pt x="3814" y="1615"/>
                  </a:cubicBezTo>
                  <a:cubicBezTo>
                    <a:pt x="3854" y="1698"/>
                    <a:pt x="3844" y="1797"/>
                    <a:pt x="3787" y="1868"/>
                  </a:cubicBezTo>
                  <a:lnTo>
                    <a:pt x="1598" y="4672"/>
                  </a:lnTo>
                  <a:cubicBezTo>
                    <a:pt x="1494" y="4806"/>
                    <a:pt x="1588" y="5001"/>
                    <a:pt x="1760" y="5001"/>
                  </a:cubicBezTo>
                  <a:lnTo>
                    <a:pt x="3637" y="5001"/>
                  </a:lnTo>
                  <a:cubicBezTo>
                    <a:pt x="3771" y="5001"/>
                    <a:pt x="3877" y="5108"/>
                    <a:pt x="3879" y="5242"/>
                  </a:cubicBezTo>
                  <a:cubicBezTo>
                    <a:pt x="3877" y="5373"/>
                    <a:pt x="3773" y="5481"/>
                    <a:pt x="3640" y="5481"/>
                  </a:cubicBezTo>
                  <a:cubicBezTo>
                    <a:pt x="3639" y="5481"/>
                    <a:pt x="3638" y="5481"/>
                    <a:pt x="3637" y="5481"/>
                  </a:cubicBezTo>
                  <a:lnTo>
                    <a:pt x="2689" y="5481"/>
                  </a:lnTo>
                  <a:cubicBezTo>
                    <a:pt x="2577" y="5483"/>
                    <a:pt x="2486" y="5574"/>
                    <a:pt x="2486" y="5686"/>
                  </a:cubicBezTo>
                  <a:lnTo>
                    <a:pt x="2486" y="6225"/>
                  </a:lnTo>
                  <a:cubicBezTo>
                    <a:pt x="2486" y="6359"/>
                    <a:pt x="2378" y="6468"/>
                    <a:pt x="2244" y="6468"/>
                  </a:cubicBezTo>
                  <a:cubicBezTo>
                    <a:pt x="2111" y="6468"/>
                    <a:pt x="2003" y="6359"/>
                    <a:pt x="2003" y="6225"/>
                  </a:cubicBezTo>
                  <a:lnTo>
                    <a:pt x="2003" y="5688"/>
                  </a:lnTo>
                  <a:cubicBezTo>
                    <a:pt x="2003" y="5574"/>
                    <a:pt x="1912" y="5483"/>
                    <a:pt x="1798" y="5483"/>
                  </a:cubicBezTo>
                  <a:lnTo>
                    <a:pt x="846" y="5483"/>
                  </a:lnTo>
                  <a:cubicBezTo>
                    <a:pt x="754" y="5483"/>
                    <a:pt x="671" y="5430"/>
                    <a:pt x="629" y="5349"/>
                  </a:cubicBezTo>
                  <a:cubicBezTo>
                    <a:pt x="588" y="5266"/>
                    <a:pt x="598" y="5167"/>
                    <a:pt x="655" y="5096"/>
                  </a:cubicBezTo>
                  <a:lnTo>
                    <a:pt x="2845" y="2292"/>
                  </a:lnTo>
                  <a:cubicBezTo>
                    <a:pt x="2950" y="2158"/>
                    <a:pt x="2855" y="1960"/>
                    <a:pt x="2684" y="1960"/>
                  </a:cubicBezTo>
                  <a:lnTo>
                    <a:pt x="846" y="1960"/>
                  </a:lnTo>
                  <a:cubicBezTo>
                    <a:pt x="714" y="1960"/>
                    <a:pt x="606" y="1854"/>
                    <a:pt x="606" y="1722"/>
                  </a:cubicBezTo>
                  <a:cubicBezTo>
                    <a:pt x="606" y="1587"/>
                    <a:pt x="714" y="1481"/>
                    <a:pt x="846" y="1481"/>
                  </a:cubicBezTo>
                  <a:lnTo>
                    <a:pt x="1798" y="1481"/>
                  </a:lnTo>
                  <a:cubicBezTo>
                    <a:pt x="1912" y="1481"/>
                    <a:pt x="2003" y="1390"/>
                    <a:pt x="2003" y="1276"/>
                  </a:cubicBezTo>
                  <a:lnTo>
                    <a:pt x="2003" y="652"/>
                  </a:lnTo>
                  <a:cubicBezTo>
                    <a:pt x="2003" y="520"/>
                    <a:pt x="2111" y="411"/>
                    <a:pt x="2245" y="411"/>
                  </a:cubicBezTo>
                  <a:close/>
                  <a:moveTo>
                    <a:pt x="2245" y="1"/>
                  </a:moveTo>
                  <a:cubicBezTo>
                    <a:pt x="1886" y="1"/>
                    <a:pt x="1594" y="293"/>
                    <a:pt x="1594" y="652"/>
                  </a:cubicBezTo>
                  <a:lnTo>
                    <a:pt x="1594" y="1070"/>
                  </a:lnTo>
                  <a:lnTo>
                    <a:pt x="846" y="1070"/>
                  </a:lnTo>
                  <a:cubicBezTo>
                    <a:pt x="843" y="1070"/>
                    <a:pt x="839" y="1070"/>
                    <a:pt x="836" y="1070"/>
                  </a:cubicBezTo>
                  <a:cubicBezTo>
                    <a:pt x="477" y="1070"/>
                    <a:pt x="185" y="1360"/>
                    <a:pt x="185" y="1720"/>
                  </a:cubicBezTo>
                  <a:cubicBezTo>
                    <a:pt x="185" y="2080"/>
                    <a:pt x="475" y="2369"/>
                    <a:pt x="832" y="2369"/>
                  </a:cubicBezTo>
                  <a:cubicBezTo>
                    <a:pt x="837" y="2369"/>
                    <a:pt x="842" y="2369"/>
                    <a:pt x="846" y="2369"/>
                  </a:cubicBezTo>
                  <a:lnTo>
                    <a:pt x="2265" y="2369"/>
                  </a:lnTo>
                  <a:lnTo>
                    <a:pt x="333" y="4843"/>
                  </a:lnTo>
                  <a:cubicBezTo>
                    <a:pt x="0" y="5269"/>
                    <a:pt x="305" y="5891"/>
                    <a:pt x="844" y="5891"/>
                  </a:cubicBezTo>
                  <a:cubicBezTo>
                    <a:pt x="845" y="5891"/>
                    <a:pt x="846" y="5891"/>
                    <a:pt x="846" y="5891"/>
                  </a:cubicBezTo>
                  <a:lnTo>
                    <a:pt x="1594" y="5891"/>
                  </a:lnTo>
                  <a:lnTo>
                    <a:pt x="1594" y="6225"/>
                  </a:lnTo>
                  <a:cubicBezTo>
                    <a:pt x="1594" y="6584"/>
                    <a:pt x="1886" y="6874"/>
                    <a:pt x="2245" y="6874"/>
                  </a:cubicBezTo>
                  <a:cubicBezTo>
                    <a:pt x="2603" y="6874"/>
                    <a:pt x="2895" y="6584"/>
                    <a:pt x="2895" y="6225"/>
                  </a:cubicBezTo>
                  <a:lnTo>
                    <a:pt x="2895" y="5889"/>
                  </a:lnTo>
                  <a:lnTo>
                    <a:pt x="3639" y="5889"/>
                  </a:lnTo>
                  <a:cubicBezTo>
                    <a:pt x="3996" y="5889"/>
                    <a:pt x="4286" y="5599"/>
                    <a:pt x="4286" y="5240"/>
                  </a:cubicBezTo>
                  <a:cubicBezTo>
                    <a:pt x="4286" y="4883"/>
                    <a:pt x="3996" y="4591"/>
                    <a:pt x="3639" y="4591"/>
                  </a:cubicBezTo>
                  <a:lnTo>
                    <a:pt x="2180" y="4591"/>
                  </a:lnTo>
                  <a:lnTo>
                    <a:pt x="4110" y="2118"/>
                  </a:lnTo>
                  <a:cubicBezTo>
                    <a:pt x="4444" y="1692"/>
                    <a:pt x="4138" y="1070"/>
                    <a:pt x="3597" y="1070"/>
                  </a:cubicBezTo>
                  <a:lnTo>
                    <a:pt x="2897" y="1070"/>
                  </a:lnTo>
                  <a:lnTo>
                    <a:pt x="2897" y="652"/>
                  </a:lnTo>
                  <a:cubicBezTo>
                    <a:pt x="2897" y="293"/>
                    <a:pt x="2605" y="1"/>
                    <a:pt x="2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9"/>
            <p:cNvSpPr/>
            <p:nvPr/>
          </p:nvSpPr>
          <p:spPr>
            <a:xfrm>
              <a:off x="4773772" y="2169317"/>
              <a:ext cx="405867" cy="376477"/>
            </a:xfrm>
            <a:custGeom>
              <a:avLst/>
              <a:gdLst/>
              <a:ahLst/>
              <a:cxnLst/>
              <a:rect l="l" t="t" r="r" b="b"/>
              <a:pathLst>
                <a:path w="15053" h="13963" extrusionOk="0">
                  <a:moveTo>
                    <a:pt x="7459" y="0"/>
                  </a:moveTo>
                  <a:cubicBezTo>
                    <a:pt x="6623" y="0"/>
                    <a:pt x="5781" y="150"/>
                    <a:pt x="4971" y="459"/>
                  </a:cubicBezTo>
                  <a:cubicBezTo>
                    <a:pt x="4865" y="498"/>
                    <a:pt x="4813" y="617"/>
                    <a:pt x="4853" y="721"/>
                  </a:cubicBezTo>
                  <a:cubicBezTo>
                    <a:pt x="4885" y="803"/>
                    <a:pt x="4962" y="854"/>
                    <a:pt x="5044" y="854"/>
                  </a:cubicBezTo>
                  <a:cubicBezTo>
                    <a:pt x="5068" y="854"/>
                    <a:pt x="5093" y="849"/>
                    <a:pt x="5117" y="839"/>
                  </a:cubicBezTo>
                  <a:cubicBezTo>
                    <a:pt x="5889" y="544"/>
                    <a:pt x="6683" y="404"/>
                    <a:pt x="7465" y="404"/>
                  </a:cubicBezTo>
                  <a:cubicBezTo>
                    <a:pt x="10033" y="404"/>
                    <a:pt x="12464" y="1918"/>
                    <a:pt x="13522" y="4417"/>
                  </a:cubicBezTo>
                  <a:cubicBezTo>
                    <a:pt x="14901" y="7679"/>
                    <a:pt x="13447" y="11444"/>
                    <a:pt x="10234" y="12938"/>
                  </a:cubicBezTo>
                  <a:cubicBezTo>
                    <a:pt x="9338" y="13354"/>
                    <a:pt x="8395" y="13552"/>
                    <a:pt x="7466" y="13552"/>
                  </a:cubicBezTo>
                  <a:cubicBezTo>
                    <a:pt x="5066" y="13552"/>
                    <a:pt x="2760" y="12233"/>
                    <a:pt x="1605" y="9958"/>
                  </a:cubicBezTo>
                  <a:cubicBezTo>
                    <a:pt x="0" y="6801"/>
                    <a:pt x="1186" y="2939"/>
                    <a:pt x="4286" y="1226"/>
                  </a:cubicBezTo>
                  <a:cubicBezTo>
                    <a:pt x="4391" y="1175"/>
                    <a:pt x="4433" y="1047"/>
                    <a:pt x="4375" y="944"/>
                  </a:cubicBezTo>
                  <a:cubicBezTo>
                    <a:pt x="4337" y="876"/>
                    <a:pt x="4268" y="839"/>
                    <a:pt x="4196" y="839"/>
                  </a:cubicBezTo>
                  <a:cubicBezTo>
                    <a:pt x="4160" y="839"/>
                    <a:pt x="4123" y="848"/>
                    <a:pt x="4089" y="869"/>
                  </a:cubicBezTo>
                  <a:cubicBezTo>
                    <a:pt x="1459" y="2319"/>
                    <a:pt x="54" y="5291"/>
                    <a:pt x="596" y="8245"/>
                  </a:cubicBezTo>
                  <a:cubicBezTo>
                    <a:pt x="1141" y="11197"/>
                    <a:pt x="3513" y="13473"/>
                    <a:pt x="6487" y="13893"/>
                  </a:cubicBezTo>
                  <a:cubicBezTo>
                    <a:pt x="6815" y="13939"/>
                    <a:pt x="7142" y="13962"/>
                    <a:pt x="7467" y="13962"/>
                  </a:cubicBezTo>
                  <a:cubicBezTo>
                    <a:pt x="10084" y="13962"/>
                    <a:pt x="12517" y="12490"/>
                    <a:pt x="13711" y="10100"/>
                  </a:cubicBezTo>
                  <a:cubicBezTo>
                    <a:pt x="15053" y="7413"/>
                    <a:pt x="14524" y="4168"/>
                    <a:pt x="12401" y="2045"/>
                  </a:cubicBezTo>
                  <a:cubicBezTo>
                    <a:pt x="11065" y="712"/>
                    <a:pt x="9279" y="0"/>
                    <a:pt x="7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9"/>
            <p:cNvSpPr/>
            <p:nvPr/>
          </p:nvSpPr>
          <p:spPr>
            <a:xfrm>
              <a:off x="4798038" y="2193152"/>
              <a:ext cx="341642" cy="329050"/>
            </a:xfrm>
            <a:custGeom>
              <a:avLst/>
              <a:gdLst/>
              <a:ahLst/>
              <a:cxnLst/>
              <a:rect l="l" t="t" r="r" b="b"/>
              <a:pathLst>
                <a:path w="12671" h="12204" extrusionOk="0">
                  <a:moveTo>
                    <a:pt x="6569" y="0"/>
                  </a:moveTo>
                  <a:cubicBezTo>
                    <a:pt x="4566" y="0"/>
                    <a:pt x="2641" y="991"/>
                    <a:pt x="1490" y="2724"/>
                  </a:cubicBezTo>
                  <a:cubicBezTo>
                    <a:pt x="0" y="4962"/>
                    <a:pt x="152" y="7912"/>
                    <a:pt x="1863" y="9986"/>
                  </a:cubicBezTo>
                  <a:cubicBezTo>
                    <a:pt x="3048" y="11422"/>
                    <a:pt x="4787" y="12203"/>
                    <a:pt x="6569" y="12203"/>
                  </a:cubicBezTo>
                  <a:cubicBezTo>
                    <a:pt x="7361" y="12203"/>
                    <a:pt x="8160" y="12049"/>
                    <a:pt x="8924" y="11730"/>
                  </a:cubicBezTo>
                  <a:cubicBezTo>
                    <a:pt x="9026" y="11687"/>
                    <a:pt x="9074" y="11567"/>
                    <a:pt x="9030" y="11464"/>
                  </a:cubicBezTo>
                  <a:cubicBezTo>
                    <a:pt x="8997" y="11385"/>
                    <a:pt x="8922" y="11338"/>
                    <a:pt x="8842" y="11338"/>
                  </a:cubicBezTo>
                  <a:cubicBezTo>
                    <a:pt x="8816" y="11338"/>
                    <a:pt x="8789" y="11343"/>
                    <a:pt x="8764" y="11353"/>
                  </a:cubicBezTo>
                  <a:cubicBezTo>
                    <a:pt x="8072" y="11644"/>
                    <a:pt x="7329" y="11793"/>
                    <a:pt x="6578" y="11793"/>
                  </a:cubicBezTo>
                  <a:cubicBezTo>
                    <a:pt x="6573" y="11793"/>
                    <a:pt x="6568" y="11793"/>
                    <a:pt x="6564" y="11793"/>
                  </a:cubicBezTo>
                  <a:cubicBezTo>
                    <a:pt x="3424" y="11793"/>
                    <a:pt x="869" y="9238"/>
                    <a:pt x="869" y="6098"/>
                  </a:cubicBezTo>
                  <a:cubicBezTo>
                    <a:pt x="869" y="2957"/>
                    <a:pt x="3424" y="401"/>
                    <a:pt x="6564" y="401"/>
                  </a:cubicBezTo>
                  <a:cubicBezTo>
                    <a:pt x="9705" y="401"/>
                    <a:pt x="12261" y="2957"/>
                    <a:pt x="12261" y="6098"/>
                  </a:cubicBezTo>
                  <a:cubicBezTo>
                    <a:pt x="12263" y="8095"/>
                    <a:pt x="11215" y="9946"/>
                    <a:pt x="9504" y="10978"/>
                  </a:cubicBezTo>
                  <a:lnTo>
                    <a:pt x="9504" y="10976"/>
                  </a:lnTo>
                  <a:cubicBezTo>
                    <a:pt x="9407" y="11036"/>
                    <a:pt x="9376" y="11160"/>
                    <a:pt x="9435" y="11257"/>
                  </a:cubicBezTo>
                  <a:cubicBezTo>
                    <a:pt x="9474" y="11321"/>
                    <a:pt x="9542" y="11356"/>
                    <a:pt x="9611" y="11356"/>
                  </a:cubicBezTo>
                  <a:cubicBezTo>
                    <a:pt x="9647" y="11356"/>
                    <a:pt x="9682" y="11347"/>
                    <a:pt x="9715" y="11328"/>
                  </a:cubicBezTo>
                  <a:cubicBezTo>
                    <a:pt x="11550" y="10223"/>
                    <a:pt x="12671" y="8238"/>
                    <a:pt x="12669" y="6098"/>
                  </a:cubicBezTo>
                  <a:cubicBezTo>
                    <a:pt x="12667" y="3409"/>
                    <a:pt x="10907" y="1039"/>
                    <a:pt x="8332" y="261"/>
                  </a:cubicBezTo>
                  <a:cubicBezTo>
                    <a:pt x="7749" y="85"/>
                    <a:pt x="7156" y="0"/>
                    <a:pt x="6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79"/>
          <p:cNvGrpSpPr/>
          <p:nvPr/>
        </p:nvGrpSpPr>
        <p:grpSpPr>
          <a:xfrm>
            <a:off x="4771804" y="1408898"/>
            <a:ext cx="406621" cy="376450"/>
            <a:chOff x="4771804" y="1568673"/>
            <a:chExt cx="406621" cy="376450"/>
          </a:xfrm>
        </p:grpSpPr>
        <p:sp>
          <p:nvSpPr>
            <p:cNvPr id="10001" name="Google Shape;10001;p79"/>
            <p:cNvSpPr/>
            <p:nvPr/>
          </p:nvSpPr>
          <p:spPr>
            <a:xfrm>
              <a:off x="4898743" y="1659887"/>
              <a:ext cx="158755" cy="198525"/>
            </a:xfrm>
            <a:custGeom>
              <a:avLst/>
              <a:gdLst/>
              <a:ahLst/>
              <a:cxnLst/>
              <a:rect l="l" t="t" r="r" b="b"/>
              <a:pathLst>
                <a:path w="5888" h="7363" extrusionOk="0">
                  <a:moveTo>
                    <a:pt x="3689" y="409"/>
                  </a:moveTo>
                  <a:cubicBezTo>
                    <a:pt x="3741" y="409"/>
                    <a:pt x="3793" y="429"/>
                    <a:pt x="3833" y="470"/>
                  </a:cubicBezTo>
                  <a:lnTo>
                    <a:pt x="5358" y="1993"/>
                  </a:lnTo>
                  <a:cubicBezTo>
                    <a:pt x="5437" y="2074"/>
                    <a:pt x="5437" y="2203"/>
                    <a:pt x="5358" y="2283"/>
                  </a:cubicBezTo>
                  <a:cubicBezTo>
                    <a:pt x="5318" y="2323"/>
                    <a:pt x="5266" y="2343"/>
                    <a:pt x="5213" y="2343"/>
                  </a:cubicBezTo>
                  <a:cubicBezTo>
                    <a:pt x="5161" y="2343"/>
                    <a:pt x="5109" y="2323"/>
                    <a:pt x="5068" y="2283"/>
                  </a:cubicBezTo>
                  <a:lnTo>
                    <a:pt x="3833" y="1048"/>
                  </a:lnTo>
                  <a:cubicBezTo>
                    <a:pt x="3793" y="1008"/>
                    <a:pt x="3741" y="987"/>
                    <a:pt x="3689" y="987"/>
                  </a:cubicBezTo>
                  <a:cubicBezTo>
                    <a:pt x="3637" y="987"/>
                    <a:pt x="3584" y="1008"/>
                    <a:pt x="3545" y="1048"/>
                  </a:cubicBezTo>
                  <a:lnTo>
                    <a:pt x="1056" y="3536"/>
                  </a:lnTo>
                  <a:cubicBezTo>
                    <a:pt x="976" y="3615"/>
                    <a:pt x="976" y="3746"/>
                    <a:pt x="1056" y="3827"/>
                  </a:cubicBezTo>
                  <a:lnTo>
                    <a:pt x="3545" y="6315"/>
                  </a:lnTo>
                  <a:cubicBezTo>
                    <a:pt x="3584" y="6355"/>
                    <a:pt x="3637" y="6376"/>
                    <a:pt x="3689" y="6376"/>
                  </a:cubicBezTo>
                  <a:cubicBezTo>
                    <a:pt x="3742" y="6376"/>
                    <a:pt x="3794" y="6355"/>
                    <a:pt x="3835" y="6315"/>
                  </a:cubicBezTo>
                  <a:lnTo>
                    <a:pt x="5058" y="5091"/>
                  </a:lnTo>
                  <a:cubicBezTo>
                    <a:pt x="5098" y="5051"/>
                    <a:pt x="5151" y="5031"/>
                    <a:pt x="5204" y="5031"/>
                  </a:cubicBezTo>
                  <a:cubicBezTo>
                    <a:pt x="5256" y="5031"/>
                    <a:pt x="5308" y="5050"/>
                    <a:pt x="5348" y="5089"/>
                  </a:cubicBezTo>
                  <a:cubicBezTo>
                    <a:pt x="5427" y="5170"/>
                    <a:pt x="5427" y="5301"/>
                    <a:pt x="5348" y="5380"/>
                  </a:cubicBezTo>
                  <a:lnTo>
                    <a:pt x="3835" y="6893"/>
                  </a:lnTo>
                  <a:cubicBezTo>
                    <a:pt x="3794" y="6934"/>
                    <a:pt x="3742" y="6954"/>
                    <a:pt x="3689" y="6954"/>
                  </a:cubicBezTo>
                  <a:cubicBezTo>
                    <a:pt x="3637" y="6954"/>
                    <a:pt x="3584" y="6934"/>
                    <a:pt x="3545" y="6893"/>
                  </a:cubicBezTo>
                  <a:lnTo>
                    <a:pt x="1175" y="4523"/>
                  </a:lnTo>
                  <a:cubicBezTo>
                    <a:pt x="1133" y="4482"/>
                    <a:pt x="1082" y="4463"/>
                    <a:pt x="1032" y="4463"/>
                  </a:cubicBezTo>
                  <a:cubicBezTo>
                    <a:pt x="927" y="4463"/>
                    <a:pt x="826" y="4545"/>
                    <a:pt x="826" y="4669"/>
                  </a:cubicBezTo>
                  <a:lnTo>
                    <a:pt x="826" y="6122"/>
                  </a:lnTo>
                  <a:cubicBezTo>
                    <a:pt x="822" y="6232"/>
                    <a:pt x="731" y="6321"/>
                    <a:pt x="622" y="6321"/>
                  </a:cubicBezTo>
                  <a:cubicBezTo>
                    <a:pt x="512" y="6321"/>
                    <a:pt x="421" y="6232"/>
                    <a:pt x="417" y="6122"/>
                  </a:cubicBezTo>
                  <a:lnTo>
                    <a:pt x="417" y="1295"/>
                  </a:lnTo>
                  <a:cubicBezTo>
                    <a:pt x="413" y="1178"/>
                    <a:pt x="506" y="1082"/>
                    <a:pt x="622" y="1082"/>
                  </a:cubicBezTo>
                  <a:cubicBezTo>
                    <a:pt x="737" y="1082"/>
                    <a:pt x="830" y="1178"/>
                    <a:pt x="826" y="1295"/>
                  </a:cubicBezTo>
                  <a:lnTo>
                    <a:pt x="826" y="2694"/>
                  </a:lnTo>
                  <a:cubicBezTo>
                    <a:pt x="826" y="2817"/>
                    <a:pt x="927" y="2898"/>
                    <a:pt x="1032" y="2898"/>
                  </a:cubicBezTo>
                  <a:cubicBezTo>
                    <a:pt x="1082" y="2898"/>
                    <a:pt x="1133" y="2879"/>
                    <a:pt x="1175" y="2838"/>
                  </a:cubicBezTo>
                  <a:lnTo>
                    <a:pt x="3545" y="470"/>
                  </a:lnTo>
                  <a:cubicBezTo>
                    <a:pt x="3584" y="429"/>
                    <a:pt x="3637" y="409"/>
                    <a:pt x="3689" y="409"/>
                  </a:cubicBezTo>
                  <a:close/>
                  <a:moveTo>
                    <a:pt x="3688" y="1"/>
                  </a:moveTo>
                  <a:cubicBezTo>
                    <a:pt x="3531" y="1"/>
                    <a:pt x="3374" y="60"/>
                    <a:pt x="3255" y="180"/>
                  </a:cubicBezTo>
                  <a:lnTo>
                    <a:pt x="1234" y="2201"/>
                  </a:lnTo>
                  <a:lnTo>
                    <a:pt x="1234" y="1295"/>
                  </a:lnTo>
                  <a:cubicBezTo>
                    <a:pt x="1234" y="955"/>
                    <a:pt x="960" y="681"/>
                    <a:pt x="620" y="681"/>
                  </a:cubicBezTo>
                  <a:cubicBezTo>
                    <a:pt x="281" y="681"/>
                    <a:pt x="7" y="955"/>
                    <a:pt x="7" y="1295"/>
                  </a:cubicBezTo>
                  <a:lnTo>
                    <a:pt x="7" y="6123"/>
                  </a:lnTo>
                  <a:cubicBezTo>
                    <a:pt x="1" y="6467"/>
                    <a:pt x="277" y="6749"/>
                    <a:pt x="620" y="6749"/>
                  </a:cubicBezTo>
                  <a:cubicBezTo>
                    <a:pt x="964" y="6749"/>
                    <a:pt x="1240" y="6467"/>
                    <a:pt x="1234" y="6123"/>
                  </a:cubicBezTo>
                  <a:lnTo>
                    <a:pt x="1234" y="5162"/>
                  </a:lnTo>
                  <a:lnTo>
                    <a:pt x="3255" y="7183"/>
                  </a:lnTo>
                  <a:cubicBezTo>
                    <a:pt x="3374" y="7303"/>
                    <a:pt x="3531" y="7362"/>
                    <a:pt x="3688" y="7362"/>
                  </a:cubicBezTo>
                  <a:cubicBezTo>
                    <a:pt x="3845" y="7362"/>
                    <a:pt x="4003" y="7303"/>
                    <a:pt x="4123" y="7183"/>
                  </a:cubicBezTo>
                  <a:lnTo>
                    <a:pt x="5637" y="5670"/>
                  </a:lnTo>
                  <a:cubicBezTo>
                    <a:pt x="5875" y="5429"/>
                    <a:pt x="5875" y="5040"/>
                    <a:pt x="5637" y="4801"/>
                  </a:cubicBezTo>
                  <a:cubicBezTo>
                    <a:pt x="5516" y="4682"/>
                    <a:pt x="5359" y="4622"/>
                    <a:pt x="5202" y="4622"/>
                  </a:cubicBezTo>
                  <a:cubicBezTo>
                    <a:pt x="5045" y="4622"/>
                    <a:pt x="4888" y="4682"/>
                    <a:pt x="4768" y="4801"/>
                  </a:cubicBezTo>
                  <a:lnTo>
                    <a:pt x="3689" y="5881"/>
                  </a:lnTo>
                  <a:lnTo>
                    <a:pt x="1489" y="3681"/>
                  </a:lnTo>
                  <a:lnTo>
                    <a:pt x="3689" y="1480"/>
                  </a:lnTo>
                  <a:lnTo>
                    <a:pt x="4780" y="2572"/>
                  </a:lnTo>
                  <a:cubicBezTo>
                    <a:pt x="4900" y="2692"/>
                    <a:pt x="5057" y="2752"/>
                    <a:pt x="5214" y="2752"/>
                  </a:cubicBezTo>
                  <a:cubicBezTo>
                    <a:pt x="5371" y="2752"/>
                    <a:pt x="5527" y="2693"/>
                    <a:pt x="5646" y="2573"/>
                  </a:cubicBezTo>
                  <a:cubicBezTo>
                    <a:pt x="5887" y="2333"/>
                    <a:pt x="5887" y="1944"/>
                    <a:pt x="5648" y="1705"/>
                  </a:cubicBezTo>
                  <a:lnTo>
                    <a:pt x="4123" y="180"/>
                  </a:lnTo>
                  <a:cubicBezTo>
                    <a:pt x="4003" y="60"/>
                    <a:pt x="3845" y="1"/>
                    <a:pt x="3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9"/>
            <p:cNvSpPr/>
            <p:nvPr/>
          </p:nvSpPr>
          <p:spPr>
            <a:xfrm>
              <a:off x="4771804" y="1568673"/>
              <a:ext cx="406621" cy="376450"/>
            </a:xfrm>
            <a:custGeom>
              <a:avLst/>
              <a:gdLst/>
              <a:ahLst/>
              <a:cxnLst/>
              <a:rect l="l" t="t" r="r" b="b"/>
              <a:pathLst>
                <a:path w="15081" h="13962" extrusionOk="0">
                  <a:moveTo>
                    <a:pt x="7534" y="0"/>
                  </a:moveTo>
                  <a:cubicBezTo>
                    <a:pt x="6202" y="0"/>
                    <a:pt x="4862" y="380"/>
                    <a:pt x="3687" y="1157"/>
                  </a:cubicBezTo>
                  <a:cubicBezTo>
                    <a:pt x="3592" y="1221"/>
                    <a:pt x="3566" y="1349"/>
                    <a:pt x="3629" y="1442"/>
                  </a:cubicBezTo>
                  <a:cubicBezTo>
                    <a:pt x="3669" y="1501"/>
                    <a:pt x="3734" y="1533"/>
                    <a:pt x="3800" y="1533"/>
                  </a:cubicBezTo>
                  <a:cubicBezTo>
                    <a:pt x="3839" y="1533"/>
                    <a:pt x="3878" y="1522"/>
                    <a:pt x="3914" y="1499"/>
                  </a:cubicBezTo>
                  <a:cubicBezTo>
                    <a:pt x="5028" y="762"/>
                    <a:pt x="6288" y="408"/>
                    <a:pt x="7535" y="408"/>
                  </a:cubicBezTo>
                  <a:cubicBezTo>
                    <a:pt x="9592" y="408"/>
                    <a:pt x="11615" y="1371"/>
                    <a:pt x="12894" y="3166"/>
                  </a:cubicBezTo>
                  <a:cubicBezTo>
                    <a:pt x="14950" y="6049"/>
                    <a:pt x="14350" y="10039"/>
                    <a:pt x="11542" y="12196"/>
                  </a:cubicBezTo>
                  <a:cubicBezTo>
                    <a:pt x="10348" y="13113"/>
                    <a:pt x="8937" y="13559"/>
                    <a:pt x="7536" y="13559"/>
                  </a:cubicBezTo>
                  <a:cubicBezTo>
                    <a:pt x="5641" y="13559"/>
                    <a:pt x="3765" y="12743"/>
                    <a:pt x="2469" y="11174"/>
                  </a:cubicBezTo>
                  <a:cubicBezTo>
                    <a:pt x="214" y="8443"/>
                    <a:pt x="525" y="4417"/>
                    <a:pt x="3175" y="2067"/>
                  </a:cubicBezTo>
                  <a:cubicBezTo>
                    <a:pt x="3254" y="1990"/>
                    <a:pt x="3258" y="1866"/>
                    <a:pt x="3185" y="1783"/>
                  </a:cubicBezTo>
                  <a:cubicBezTo>
                    <a:pt x="3145" y="1737"/>
                    <a:pt x="3089" y="1714"/>
                    <a:pt x="3033" y="1714"/>
                  </a:cubicBezTo>
                  <a:cubicBezTo>
                    <a:pt x="2987" y="1714"/>
                    <a:pt x="2941" y="1729"/>
                    <a:pt x="2903" y="1761"/>
                  </a:cubicBezTo>
                  <a:cubicBezTo>
                    <a:pt x="764" y="3660"/>
                    <a:pt x="0" y="6673"/>
                    <a:pt x="977" y="9362"/>
                  </a:cubicBezTo>
                  <a:cubicBezTo>
                    <a:pt x="1952" y="12052"/>
                    <a:pt x="4472" y="13873"/>
                    <a:pt x="7331" y="13958"/>
                  </a:cubicBezTo>
                  <a:cubicBezTo>
                    <a:pt x="7401" y="13960"/>
                    <a:pt x="7470" y="13961"/>
                    <a:pt x="7539" y="13961"/>
                  </a:cubicBezTo>
                  <a:cubicBezTo>
                    <a:pt x="10317" y="13961"/>
                    <a:pt x="12841" y="12310"/>
                    <a:pt x="13948" y="9747"/>
                  </a:cubicBezTo>
                  <a:cubicBezTo>
                    <a:pt x="15081" y="7121"/>
                    <a:pt x="14496" y="4068"/>
                    <a:pt x="12474" y="2043"/>
                  </a:cubicBezTo>
                  <a:lnTo>
                    <a:pt x="12474" y="2045"/>
                  </a:lnTo>
                  <a:cubicBezTo>
                    <a:pt x="11125" y="696"/>
                    <a:pt x="9336" y="0"/>
                    <a:pt x="7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9"/>
            <p:cNvSpPr/>
            <p:nvPr/>
          </p:nvSpPr>
          <p:spPr>
            <a:xfrm>
              <a:off x="4800222" y="1592616"/>
              <a:ext cx="339458" cy="328969"/>
            </a:xfrm>
            <a:custGeom>
              <a:avLst/>
              <a:gdLst/>
              <a:ahLst/>
              <a:cxnLst/>
              <a:rect l="l" t="t" r="r" b="b"/>
              <a:pathLst>
                <a:path w="12590" h="12201" extrusionOk="0">
                  <a:moveTo>
                    <a:pt x="6492" y="1"/>
                  </a:moveTo>
                  <a:cubicBezTo>
                    <a:pt x="4578" y="1"/>
                    <a:pt x="2728" y="905"/>
                    <a:pt x="1557" y="2513"/>
                  </a:cubicBezTo>
                  <a:cubicBezTo>
                    <a:pt x="4" y="4648"/>
                    <a:pt x="0" y="7539"/>
                    <a:pt x="1549" y="9678"/>
                  </a:cubicBezTo>
                  <a:cubicBezTo>
                    <a:pt x="2718" y="11293"/>
                    <a:pt x="4571" y="12200"/>
                    <a:pt x="6491" y="12200"/>
                  </a:cubicBezTo>
                  <a:cubicBezTo>
                    <a:pt x="7114" y="12200"/>
                    <a:pt x="7745" y="12104"/>
                    <a:pt x="8361" y="11906"/>
                  </a:cubicBezTo>
                  <a:cubicBezTo>
                    <a:pt x="8468" y="11871"/>
                    <a:pt x="8527" y="11756"/>
                    <a:pt x="8491" y="11648"/>
                  </a:cubicBezTo>
                  <a:cubicBezTo>
                    <a:pt x="8464" y="11562"/>
                    <a:pt x="8384" y="11507"/>
                    <a:pt x="8298" y="11507"/>
                  </a:cubicBezTo>
                  <a:cubicBezTo>
                    <a:pt x="8277" y="11507"/>
                    <a:pt x="8256" y="11510"/>
                    <a:pt x="8235" y="11517"/>
                  </a:cubicBezTo>
                  <a:cubicBezTo>
                    <a:pt x="7674" y="11697"/>
                    <a:pt x="7091" y="11790"/>
                    <a:pt x="6503" y="11790"/>
                  </a:cubicBezTo>
                  <a:cubicBezTo>
                    <a:pt x="6497" y="11790"/>
                    <a:pt x="6491" y="11790"/>
                    <a:pt x="6485" y="11790"/>
                  </a:cubicBezTo>
                  <a:cubicBezTo>
                    <a:pt x="3343" y="11790"/>
                    <a:pt x="788" y="9234"/>
                    <a:pt x="788" y="6095"/>
                  </a:cubicBezTo>
                  <a:cubicBezTo>
                    <a:pt x="788" y="2953"/>
                    <a:pt x="3343" y="398"/>
                    <a:pt x="6485" y="398"/>
                  </a:cubicBezTo>
                  <a:cubicBezTo>
                    <a:pt x="9626" y="398"/>
                    <a:pt x="12182" y="2953"/>
                    <a:pt x="12182" y="6095"/>
                  </a:cubicBezTo>
                  <a:cubicBezTo>
                    <a:pt x="12182" y="8236"/>
                    <a:pt x="10982" y="10197"/>
                    <a:pt x="9074" y="11170"/>
                  </a:cubicBezTo>
                  <a:cubicBezTo>
                    <a:pt x="8973" y="11221"/>
                    <a:pt x="8931" y="11346"/>
                    <a:pt x="8985" y="11444"/>
                  </a:cubicBezTo>
                  <a:cubicBezTo>
                    <a:pt x="9021" y="11516"/>
                    <a:pt x="9093" y="11557"/>
                    <a:pt x="9168" y="11557"/>
                  </a:cubicBezTo>
                  <a:cubicBezTo>
                    <a:pt x="9198" y="11557"/>
                    <a:pt x="9230" y="11550"/>
                    <a:pt x="9259" y="11535"/>
                  </a:cubicBezTo>
                  <a:lnTo>
                    <a:pt x="9257" y="11535"/>
                  </a:lnTo>
                  <a:cubicBezTo>
                    <a:pt x="11301" y="10491"/>
                    <a:pt x="12590" y="8390"/>
                    <a:pt x="12588" y="6095"/>
                  </a:cubicBezTo>
                  <a:cubicBezTo>
                    <a:pt x="12586" y="3454"/>
                    <a:pt x="10885" y="1114"/>
                    <a:pt x="8373" y="299"/>
                  </a:cubicBezTo>
                  <a:cubicBezTo>
                    <a:pt x="7754" y="98"/>
                    <a:pt x="7119" y="1"/>
                    <a:pt x="64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9"/>
            <p:cNvSpPr/>
            <p:nvPr/>
          </p:nvSpPr>
          <p:spPr>
            <a:xfrm>
              <a:off x="4976207" y="1737782"/>
              <a:ext cx="43922" cy="42250"/>
            </a:xfrm>
            <a:custGeom>
              <a:avLst/>
              <a:gdLst/>
              <a:ahLst/>
              <a:cxnLst/>
              <a:rect l="l" t="t" r="r" b="b"/>
              <a:pathLst>
                <a:path w="1629" h="1567" extrusionOk="0">
                  <a:moveTo>
                    <a:pt x="784" y="411"/>
                  </a:moveTo>
                  <a:cubicBezTo>
                    <a:pt x="990" y="411"/>
                    <a:pt x="1157" y="576"/>
                    <a:pt x="1159" y="782"/>
                  </a:cubicBezTo>
                  <a:cubicBezTo>
                    <a:pt x="1161" y="1008"/>
                    <a:pt x="975" y="1158"/>
                    <a:pt x="783" y="1158"/>
                  </a:cubicBezTo>
                  <a:cubicBezTo>
                    <a:pt x="691" y="1158"/>
                    <a:pt x="598" y="1124"/>
                    <a:pt x="522" y="1048"/>
                  </a:cubicBezTo>
                  <a:cubicBezTo>
                    <a:pt x="285" y="813"/>
                    <a:pt x="451" y="411"/>
                    <a:pt x="784" y="411"/>
                  </a:cubicBezTo>
                  <a:close/>
                  <a:moveTo>
                    <a:pt x="784" y="0"/>
                  </a:moveTo>
                  <a:cubicBezTo>
                    <a:pt x="354" y="0"/>
                    <a:pt x="3" y="349"/>
                    <a:pt x="3" y="782"/>
                  </a:cubicBezTo>
                  <a:cubicBezTo>
                    <a:pt x="1" y="1099"/>
                    <a:pt x="192" y="1384"/>
                    <a:pt x="484" y="1506"/>
                  </a:cubicBezTo>
                  <a:cubicBezTo>
                    <a:pt x="582" y="1547"/>
                    <a:pt x="684" y="1566"/>
                    <a:pt x="785" y="1566"/>
                  </a:cubicBezTo>
                  <a:cubicBezTo>
                    <a:pt x="988" y="1566"/>
                    <a:pt x="1188" y="1487"/>
                    <a:pt x="1337" y="1338"/>
                  </a:cubicBezTo>
                  <a:cubicBezTo>
                    <a:pt x="1562" y="1113"/>
                    <a:pt x="1629" y="778"/>
                    <a:pt x="1509" y="484"/>
                  </a:cubicBezTo>
                  <a:cubicBezTo>
                    <a:pt x="1386" y="192"/>
                    <a:pt x="1102" y="0"/>
                    <a:pt x="7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79"/>
          <p:cNvGrpSpPr/>
          <p:nvPr/>
        </p:nvGrpSpPr>
        <p:grpSpPr>
          <a:xfrm>
            <a:off x="3961527" y="3811338"/>
            <a:ext cx="398802" cy="376558"/>
            <a:chOff x="3961527" y="3971113"/>
            <a:chExt cx="398802" cy="376558"/>
          </a:xfrm>
        </p:grpSpPr>
        <p:sp>
          <p:nvSpPr>
            <p:cNvPr id="10006" name="Google Shape;10006;p79"/>
            <p:cNvSpPr/>
            <p:nvPr/>
          </p:nvSpPr>
          <p:spPr>
            <a:xfrm>
              <a:off x="4100249" y="4055479"/>
              <a:ext cx="121709" cy="133464"/>
            </a:xfrm>
            <a:custGeom>
              <a:avLst/>
              <a:gdLst/>
              <a:ahLst/>
              <a:cxnLst/>
              <a:rect l="l" t="t" r="r" b="b"/>
              <a:pathLst>
                <a:path w="4514" h="4950" extrusionOk="0">
                  <a:moveTo>
                    <a:pt x="2242" y="590"/>
                  </a:moveTo>
                  <a:lnTo>
                    <a:pt x="3998" y="3386"/>
                  </a:lnTo>
                  <a:lnTo>
                    <a:pt x="2279" y="4501"/>
                  </a:lnTo>
                  <a:lnTo>
                    <a:pt x="511" y="3384"/>
                  </a:lnTo>
                  <a:lnTo>
                    <a:pt x="2242" y="590"/>
                  </a:lnTo>
                  <a:close/>
                  <a:moveTo>
                    <a:pt x="2244" y="0"/>
                  </a:moveTo>
                  <a:cubicBezTo>
                    <a:pt x="2173" y="0"/>
                    <a:pt x="2108" y="38"/>
                    <a:pt x="2072" y="97"/>
                  </a:cubicBezTo>
                  <a:lnTo>
                    <a:pt x="59" y="3341"/>
                  </a:lnTo>
                  <a:cubicBezTo>
                    <a:pt x="0" y="3436"/>
                    <a:pt x="30" y="3562"/>
                    <a:pt x="124" y="3621"/>
                  </a:cubicBezTo>
                  <a:lnTo>
                    <a:pt x="120" y="3621"/>
                  </a:lnTo>
                  <a:lnTo>
                    <a:pt x="2173" y="4918"/>
                  </a:lnTo>
                  <a:cubicBezTo>
                    <a:pt x="2204" y="4937"/>
                    <a:pt x="2244" y="4949"/>
                    <a:pt x="2281" y="4949"/>
                  </a:cubicBezTo>
                  <a:cubicBezTo>
                    <a:pt x="2321" y="4949"/>
                    <a:pt x="2360" y="4937"/>
                    <a:pt x="2394" y="4916"/>
                  </a:cubicBezTo>
                  <a:lnTo>
                    <a:pt x="4391" y="3621"/>
                  </a:lnTo>
                  <a:cubicBezTo>
                    <a:pt x="4485" y="3560"/>
                    <a:pt x="4513" y="3436"/>
                    <a:pt x="4452" y="3341"/>
                  </a:cubicBezTo>
                  <a:lnTo>
                    <a:pt x="2417" y="97"/>
                  </a:lnTo>
                  <a:cubicBezTo>
                    <a:pt x="2380" y="36"/>
                    <a:pt x="2315" y="0"/>
                    <a:pt x="2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9"/>
            <p:cNvSpPr/>
            <p:nvPr/>
          </p:nvSpPr>
          <p:spPr>
            <a:xfrm>
              <a:off x="4098982" y="4172604"/>
              <a:ext cx="124001" cy="90648"/>
            </a:xfrm>
            <a:custGeom>
              <a:avLst/>
              <a:gdLst/>
              <a:ahLst/>
              <a:cxnLst/>
              <a:rect l="l" t="t" r="r" b="b"/>
              <a:pathLst>
                <a:path w="4599" h="3362" extrusionOk="0">
                  <a:moveTo>
                    <a:pt x="3648" y="874"/>
                  </a:moveTo>
                  <a:lnTo>
                    <a:pt x="2381" y="2798"/>
                  </a:lnTo>
                  <a:lnTo>
                    <a:pt x="1030" y="911"/>
                  </a:lnTo>
                  <a:lnTo>
                    <a:pt x="2208" y="1635"/>
                  </a:lnTo>
                  <a:cubicBezTo>
                    <a:pt x="2240" y="1655"/>
                    <a:pt x="2277" y="1665"/>
                    <a:pt x="2315" y="1665"/>
                  </a:cubicBezTo>
                  <a:cubicBezTo>
                    <a:pt x="2352" y="1665"/>
                    <a:pt x="2389" y="1655"/>
                    <a:pt x="2423" y="1635"/>
                  </a:cubicBezTo>
                  <a:lnTo>
                    <a:pt x="3648" y="874"/>
                  </a:lnTo>
                  <a:close/>
                  <a:moveTo>
                    <a:pt x="4332" y="0"/>
                  </a:moveTo>
                  <a:cubicBezTo>
                    <a:pt x="4296" y="0"/>
                    <a:pt x="4259" y="10"/>
                    <a:pt x="4223" y="33"/>
                  </a:cubicBezTo>
                  <a:lnTo>
                    <a:pt x="2312" y="1221"/>
                  </a:lnTo>
                  <a:lnTo>
                    <a:pt x="379" y="33"/>
                  </a:lnTo>
                  <a:cubicBezTo>
                    <a:pt x="343" y="11"/>
                    <a:pt x="306" y="1"/>
                    <a:pt x="271" y="1"/>
                  </a:cubicBezTo>
                  <a:cubicBezTo>
                    <a:pt x="121" y="1"/>
                    <a:pt x="1" y="178"/>
                    <a:pt x="106" y="325"/>
                  </a:cubicBezTo>
                  <a:lnTo>
                    <a:pt x="2222" y="3277"/>
                  </a:lnTo>
                  <a:cubicBezTo>
                    <a:pt x="2261" y="3330"/>
                    <a:pt x="2322" y="3362"/>
                    <a:pt x="2387" y="3362"/>
                  </a:cubicBezTo>
                  <a:lnTo>
                    <a:pt x="2391" y="3362"/>
                  </a:lnTo>
                  <a:cubicBezTo>
                    <a:pt x="2458" y="3362"/>
                    <a:pt x="2522" y="3326"/>
                    <a:pt x="2559" y="3271"/>
                  </a:cubicBezTo>
                  <a:lnTo>
                    <a:pt x="4503" y="319"/>
                  </a:lnTo>
                  <a:cubicBezTo>
                    <a:pt x="4598" y="171"/>
                    <a:pt x="4480" y="0"/>
                    <a:pt x="4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9"/>
            <p:cNvSpPr/>
            <p:nvPr/>
          </p:nvSpPr>
          <p:spPr>
            <a:xfrm>
              <a:off x="3961527" y="3971113"/>
              <a:ext cx="398802" cy="376558"/>
            </a:xfrm>
            <a:custGeom>
              <a:avLst/>
              <a:gdLst/>
              <a:ahLst/>
              <a:cxnLst/>
              <a:rect l="l" t="t" r="r" b="b"/>
              <a:pathLst>
                <a:path w="14791" h="13966" extrusionOk="0">
                  <a:moveTo>
                    <a:pt x="7398" y="1"/>
                  </a:moveTo>
                  <a:cubicBezTo>
                    <a:pt x="6954" y="1"/>
                    <a:pt x="6507" y="43"/>
                    <a:pt x="6063" y="130"/>
                  </a:cubicBezTo>
                  <a:cubicBezTo>
                    <a:pt x="3783" y="574"/>
                    <a:pt x="1875" y="2123"/>
                    <a:pt x="969" y="4262"/>
                  </a:cubicBezTo>
                  <a:cubicBezTo>
                    <a:pt x="922" y="4366"/>
                    <a:pt x="969" y="4489"/>
                    <a:pt x="1076" y="4534"/>
                  </a:cubicBezTo>
                  <a:cubicBezTo>
                    <a:pt x="1102" y="4545"/>
                    <a:pt x="1128" y="4550"/>
                    <a:pt x="1155" y="4550"/>
                  </a:cubicBezTo>
                  <a:cubicBezTo>
                    <a:pt x="1236" y="4550"/>
                    <a:pt x="1314" y="4502"/>
                    <a:pt x="1346" y="4420"/>
                  </a:cubicBezTo>
                  <a:cubicBezTo>
                    <a:pt x="2400" y="1930"/>
                    <a:pt x="4821" y="423"/>
                    <a:pt x="7376" y="423"/>
                  </a:cubicBezTo>
                  <a:cubicBezTo>
                    <a:pt x="8161" y="423"/>
                    <a:pt x="8957" y="565"/>
                    <a:pt x="9731" y="864"/>
                  </a:cubicBezTo>
                  <a:cubicBezTo>
                    <a:pt x="13027" y="2136"/>
                    <a:pt x="14716" y="5795"/>
                    <a:pt x="13549" y="9130"/>
                  </a:cubicBezTo>
                  <a:cubicBezTo>
                    <a:pt x="12607" y="11821"/>
                    <a:pt x="10083" y="13519"/>
                    <a:pt x="7374" y="13519"/>
                  </a:cubicBezTo>
                  <a:cubicBezTo>
                    <a:pt x="6724" y="13519"/>
                    <a:pt x="6063" y="13422"/>
                    <a:pt x="5411" y="13217"/>
                  </a:cubicBezTo>
                  <a:cubicBezTo>
                    <a:pt x="2041" y="12159"/>
                    <a:pt x="119" y="8613"/>
                    <a:pt x="1070" y="5209"/>
                  </a:cubicBezTo>
                  <a:cubicBezTo>
                    <a:pt x="1100" y="5100"/>
                    <a:pt x="1037" y="4988"/>
                    <a:pt x="928" y="4956"/>
                  </a:cubicBezTo>
                  <a:cubicBezTo>
                    <a:pt x="910" y="4951"/>
                    <a:pt x="891" y="4949"/>
                    <a:pt x="873" y="4949"/>
                  </a:cubicBezTo>
                  <a:cubicBezTo>
                    <a:pt x="782" y="4949"/>
                    <a:pt x="700" y="5008"/>
                    <a:pt x="675" y="5100"/>
                  </a:cubicBezTo>
                  <a:cubicBezTo>
                    <a:pt x="1" y="7508"/>
                    <a:pt x="666" y="10093"/>
                    <a:pt x="2420" y="11877"/>
                  </a:cubicBezTo>
                  <a:cubicBezTo>
                    <a:pt x="3749" y="13230"/>
                    <a:pt x="5551" y="13965"/>
                    <a:pt x="7400" y="13965"/>
                  </a:cubicBezTo>
                  <a:cubicBezTo>
                    <a:pt x="7989" y="13965"/>
                    <a:pt x="8582" y="13891"/>
                    <a:pt x="9167" y="13738"/>
                  </a:cubicBezTo>
                  <a:cubicBezTo>
                    <a:pt x="11586" y="13102"/>
                    <a:pt x="13482" y="11224"/>
                    <a:pt x="14137" y="8808"/>
                  </a:cubicBezTo>
                  <a:cubicBezTo>
                    <a:pt x="14791" y="6395"/>
                    <a:pt x="14104" y="3816"/>
                    <a:pt x="12336" y="2046"/>
                  </a:cubicBezTo>
                  <a:cubicBezTo>
                    <a:pt x="11014" y="724"/>
                    <a:pt x="9232" y="1"/>
                    <a:pt x="7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9"/>
            <p:cNvSpPr/>
            <p:nvPr/>
          </p:nvSpPr>
          <p:spPr>
            <a:xfrm>
              <a:off x="3978028" y="3995002"/>
              <a:ext cx="362996" cy="328996"/>
            </a:xfrm>
            <a:custGeom>
              <a:avLst/>
              <a:gdLst/>
              <a:ahLst/>
              <a:cxnLst/>
              <a:rect l="l" t="t" r="r" b="b"/>
              <a:pathLst>
                <a:path w="13463" h="12202" extrusionOk="0">
                  <a:moveTo>
                    <a:pt x="6793" y="0"/>
                  </a:moveTo>
                  <a:cubicBezTo>
                    <a:pt x="5338" y="0"/>
                    <a:pt x="3880" y="518"/>
                    <a:pt x="2716" y="1562"/>
                  </a:cubicBezTo>
                  <a:cubicBezTo>
                    <a:pt x="273" y="3757"/>
                    <a:pt x="0" y="7486"/>
                    <a:pt x="2102" y="10008"/>
                  </a:cubicBezTo>
                  <a:cubicBezTo>
                    <a:pt x="3306" y="11451"/>
                    <a:pt x="5041" y="12201"/>
                    <a:pt x="6792" y="12201"/>
                  </a:cubicBezTo>
                  <a:cubicBezTo>
                    <a:pt x="8098" y="12201"/>
                    <a:pt x="9413" y="11784"/>
                    <a:pt x="10522" y="10926"/>
                  </a:cubicBezTo>
                  <a:cubicBezTo>
                    <a:pt x="10611" y="10857"/>
                    <a:pt x="10629" y="10728"/>
                    <a:pt x="10560" y="10640"/>
                  </a:cubicBezTo>
                  <a:cubicBezTo>
                    <a:pt x="10519" y="10587"/>
                    <a:pt x="10458" y="10560"/>
                    <a:pt x="10397" y="10560"/>
                  </a:cubicBezTo>
                  <a:cubicBezTo>
                    <a:pt x="10354" y="10560"/>
                    <a:pt x="10310" y="10574"/>
                    <a:pt x="10273" y="10602"/>
                  </a:cubicBezTo>
                  <a:cubicBezTo>
                    <a:pt x="9282" y="11374"/>
                    <a:pt x="8061" y="11792"/>
                    <a:pt x="6806" y="11792"/>
                  </a:cubicBezTo>
                  <a:cubicBezTo>
                    <a:pt x="6800" y="11792"/>
                    <a:pt x="6794" y="11792"/>
                    <a:pt x="6789" y="11792"/>
                  </a:cubicBezTo>
                  <a:cubicBezTo>
                    <a:pt x="3647" y="11792"/>
                    <a:pt x="1092" y="9237"/>
                    <a:pt x="1092" y="6097"/>
                  </a:cubicBezTo>
                  <a:cubicBezTo>
                    <a:pt x="1092" y="2955"/>
                    <a:pt x="3647" y="400"/>
                    <a:pt x="6789" y="400"/>
                  </a:cubicBezTo>
                  <a:cubicBezTo>
                    <a:pt x="9928" y="400"/>
                    <a:pt x="12484" y="2955"/>
                    <a:pt x="12484" y="6097"/>
                  </a:cubicBezTo>
                  <a:cubicBezTo>
                    <a:pt x="12488" y="7569"/>
                    <a:pt x="11915" y="8986"/>
                    <a:pt x="10891" y="10046"/>
                  </a:cubicBezTo>
                  <a:cubicBezTo>
                    <a:pt x="10814" y="10128"/>
                    <a:pt x="10816" y="10257"/>
                    <a:pt x="10897" y="10336"/>
                  </a:cubicBezTo>
                  <a:cubicBezTo>
                    <a:pt x="10936" y="10373"/>
                    <a:pt x="10988" y="10392"/>
                    <a:pt x="11039" y="10392"/>
                  </a:cubicBezTo>
                  <a:cubicBezTo>
                    <a:pt x="11093" y="10392"/>
                    <a:pt x="11147" y="10371"/>
                    <a:pt x="11187" y="10330"/>
                  </a:cubicBezTo>
                  <a:cubicBezTo>
                    <a:pt x="13462" y="7964"/>
                    <a:pt x="13458" y="4220"/>
                    <a:pt x="11177" y="1860"/>
                  </a:cubicBezTo>
                  <a:cubicBezTo>
                    <a:pt x="9984" y="625"/>
                    <a:pt x="8391" y="0"/>
                    <a:pt x="67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79"/>
          <p:cNvGrpSpPr/>
          <p:nvPr/>
        </p:nvGrpSpPr>
        <p:grpSpPr>
          <a:xfrm>
            <a:off x="3964708" y="3210775"/>
            <a:ext cx="401094" cy="376450"/>
            <a:chOff x="3964708" y="3370550"/>
            <a:chExt cx="401094" cy="376450"/>
          </a:xfrm>
        </p:grpSpPr>
        <p:sp>
          <p:nvSpPr>
            <p:cNvPr id="10011" name="Google Shape;10011;p79"/>
            <p:cNvSpPr/>
            <p:nvPr/>
          </p:nvSpPr>
          <p:spPr>
            <a:xfrm>
              <a:off x="4052498" y="3450251"/>
              <a:ext cx="217075" cy="145759"/>
            </a:xfrm>
            <a:custGeom>
              <a:avLst/>
              <a:gdLst/>
              <a:ahLst/>
              <a:cxnLst/>
              <a:rect l="l" t="t" r="r" b="b"/>
              <a:pathLst>
                <a:path w="8051" h="5406" extrusionOk="0">
                  <a:moveTo>
                    <a:pt x="4027" y="411"/>
                  </a:moveTo>
                  <a:cubicBezTo>
                    <a:pt x="6020" y="411"/>
                    <a:pt x="7642" y="2033"/>
                    <a:pt x="7642" y="4026"/>
                  </a:cubicBezTo>
                  <a:cubicBezTo>
                    <a:pt x="7642" y="4354"/>
                    <a:pt x="7596" y="4681"/>
                    <a:pt x="7509" y="4999"/>
                  </a:cubicBezTo>
                  <a:lnTo>
                    <a:pt x="7509" y="4997"/>
                  </a:lnTo>
                  <a:lnTo>
                    <a:pt x="6560" y="4997"/>
                  </a:lnTo>
                  <a:lnTo>
                    <a:pt x="6560" y="2323"/>
                  </a:lnTo>
                  <a:cubicBezTo>
                    <a:pt x="6560" y="2199"/>
                    <a:pt x="6460" y="2117"/>
                    <a:pt x="6355" y="2117"/>
                  </a:cubicBezTo>
                  <a:cubicBezTo>
                    <a:pt x="6304" y="2117"/>
                    <a:pt x="6253" y="2136"/>
                    <a:pt x="6211" y="2177"/>
                  </a:cubicBezTo>
                  <a:lnTo>
                    <a:pt x="4019" y="4371"/>
                  </a:lnTo>
                  <a:lnTo>
                    <a:pt x="1824" y="2177"/>
                  </a:lnTo>
                  <a:cubicBezTo>
                    <a:pt x="1783" y="2136"/>
                    <a:pt x="1732" y="2117"/>
                    <a:pt x="1682" y="2117"/>
                  </a:cubicBezTo>
                  <a:cubicBezTo>
                    <a:pt x="1576" y="2117"/>
                    <a:pt x="1475" y="2199"/>
                    <a:pt x="1475" y="2323"/>
                  </a:cubicBezTo>
                  <a:lnTo>
                    <a:pt x="1475" y="4999"/>
                  </a:lnTo>
                  <a:lnTo>
                    <a:pt x="546" y="4999"/>
                  </a:lnTo>
                  <a:cubicBezTo>
                    <a:pt x="457" y="4681"/>
                    <a:pt x="411" y="4354"/>
                    <a:pt x="411" y="4026"/>
                  </a:cubicBezTo>
                  <a:cubicBezTo>
                    <a:pt x="411" y="2033"/>
                    <a:pt x="2033" y="411"/>
                    <a:pt x="4027" y="411"/>
                  </a:cubicBezTo>
                  <a:close/>
                  <a:moveTo>
                    <a:pt x="4027" y="1"/>
                  </a:moveTo>
                  <a:cubicBezTo>
                    <a:pt x="1807" y="1"/>
                    <a:pt x="3" y="1806"/>
                    <a:pt x="3" y="4024"/>
                  </a:cubicBezTo>
                  <a:cubicBezTo>
                    <a:pt x="1" y="4446"/>
                    <a:pt x="68" y="4865"/>
                    <a:pt x="196" y="5265"/>
                  </a:cubicBezTo>
                  <a:cubicBezTo>
                    <a:pt x="224" y="5348"/>
                    <a:pt x="303" y="5405"/>
                    <a:pt x="392" y="5405"/>
                  </a:cubicBezTo>
                  <a:lnTo>
                    <a:pt x="1680" y="5405"/>
                  </a:lnTo>
                  <a:cubicBezTo>
                    <a:pt x="1793" y="5405"/>
                    <a:pt x="1884" y="5315"/>
                    <a:pt x="1884" y="5202"/>
                  </a:cubicBezTo>
                  <a:lnTo>
                    <a:pt x="1884" y="2816"/>
                  </a:lnTo>
                  <a:lnTo>
                    <a:pt x="3873" y="4806"/>
                  </a:lnTo>
                  <a:cubicBezTo>
                    <a:pt x="3912" y="4845"/>
                    <a:pt x="3964" y="4865"/>
                    <a:pt x="4017" y="4865"/>
                  </a:cubicBezTo>
                  <a:cubicBezTo>
                    <a:pt x="4069" y="4865"/>
                    <a:pt x="4122" y="4845"/>
                    <a:pt x="4163" y="4806"/>
                  </a:cubicBezTo>
                  <a:lnTo>
                    <a:pt x="6152" y="2816"/>
                  </a:lnTo>
                  <a:lnTo>
                    <a:pt x="6152" y="5202"/>
                  </a:lnTo>
                  <a:cubicBezTo>
                    <a:pt x="6152" y="5315"/>
                    <a:pt x="6243" y="5405"/>
                    <a:pt x="6355" y="5405"/>
                  </a:cubicBezTo>
                  <a:lnTo>
                    <a:pt x="7659" y="5405"/>
                  </a:lnTo>
                  <a:cubicBezTo>
                    <a:pt x="7748" y="5405"/>
                    <a:pt x="7827" y="5348"/>
                    <a:pt x="7855" y="5265"/>
                  </a:cubicBezTo>
                  <a:cubicBezTo>
                    <a:pt x="7983" y="4865"/>
                    <a:pt x="8050" y="4446"/>
                    <a:pt x="8050" y="4024"/>
                  </a:cubicBezTo>
                  <a:cubicBezTo>
                    <a:pt x="8050" y="1806"/>
                    <a:pt x="6245" y="1"/>
                    <a:pt x="4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9"/>
            <p:cNvSpPr/>
            <p:nvPr/>
          </p:nvSpPr>
          <p:spPr>
            <a:xfrm>
              <a:off x="4069080" y="3571232"/>
              <a:ext cx="183884" cy="96013"/>
            </a:xfrm>
            <a:custGeom>
              <a:avLst/>
              <a:gdLst/>
              <a:ahLst/>
              <a:cxnLst/>
              <a:rect l="l" t="t" r="r" b="b"/>
              <a:pathLst>
                <a:path w="6820" h="3561" extrusionOk="0">
                  <a:moveTo>
                    <a:pt x="2230" y="646"/>
                  </a:moveTo>
                  <a:lnTo>
                    <a:pt x="3309" y="1589"/>
                  </a:lnTo>
                  <a:cubicBezTo>
                    <a:pt x="3348" y="1623"/>
                    <a:pt x="3396" y="1640"/>
                    <a:pt x="3444" y="1640"/>
                  </a:cubicBezTo>
                  <a:cubicBezTo>
                    <a:pt x="3494" y="1640"/>
                    <a:pt x="3544" y="1622"/>
                    <a:pt x="3583" y="1585"/>
                  </a:cubicBezTo>
                  <a:lnTo>
                    <a:pt x="4552" y="678"/>
                  </a:lnTo>
                  <a:lnTo>
                    <a:pt x="4552" y="1698"/>
                  </a:lnTo>
                  <a:cubicBezTo>
                    <a:pt x="4552" y="1810"/>
                    <a:pt x="4643" y="1903"/>
                    <a:pt x="4755" y="1903"/>
                  </a:cubicBezTo>
                  <a:lnTo>
                    <a:pt x="6143" y="1903"/>
                  </a:lnTo>
                  <a:cubicBezTo>
                    <a:pt x="5422" y="2735"/>
                    <a:pt x="4416" y="3151"/>
                    <a:pt x="3411" y="3151"/>
                  </a:cubicBezTo>
                  <a:cubicBezTo>
                    <a:pt x="2405" y="3151"/>
                    <a:pt x="1399" y="2735"/>
                    <a:pt x="678" y="1903"/>
                  </a:cubicBezTo>
                  <a:lnTo>
                    <a:pt x="1995" y="1903"/>
                  </a:lnTo>
                  <a:cubicBezTo>
                    <a:pt x="2105" y="1903"/>
                    <a:pt x="2196" y="1814"/>
                    <a:pt x="2200" y="1704"/>
                  </a:cubicBezTo>
                  <a:lnTo>
                    <a:pt x="2230" y="646"/>
                  </a:lnTo>
                  <a:close/>
                  <a:moveTo>
                    <a:pt x="2036" y="1"/>
                  </a:moveTo>
                  <a:cubicBezTo>
                    <a:pt x="1933" y="1"/>
                    <a:pt x="1835" y="80"/>
                    <a:pt x="1831" y="200"/>
                  </a:cubicBezTo>
                  <a:lnTo>
                    <a:pt x="1795" y="1495"/>
                  </a:lnTo>
                  <a:lnTo>
                    <a:pt x="262" y="1495"/>
                  </a:lnTo>
                  <a:cubicBezTo>
                    <a:pt x="261" y="1495"/>
                    <a:pt x="260" y="1495"/>
                    <a:pt x="259" y="1495"/>
                  </a:cubicBezTo>
                  <a:cubicBezTo>
                    <a:pt x="95" y="1495"/>
                    <a:pt x="0" y="1679"/>
                    <a:pt x="92" y="1814"/>
                  </a:cubicBezTo>
                  <a:cubicBezTo>
                    <a:pt x="844" y="2908"/>
                    <a:pt x="2083" y="3561"/>
                    <a:pt x="3410" y="3561"/>
                  </a:cubicBezTo>
                  <a:cubicBezTo>
                    <a:pt x="4736" y="3561"/>
                    <a:pt x="5977" y="2908"/>
                    <a:pt x="6727" y="1814"/>
                  </a:cubicBezTo>
                  <a:cubicBezTo>
                    <a:pt x="6819" y="1678"/>
                    <a:pt x="6723" y="1495"/>
                    <a:pt x="6559" y="1495"/>
                  </a:cubicBezTo>
                  <a:lnTo>
                    <a:pt x="4961" y="1495"/>
                  </a:lnTo>
                  <a:lnTo>
                    <a:pt x="4961" y="206"/>
                  </a:lnTo>
                  <a:cubicBezTo>
                    <a:pt x="4961" y="123"/>
                    <a:pt x="4911" y="50"/>
                    <a:pt x="4836" y="17"/>
                  </a:cubicBezTo>
                  <a:lnTo>
                    <a:pt x="4836" y="17"/>
                  </a:lnTo>
                  <a:lnTo>
                    <a:pt x="4838" y="19"/>
                  </a:lnTo>
                  <a:cubicBezTo>
                    <a:pt x="4811" y="7"/>
                    <a:pt x="4783" y="1"/>
                    <a:pt x="4755" y="1"/>
                  </a:cubicBezTo>
                  <a:cubicBezTo>
                    <a:pt x="4704" y="1"/>
                    <a:pt x="4654" y="20"/>
                    <a:pt x="4615" y="56"/>
                  </a:cubicBezTo>
                  <a:lnTo>
                    <a:pt x="3437" y="1159"/>
                  </a:lnTo>
                  <a:lnTo>
                    <a:pt x="2170" y="52"/>
                  </a:lnTo>
                  <a:cubicBezTo>
                    <a:pt x="2130" y="17"/>
                    <a:pt x="2083" y="1"/>
                    <a:pt x="2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9"/>
            <p:cNvSpPr/>
            <p:nvPr/>
          </p:nvSpPr>
          <p:spPr>
            <a:xfrm>
              <a:off x="3964708" y="3370550"/>
              <a:ext cx="401094" cy="376450"/>
            </a:xfrm>
            <a:custGeom>
              <a:avLst/>
              <a:gdLst/>
              <a:ahLst/>
              <a:cxnLst/>
              <a:rect l="l" t="t" r="r" b="b"/>
              <a:pathLst>
                <a:path w="14876" h="13962" extrusionOk="0">
                  <a:moveTo>
                    <a:pt x="7281" y="1"/>
                  </a:moveTo>
                  <a:cubicBezTo>
                    <a:pt x="6541" y="1"/>
                    <a:pt x="5795" y="118"/>
                    <a:pt x="5070" y="360"/>
                  </a:cubicBezTo>
                  <a:cubicBezTo>
                    <a:pt x="2562" y="1198"/>
                    <a:pt x="743" y="3383"/>
                    <a:pt x="372" y="6001"/>
                  </a:cubicBezTo>
                  <a:cubicBezTo>
                    <a:pt x="1" y="8620"/>
                    <a:pt x="1142" y="11225"/>
                    <a:pt x="3318" y="12726"/>
                  </a:cubicBezTo>
                  <a:cubicBezTo>
                    <a:pt x="4507" y="13547"/>
                    <a:pt x="5893" y="13962"/>
                    <a:pt x="7284" y="13962"/>
                  </a:cubicBezTo>
                  <a:cubicBezTo>
                    <a:pt x="8440" y="13962"/>
                    <a:pt x="9600" y="13675"/>
                    <a:pt x="10651" y="13095"/>
                  </a:cubicBezTo>
                  <a:cubicBezTo>
                    <a:pt x="10754" y="13044"/>
                    <a:pt x="10793" y="12916"/>
                    <a:pt x="10738" y="12815"/>
                  </a:cubicBezTo>
                  <a:cubicBezTo>
                    <a:pt x="10701" y="12747"/>
                    <a:pt x="10631" y="12709"/>
                    <a:pt x="10559" y="12709"/>
                  </a:cubicBezTo>
                  <a:cubicBezTo>
                    <a:pt x="10523" y="12709"/>
                    <a:pt x="10487" y="12719"/>
                    <a:pt x="10454" y="12738"/>
                  </a:cubicBezTo>
                  <a:cubicBezTo>
                    <a:pt x="9457" y="13288"/>
                    <a:pt x="8366" y="13555"/>
                    <a:pt x="7283" y="13555"/>
                  </a:cubicBezTo>
                  <a:cubicBezTo>
                    <a:pt x="5549" y="13555"/>
                    <a:pt x="3835" y="12869"/>
                    <a:pt x="2564" y="11560"/>
                  </a:cubicBezTo>
                  <a:cubicBezTo>
                    <a:pt x="500" y="9433"/>
                    <a:pt x="115" y="6191"/>
                    <a:pt x="1621" y="3639"/>
                  </a:cubicBezTo>
                  <a:cubicBezTo>
                    <a:pt x="2826" y="1601"/>
                    <a:pt x="5000" y="408"/>
                    <a:pt x="7283" y="408"/>
                  </a:cubicBezTo>
                  <a:cubicBezTo>
                    <a:pt x="7857" y="408"/>
                    <a:pt x="8439" y="483"/>
                    <a:pt x="9013" y="640"/>
                  </a:cubicBezTo>
                  <a:cubicBezTo>
                    <a:pt x="11871" y="1421"/>
                    <a:pt x="13854" y="4018"/>
                    <a:pt x="13854" y="6980"/>
                  </a:cubicBezTo>
                  <a:cubicBezTo>
                    <a:pt x="13858" y="8026"/>
                    <a:pt x="13607" y="9056"/>
                    <a:pt x="13128" y="9984"/>
                  </a:cubicBezTo>
                  <a:cubicBezTo>
                    <a:pt x="12664" y="10881"/>
                    <a:pt x="12001" y="11661"/>
                    <a:pt x="11192" y="12263"/>
                  </a:cubicBezTo>
                  <a:cubicBezTo>
                    <a:pt x="11103" y="12332"/>
                    <a:pt x="11085" y="12458"/>
                    <a:pt x="11150" y="12547"/>
                  </a:cubicBezTo>
                  <a:cubicBezTo>
                    <a:pt x="11191" y="12602"/>
                    <a:pt x="11253" y="12631"/>
                    <a:pt x="11316" y="12631"/>
                  </a:cubicBezTo>
                  <a:cubicBezTo>
                    <a:pt x="11357" y="12631"/>
                    <a:pt x="11398" y="12618"/>
                    <a:pt x="11434" y="12592"/>
                  </a:cubicBezTo>
                  <a:cubicBezTo>
                    <a:pt x="12295" y="11953"/>
                    <a:pt x="12999" y="11124"/>
                    <a:pt x="13491" y="10171"/>
                  </a:cubicBezTo>
                  <a:cubicBezTo>
                    <a:pt x="14876" y="7473"/>
                    <a:pt x="14361" y="4190"/>
                    <a:pt x="12218" y="2045"/>
                  </a:cubicBezTo>
                  <a:cubicBezTo>
                    <a:pt x="10887" y="714"/>
                    <a:pt x="9103" y="1"/>
                    <a:pt x="7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9"/>
            <p:cNvSpPr/>
            <p:nvPr/>
          </p:nvSpPr>
          <p:spPr>
            <a:xfrm>
              <a:off x="3975412" y="3394035"/>
              <a:ext cx="369332" cy="327675"/>
            </a:xfrm>
            <a:custGeom>
              <a:avLst/>
              <a:gdLst/>
              <a:ahLst/>
              <a:cxnLst/>
              <a:rect l="l" t="t" r="r" b="b"/>
              <a:pathLst>
                <a:path w="13698" h="12153" extrusionOk="0">
                  <a:moveTo>
                    <a:pt x="6881" y="1"/>
                  </a:moveTo>
                  <a:cubicBezTo>
                    <a:pt x="6282" y="1"/>
                    <a:pt x="5672" y="90"/>
                    <a:pt x="5070" y="278"/>
                  </a:cubicBezTo>
                  <a:cubicBezTo>
                    <a:pt x="4962" y="310"/>
                    <a:pt x="4898" y="426"/>
                    <a:pt x="4932" y="535"/>
                  </a:cubicBezTo>
                  <a:cubicBezTo>
                    <a:pt x="4959" y="622"/>
                    <a:pt x="5041" y="679"/>
                    <a:pt x="5129" y="679"/>
                  </a:cubicBezTo>
                  <a:cubicBezTo>
                    <a:pt x="5150" y="679"/>
                    <a:pt x="5171" y="676"/>
                    <a:pt x="5192" y="669"/>
                  </a:cubicBezTo>
                  <a:cubicBezTo>
                    <a:pt x="5735" y="501"/>
                    <a:pt x="6299" y="414"/>
                    <a:pt x="6866" y="414"/>
                  </a:cubicBezTo>
                  <a:cubicBezTo>
                    <a:pt x="6873" y="414"/>
                    <a:pt x="6879" y="414"/>
                    <a:pt x="6886" y="414"/>
                  </a:cubicBezTo>
                  <a:cubicBezTo>
                    <a:pt x="10025" y="414"/>
                    <a:pt x="12581" y="2970"/>
                    <a:pt x="12581" y="6109"/>
                  </a:cubicBezTo>
                  <a:cubicBezTo>
                    <a:pt x="12581" y="9251"/>
                    <a:pt x="10025" y="11806"/>
                    <a:pt x="6886" y="11806"/>
                  </a:cubicBezTo>
                  <a:cubicBezTo>
                    <a:pt x="3744" y="11806"/>
                    <a:pt x="1189" y="9251"/>
                    <a:pt x="1189" y="6109"/>
                  </a:cubicBezTo>
                  <a:cubicBezTo>
                    <a:pt x="1189" y="3933"/>
                    <a:pt x="2428" y="1945"/>
                    <a:pt x="4383" y="990"/>
                  </a:cubicBezTo>
                  <a:cubicBezTo>
                    <a:pt x="4484" y="941"/>
                    <a:pt x="4527" y="819"/>
                    <a:pt x="4478" y="716"/>
                  </a:cubicBezTo>
                  <a:cubicBezTo>
                    <a:pt x="4441" y="644"/>
                    <a:pt x="4369" y="603"/>
                    <a:pt x="4293" y="603"/>
                  </a:cubicBezTo>
                  <a:cubicBezTo>
                    <a:pt x="4263" y="603"/>
                    <a:pt x="4233" y="609"/>
                    <a:pt x="4204" y="623"/>
                  </a:cubicBezTo>
                  <a:cubicBezTo>
                    <a:pt x="1271" y="2060"/>
                    <a:pt x="1" y="5559"/>
                    <a:pt x="1325" y="8542"/>
                  </a:cubicBezTo>
                  <a:cubicBezTo>
                    <a:pt x="2325" y="10801"/>
                    <a:pt x="4543" y="12152"/>
                    <a:pt x="6877" y="12152"/>
                  </a:cubicBezTo>
                  <a:cubicBezTo>
                    <a:pt x="7626" y="12152"/>
                    <a:pt x="8388" y="12013"/>
                    <a:pt x="9125" y="11719"/>
                  </a:cubicBezTo>
                  <a:cubicBezTo>
                    <a:pt x="12158" y="10512"/>
                    <a:pt x="13697" y="7125"/>
                    <a:pt x="12606" y="4049"/>
                  </a:cubicBezTo>
                  <a:cubicBezTo>
                    <a:pt x="11727" y="1565"/>
                    <a:pt x="9390" y="1"/>
                    <a:pt x="6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79"/>
          <p:cNvGrpSpPr/>
          <p:nvPr/>
        </p:nvGrpSpPr>
        <p:grpSpPr>
          <a:xfrm>
            <a:off x="3972797" y="2610132"/>
            <a:ext cx="376531" cy="376450"/>
            <a:chOff x="3972797" y="2769907"/>
            <a:chExt cx="376531" cy="376450"/>
          </a:xfrm>
        </p:grpSpPr>
        <p:sp>
          <p:nvSpPr>
            <p:cNvPr id="10016" name="Google Shape;10016;p79"/>
            <p:cNvSpPr/>
            <p:nvPr/>
          </p:nvSpPr>
          <p:spPr>
            <a:xfrm>
              <a:off x="4061773" y="2858883"/>
              <a:ext cx="198525" cy="198525"/>
            </a:xfrm>
            <a:custGeom>
              <a:avLst/>
              <a:gdLst/>
              <a:ahLst/>
              <a:cxnLst/>
              <a:rect l="l" t="t" r="r" b="b"/>
              <a:pathLst>
                <a:path w="7363" h="7363" extrusionOk="0">
                  <a:moveTo>
                    <a:pt x="588" y="0"/>
                  </a:moveTo>
                  <a:cubicBezTo>
                    <a:pt x="263" y="0"/>
                    <a:pt x="0" y="263"/>
                    <a:pt x="0" y="588"/>
                  </a:cubicBezTo>
                  <a:lnTo>
                    <a:pt x="0" y="6774"/>
                  </a:lnTo>
                  <a:cubicBezTo>
                    <a:pt x="0" y="7098"/>
                    <a:pt x="263" y="7363"/>
                    <a:pt x="588" y="7363"/>
                  </a:cubicBezTo>
                  <a:lnTo>
                    <a:pt x="6775" y="7363"/>
                  </a:lnTo>
                  <a:cubicBezTo>
                    <a:pt x="7100" y="7363"/>
                    <a:pt x="7363" y="7098"/>
                    <a:pt x="7363" y="6774"/>
                  </a:cubicBezTo>
                  <a:lnTo>
                    <a:pt x="7363" y="588"/>
                  </a:lnTo>
                  <a:cubicBezTo>
                    <a:pt x="7363" y="263"/>
                    <a:pt x="7100" y="0"/>
                    <a:pt x="6775" y="0"/>
                  </a:cubicBezTo>
                  <a:lnTo>
                    <a:pt x="2538" y="0"/>
                  </a:lnTo>
                  <a:cubicBezTo>
                    <a:pt x="2426" y="0"/>
                    <a:pt x="2335" y="93"/>
                    <a:pt x="2335" y="205"/>
                  </a:cubicBezTo>
                  <a:cubicBezTo>
                    <a:pt x="2335" y="318"/>
                    <a:pt x="2426" y="409"/>
                    <a:pt x="2538" y="409"/>
                  </a:cubicBezTo>
                  <a:lnTo>
                    <a:pt x="6775" y="409"/>
                  </a:lnTo>
                  <a:cubicBezTo>
                    <a:pt x="6873" y="409"/>
                    <a:pt x="6954" y="489"/>
                    <a:pt x="6954" y="588"/>
                  </a:cubicBezTo>
                  <a:lnTo>
                    <a:pt x="6954" y="6774"/>
                  </a:lnTo>
                  <a:cubicBezTo>
                    <a:pt x="6954" y="6873"/>
                    <a:pt x="6873" y="6954"/>
                    <a:pt x="6775" y="6954"/>
                  </a:cubicBezTo>
                  <a:lnTo>
                    <a:pt x="588" y="6954"/>
                  </a:lnTo>
                  <a:cubicBezTo>
                    <a:pt x="490" y="6954"/>
                    <a:pt x="409" y="6873"/>
                    <a:pt x="409" y="6774"/>
                  </a:cubicBezTo>
                  <a:lnTo>
                    <a:pt x="409" y="588"/>
                  </a:lnTo>
                  <a:cubicBezTo>
                    <a:pt x="409" y="487"/>
                    <a:pt x="490" y="409"/>
                    <a:pt x="588" y="409"/>
                  </a:cubicBezTo>
                  <a:lnTo>
                    <a:pt x="1751" y="409"/>
                  </a:lnTo>
                  <a:cubicBezTo>
                    <a:pt x="1865" y="409"/>
                    <a:pt x="1956" y="316"/>
                    <a:pt x="1956" y="203"/>
                  </a:cubicBezTo>
                  <a:cubicBezTo>
                    <a:pt x="1956" y="91"/>
                    <a:pt x="1865" y="0"/>
                    <a:pt x="1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9"/>
            <p:cNvSpPr/>
            <p:nvPr/>
          </p:nvSpPr>
          <p:spPr>
            <a:xfrm>
              <a:off x="4083856" y="2880992"/>
              <a:ext cx="154360" cy="154387"/>
            </a:xfrm>
            <a:custGeom>
              <a:avLst/>
              <a:gdLst/>
              <a:ahLst/>
              <a:cxnLst/>
              <a:rect l="l" t="t" r="r" b="b"/>
              <a:pathLst>
                <a:path w="5725" h="5726" extrusionOk="0">
                  <a:moveTo>
                    <a:pt x="519" y="1"/>
                  </a:moveTo>
                  <a:cubicBezTo>
                    <a:pt x="233" y="1"/>
                    <a:pt x="0" y="234"/>
                    <a:pt x="0" y="520"/>
                  </a:cubicBezTo>
                  <a:lnTo>
                    <a:pt x="0" y="5207"/>
                  </a:lnTo>
                  <a:cubicBezTo>
                    <a:pt x="0" y="5493"/>
                    <a:pt x="233" y="5726"/>
                    <a:pt x="519" y="5726"/>
                  </a:cubicBezTo>
                  <a:lnTo>
                    <a:pt x="3692" y="5726"/>
                  </a:lnTo>
                  <a:cubicBezTo>
                    <a:pt x="3805" y="5726"/>
                    <a:pt x="3898" y="5635"/>
                    <a:pt x="3898" y="5522"/>
                  </a:cubicBezTo>
                  <a:cubicBezTo>
                    <a:pt x="3898" y="5408"/>
                    <a:pt x="3805" y="5317"/>
                    <a:pt x="3692" y="5317"/>
                  </a:cubicBezTo>
                  <a:lnTo>
                    <a:pt x="519" y="5317"/>
                  </a:lnTo>
                  <a:cubicBezTo>
                    <a:pt x="458" y="5317"/>
                    <a:pt x="409" y="5268"/>
                    <a:pt x="409" y="5207"/>
                  </a:cubicBezTo>
                  <a:lnTo>
                    <a:pt x="409" y="520"/>
                  </a:lnTo>
                  <a:cubicBezTo>
                    <a:pt x="409" y="459"/>
                    <a:pt x="458" y="409"/>
                    <a:pt x="519" y="409"/>
                  </a:cubicBezTo>
                  <a:lnTo>
                    <a:pt x="5206" y="409"/>
                  </a:lnTo>
                  <a:cubicBezTo>
                    <a:pt x="5207" y="409"/>
                    <a:pt x="5208" y="409"/>
                    <a:pt x="5209" y="409"/>
                  </a:cubicBezTo>
                  <a:cubicBezTo>
                    <a:pt x="5269" y="409"/>
                    <a:pt x="5316" y="460"/>
                    <a:pt x="5316" y="520"/>
                  </a:cubicBezTo>
                  <a:lnTo>
                    <a:pt x="5316" y="5205"/>
                  </a:lnTo>
                  <a:cubicBezTo>
                    <a:pt x="5316" y="5268"/>
                    <a:pt x="5267" y="5317"/>
                    <a:pt x="5206" y="5317"/>
                  </a:cubicBezTo>
                  <a:lnTo>
                    <a:pt x="4509" y="5317"/>
                  </a:lnTo>
                  <a:cubicBezTo>
                    <a:pt x="4397" y="5317"/>
                    <a:pt x="4304" y="5408"/>
                    <a:pt x="4304" y="5522"/>
                  </a:cubicBezTo>
                  <a:cubicBezTo>
                    <a:pt x="4304" y="5635"/>
                    <a:pt x="4397" y="5726"/>
                    <a:pt x="4509" y="5726"/>
                  </a:cubicBezTo>
                  <a:lnTo>
                    <a:pt x="5206" y="5726"/>
                  </a:lnTo>
                  <a:cubicBezTo>
                    <a:pt x="5492" y="5726"/>
                    <a:pt x="5725" y="5493"/>
                    <a:pt x="5725" y="5207"/>
                  </a:cubicBezTo>
                  <a:lnTo>
                    <a:pt x="5725" y="520"/>
                  </a:lnTo>
                  <a:cubicBezTo>
                    <a:pt x="5725" y="234"/>
                    <a:pt x="5492" y="1"/>
                    <a:pt x="5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9"/>
            <p:cNvSpPr/>
            <p:nvPr/>
          </p:nvSpPr>
          <p:spPr>
            <a:xfrm>
              <a:off x="4124704" y="2908251"/>
              <a:ext cx="74524" cy="99788"/>
            </a:xfrm>
            <a:custGeom>
              <a:avLst/>
              <a:gdLst/>
              <a:ahLst/>
              <a:cxnLst/>
              <a:rect l="l" t="t" r="r" b="b"/>
              <a:pathLst>
                <a:path w="2764" h="3701" extrusionOk="0">
                  <a:moveTo>
                    <a:pt x="1623" y="798"/>
                  </a:moveTo>
                  <a:cubicBezTo>
                    <a:pt x="1856" y="798"/>
                    <a:pt x="2047" y="987"/>
                    <a:pt x="2047" y="1222"/>
                  </a:cubicBezTo>
                  <a:cubicBezTo>
                    <a:pt x="2047" y="1457"/>
                    <a:pt x="1856" y="1646"/>
                    <a:pt x="1623" y="1646"/>
                  </a:cubicBezTo>
                  <a:lnTo>
                    <a:pt x="780" y="1646"/>
                  </a:lnTo>
                  <a:lnTo>
                    <a:pt x="780" y="798"/>
                  </a:lnTo>
                  <a:close/>
                  <a:moveTo>
                    <a:pt x="1862" y="2055"/>
                  </a:moveTo>
                  <a:cubicBezTo>
                    <a:pt x="2092" y="2060"/>
                    <a:pt x="2276" y="2250"/>
                    <a:pt x="2276" y="2481"/>
                  </a:cubicBezTo>
                  <a:cubicBezTo>
                    <a:pt x="2276" y="2710"/>
                    <a:pt x="2092" y="2899"/>
                    <a:pt x="1862" y="2905"/>
                  </a:cubicBezTo>
                  <a:lnTo>
                    <a:pt x="780" y="2905"/>
                  </a:lnTo>
                  <a:lnTo>
                    <a:pt x="780" y="2055"/>
                  </a:lnTo>
                  <a:close/>
                  <a:moveTo>
                    <a:pt x="1625" y="0"/>
                  </a:moveTo>
                  <a:cubicBezTo>
                    <a:pt x="1512" y="0"/>
                    <a:pt x="1422" y="91"/>
                    <a:pt x="1422" y="206"/>
                  </a:cubicBezTo>
                  <a:lnTo>
                    <a:pt x="1422" y="387"/>
                  </a:lnTo>
                  <a:lnTo>
                    <a:pt x="1128" y="387"/>
                  </a:lnTo>
                  <a:lnTo>
                    <a:pt x="1128" y="206"/>
                  </a:lnTo>
                  <a:cubicBezTo>
                    <a:pt x="1124" y="95"/>
                    <a:pt x="1033" y="6"/>
                    <a:pt x="922" y="6"/>
                  </a:cubicBezTo>
                  <a:cubicBezTo>
                    <a:pt x="812" y="6"/>
                    <a:pt x="721" y="95"/>
                    <a:pt x="717" y="206"/>
                  </a:cubicBezTo>
                  <a:lnTo>
                    <a:pt x="717" y="387"/>
                  </a:lnTo>
                  <a:lnTo>
                    <a:pt x="204" y="387"/>
                  </a:lnTo>
                  <a:cubicBezTo>
                    <a:pt x="92" y="387"/>
                    <a:pt x="1" y="480"/>
                    <a:pt x="1" y="592"/>
                  </a:cubicBezTo>
                  <a:cubicBezTo>
                    <a:pt x="1" y="705"/>
                    <a:pt x="92" y="798"/>
                    <a:pt x="204" y="798"/>
                  </a:cubicBezTo>
                  <a:lnTo>
                    <a:pt x="372" y="798"/>
                  </a:lnTo>
                  <a:lnTo>
                    <a:pt x="372" y="2905"/>
                  </a:lnTo>
                  <a:lnTo>
                    <a:pt x="204" y="2905"/>
                  </a:lnTo>
                  <a:cubicBezTo>
                    <a:pt x="92" y="2905"/>
                    <a:pt x="1" y="2996"/>
                    <a:pt x="1" y="3108"/>
                  </a:cubicBezTo>
                  <a:cubicBezTo>
                    <a:pt x="1" y="3223"/>
                    <a:pt x="92" y="3314"/>
                    <a:pt x="204" y="3314"/>
                  </a:cubicBezTo>
                  <a:lnTo>
                    <a:pt x="717" y="3314"/>
                  </a:lnTo>
                  <a:lnTo>
                    <a:pt x="717" y="3497"/>
                  </a:lnTo>
                  <a:cubicBezTo>
                    <a:pt x="721" y="3608"/>
                    <a:pt x="812" y="3694"/>
                    <a:pt x="922" y="3694"/>
                  </a:cubicBezTo>
                  <a:cubicBezTo>
                    <a:pt x="1033" y="3694"/>
                    <a:pt x="1124" y="3608"/>
                    <a:pt x="1128" y="3497"/>
                  </a:cubicBezTo>
                  <a:lnTo>
                    <a:pt x="1128" y="3314"/>
                  </a:lnTo>
                  <a:lnTo>
                    <a:pt x="1422" y="3314"/>
                  </a:lnTo>
                  <a:lnTo>
                    <a:pt x="1422" y="3497"/>
                  </a:lnTo>
                  <a:cubicBezTo>
                    <a:pt x="1422" y="3610"/>
                    <a:pt x="1512" y="3700"/>
                    <a:pt x="1627" y="3700"/>
                  </a:cubicBezTo>
                  <a:lnTo>
                    <a:pt x="1625" y="3700"/>
                  </a:lnTo>
                  <a:cubicBezTo>
                    <a:pt x="1626" y="3700"/>
                    <a:pt x="1627" y="3700"/>
                    <a:pt x="1628" y="3700"/>
                  </a:cubicBezTo>
                  <a:cubicBezTo>
                    <a:pt x="1739" y="3700"/>
                    <a:pt x="1830" y="3608"/>
                    <a:pt x="1830" y="3497"/>
                  </a:cubicBezTo>
                  <a:lnTo>
                    <a:pt x="1830" y="3314"/>
                  </a:lnTo>
                  <a:lnTo>
                    <a:pt x="1862" y="3314"/>
                  </a:lnTo>
                  <a:cubicBezTo>
                    <a:pt x="2242" y="3314"/>
                    <a:pt x="2574" y="3057"/>
                    <a:pt x="2669" y="2688"/>
                  </a:cubicBezTo>
                  <a:cubicBezTo>
                    <a:pt x="2763" y="2321"/>
                    <a:pt x="2598" y="1934"/>
                    <a:pt x="2266" y="1751"/>
                  </a:cubicBezTo>
                  <a:cubicBezTo>
                    <a:pt x="2653" y="1279"/>
                    <a:pt x="2420" y="565"/>
                    <a:pt x="1830" y="415"/>
                  </a:cubicBezTo>
                  <a:lnTo>
                    <a:pt x="1830" y="206"/>
                  </a:lnTo>
                  <a:cubicBezTo>
                    <a:pt x="1830" y="91"/>
                    <a:pt x="1737" y="0"/>
                    <a:pt x="1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9"/>
            <p:cNvSpPr/>
            <p:nvPr/>
          </p:nvSpPr>
          <p:spPr>
            <a:xfrm>
              <a:off x="3972797" y="2769907"/>
              <a:ext cx="376531" cy="376450"/>
            </a:xfrm>
            <a:custGeom>
              <a:avLst/>
              <a:gdLst/>
              <a:ahLst/>
              <a:cxnLst/>
              <a:rect l="l" t="t" r="r" b="b"/>
              <a:pathLst>
                <a:path w="13965" h="13962" extrusionOk="0">
                  <a:moveTo>
                    <a:pt x="2821" y="1254"/>
                  </a:moveTo>
                  <a:cubicBezTo>
                    <a:pt x="2954" y="1254"/>
                    <a:pt x="3081" y="1358"/>
                    <a:pt x="3081" y="1514"/>
                  </a:cubicBezTo>
                  <a:cubicBezTo>
                    <a:pt x="3081" y="1656"/>
                    <a:pt x="2967" y="1773"/>
                    <a:pt x="2823" y="1773"/>
                  </a:cubicBezTo>
                  <a:cubicBezTo>
                    <a:pt x="2592" y="1773"/>
                    <a:pt x="2475" y="1494"/>
                    <a:pt x="2639" y="1331"/>
                  </a:cubicBezTo>
                  <a:cubicBezTo>
                    <a:pt x="2692" y="1278"/>
                    <a:pt x="2757" y="1254"/>
                    <a:pt x="2821" y="1254"/>
                  </a:cubicBezTo>
                  <a:close/>
                  <a:moveTo>
                    <a:pt x="11140" y="1256"/>
                  </a:moveTo>
                  <a:cubicBezTo>
                    <a:pt x="11371" y="1256"/>
                    <a:pt x="11488" y="1534"/>
                    <a:pt x="11324" y="1698"/>
                  </a:cubicBezTo>
                  <a:cubicBezTo>
                    <a:pt x="11271" y="1751"/>
                    <a:pt x="11206" y="1774"/>
                    <a:pt x="11142" y="1774"/>
                  </a:cubicBezTo>
                  <a:cubicBezTo>
                    <a:pt x="11009" y="1774"/>
                    <a:pt x="10882" y="1670"/>
                    <a:pt x="10882" y="1514"/>
                  </a:cubicBezTo>
                  <a:cubicBezTo>
                    <a:pt x="10882" y="1370"/>
                    <a:pt x="10996" y="1256"/>
                    <a:pt x="11140" y="1256"/>
                  </a:cubicBezTo>
                  <a:close/>
                  <a:moveTo>
                    <a:pt x="409" y="409"/>
                  </a:moveTo>
                  <a:lnTo>
                    <a:pt x="2618" y="411"/>
                  </a:lnTo>
                  <a:lnTo>
                    <a:pt x="2618" y="879"/>
                  </a:lnTo>
                  <a:cubicBezTo>
                    <a:pt x="2341" y="968"/>
                    <a:pt x="2154" y="1224"/>
                    <a:pt x="2154" y="1514"/>
                  </a:cubicBezTo>
                  <a:cubicBezTo>
                    <a:pt x="2154" y="1804"/>
                    <a:pt x="2341" y="2061"/>
                    <a:pt x="2618" y="2150"/>
                  </a:cubicBezTo>
                  <a:lnTo>
                    <a:pt x="2618" y="2619"/>
                  </a:lnTo>
                  <a:lnTo>
                    <a:pt x="2150" y="2619"/>
                  </a:lnTo>
                  <a:cubicBezTo>
                    <a:pt x="2061" y="2343"/>
                    <a:pt x="1805" y="2156"/>
                    <a:pt x="1514" y="2156"/>
                  </a:cubicBezTo>
                  <a:cubicBezTo>
                    <a:pt x="1224" y="2156"/>
                    <a:pt x="966" y="2343"/>
                    <a:pt x="877" y="2619"/>
                  </a:cubicBezTo>
                  <a:lnTo>
                    <a:pt x="409" y="2617"/>
                  </a:lnTo>
                  <a:lnTo>
                    <a:pt x="409" y="409"/>
                  </a:lnTo>
                  <a:close/>
                  <a:moveTo>
                    <a:pt x="13554" y="411"/>
                  </a:moveTo>
                  <a:lnTo>
                    <a:pt x="13554" y="2619"/>
                  </a:lnTo>
                  <a:lnTo>
                    <a:pt x="13084" y="2619"/>
                  </a:lnTo>
                  <a:cubicBezTo>
                    <a:pt x="12995" y="2343"/>
                    <a:pt x="12739" y="2156"/>
                    <a:pt x="12449" y="2156"/>
                  </a:cubicBezTo>
                  <a:cubicBezTo>
                    <a:pt x="12159" y="2156"/>
                    <a:pt x="11902" y="2343"/>
                    <a:pt x="11813" y="2619"/>
                  </a:cubicBezTo>
                  <a:lnTo>
                    <a:pt x="11344" y="2619"/>
                  </a:lnTo>
                  <a:lnTo>
                    <a:pt x="11344" y="2152"/>
                  </a:lnTo>
                  <a:cubicBezTo>
                    <a:pt x="11620" y="2063"/>
                    <a:pt x="11807" y="1806"/>
                    <a:pt x="11807" y="1516"/>
                  </a:cubicBezTo>
                  <a:cubicBezTo>
                    <a:pt x="11807" y="1226"/>
                    <a:pt x="11620" y="968"/>
                    <a:pt x="11344" y="879"/>
                  </a:cubicBezTo>
                  <a:lnTo>
                    <a:pt x="11344" y="411"/>
                  </a:lnTo>
                  <a:close/>
                  <a:moveTo>
                    <a:pt x="1514" y="2564"/>
                  </a:moveTo>
                  <a:cubicBezTo>
                    <a:pt x="1745" y="2564"/>
                    <a:pt x="1860" y="2842"/>
                    <a:pt x="1698" y="3006"/>
                  </a:cubicBezTo>
                  <a:cubicBezTo>
                    <a:pt x="1645" y="3059"/>
                    <a:pt x="1580" y="3083"/>
                    <a:pt x="1517" y="3083"/>
                  </a:cubicBezTo>
                  <a:cubicBezTo>
                    <a:pt x="1383" y="3083"/>
                    <a:pt x="1256" y="2979"/>
                    <a:pt x="1256" y="2823"/>
                  </a:cubicBezTo>
                  <a:cubicBezTo>
                    <a:pt x="1256" y="2680"/>
                    <a:pt x="1370" y="2564"/>
                    <a:pt x="1514" y="2564"/>
                  </a:cubicBezTo>
                  <a:close/>
                  <a:moveTo>
                    <a:pt x="12447" y="2563"/>
                  </a:moveTo>
                  <a:cubicBezTo>
                    <a:pt x="12581" y="2563"/>
                    <a:pt x="12709" y="2666"/>
                    <a:pt x="12709" y="2823"/>
                  </a:cubicBezTo>
                  <a:cubicBezTo>
                    <a:pt x="12707" y="2967"/>
                    <a:pt x="12593" y="3081"/>
                    <a:pt x="12449" y="3083"/>
                  </a:cubicBezTo>
                  <a:cubicBezTo>
                    <a:pt x="12218" y="3083"/>
                    <a:pt x="12103" y="2803"/>
                    <a:pt x="12265" y="2639"/>
                  </a:cubicBezTo>
                  <a:cubicBezTo>
                    <a:pt x="12318" y="2587"/>
                    <a:pt x="12383" y="2563"/>
                    <a:pt x="12447" y="2563"/>
                  </a:cubicBezTo>
                  <a:close/>
                  <a:moveTo>
                    <a:pt x="12447" y="10881"/>
                  </a:moveTo>
                  <a:cubicBezTo>
                    <a:pt x="12581" y="10881"/>
                    <a:pt x="12709" y="10984"/>
                    <a:pt x="12709" y="11140"/>
                  </a:cubicBezTo>
                  <a:cubicBezTo>
                    <a:pt x="12707" y="11284"/>
                    <a:pt x="12593" y="11399"/>
                    <a:pt x="12449" y="11399"/>
                  </a:cubicBezTo>
                  <a:cubicBezTo>
                    <a:pt x="12218" y="11399"/>
                    <a:pt x="12103" y="11120"/>
                    <a:pt x="12265" y="10957"/>
                  </a:cubicBezTo>
                  <a:cubicBezTo>
                    <a:pt x="12318" y="10904"/>
                    <a:pt x="12383" y="10881"/>
                    <a:pt x="12447" y="10881"/>
                  </a:cubicBezTo>
                  <a:close/>
                  <a:moveTo>
                    <a:pt x="1514" y="10882"/>
                  </a:moveTo>
                  <a:cubicBezTo>
                    <a:pt x="1745" y="10882"/>
                    <a:pt x="1860" y="11160"/>
                    <a:pt x="1698" y="11324"/>
                  </a:cubicBezTo>
                  <a:cubicBezTo>
                    <a:pt x="1645" y="11376"/>
                    <a:pt x="1580" y="11399"/>
                    <a:pt x="1517" y="11399"/>
                  </a:cubicBezTo>
                  <a:cubicBezTo>
                    <a:pt x="1383" y="11399"/>
                    <a:pt x="1256" y="11296"/>
                    <a:pt x="1256" y="11140"/>
                  </a:cubicBezTo>
                  <a:cubicBezTo>
                    <a:pt x="1256" y="10998"/>
                    <a:pt x="1370" y="10882"/>
                    <a:pt x="1514" y="10882"/>
                  </a:cubicBezTo>
                  <a:close/>
                  <a:moveTo>
                    <a:pt x="10505" y="1719"/>
                  </a:moveTo>
                  <a:cubicBezTo>
                    <a:pt x="10570" y="1923"/>
                    <a:pt x="10732" y="2085"/>
                    <a:pt x="10935" y="2150"/>
                  </a:cubicBezTo>
                  <a:lnTo>
                    <a:pt x="10935" y="2617"/>
                  </a:lnTo>
                  <a:cubicBezTo>
                    <a:pt x="10935" y="2844"/>
                    <a:pt x="11119" y="3028"/>
                    <a:pt x="11346" y="3028"/>
                  </a:cubicBezTo>
                  <a:lnTo>
                    <a:pt x="11813" y="3028"/>
                  </a:lnTo>
                  <a:cubicBezTo>
                    <a:pt x="11880" y="3233"/>
                    <a:pt x="12040" y="3393"/>
                    <a:pt x="12245" y="3460"/>
                  </a:cubicBezTo>
                  <a:lnTo>
                    <a:pt x="12245" y="10505"/>
                  </a:lnTo>
                  <a:cubicBezTo>
                    <a:pt x="12040" y="10570"/>
                    <a:pt x="11880" y="10732"/>
                    <a:pt x="11813" y="10937"/>
                  </a:cubicBezTo>
                  <a:lnTo>
                    <a:pt x="11346" y="10937"/>
                  </a:lnTo>
                  <a:cubicBezTo>
                    <a:pt x="11119" y="10937"/>
                    <a:pt x="10935" y="11120"/>
                    <a:pt x="10935" y="11345"/>
                  </a:cubicBezTo>
                  <a:lnTo>
                    <a:pt x="10935" y="11813"/>
                  </a:lnTo>
                  <a:cubicBezTo>
                    <a:pt x="10732" y="11880"/>
                    <a:pt x="10570" y="12040"/>
                    <a:pt x="10505" y="12245"/>
                  </a:cubicBezTo>
                  <a:lnTo>
                    <a:pt x="3458" y="12245"/>
                  </a:lnTo>
                  <a:cubicBezTo>
                    <a:pt x="3393" y="12040"/>
                    <a:pt x="3231" y="11880"/>
                    <a:pt x="3028" y="11813"/>
                  </a:cubicBezTo>
                  <a:lnTo>
                    <a:pt x="3028" y="11345"/>
                  </a:lnTo>
                  <a:cubicBezTo>
                    <a:pt x="3028" y="11120"/>
                    <a:pt x="2844" y="10937"/>
                    <a:pt x="2618" y="10937"/>
                  </a:cubicBezTo>
                  <a:lnTo>
                    <a:pt x="2150" y="10937"/>
                  </a:lnTo>
                  <a:cubicBezTo>
                    <a:pt x="2083" y="10732"/>
                    <a:pt x="1923" y="10570"/>
                    <a:pt x="1718" y="10505"/>
                  </a:cubicBezTo>
                  <a:lnTo>
                    <a:pt x="1718" y="3460"/>
                  </a:lnTo>
                  <a:cubicBezTo>
                    <a:pt x="1923" y="3393"/>
                    <a:pt x="2083" y="3233"/>
                    <a:pt x="2150" y="3028"/>
                  </a:cubicBezTo>
                  <a:lnTo>
                    <a:pt x="2618" y="3028"/>
                  </a:lnTo>
                  <a:cubicBezTo>
                    <a:pt x="2844" y="3028"/>
                    <a:pt x="3028" y="2844"/>
                    <a:pt x="3028" y="2617"/>
                  </a:cubicBezTo>
                  <a:lnTo>
                    <a:pt x="3028" y="2150"/>
                  </a:lnTo>
                  <a:cubicBezTo>
                    <a:pt x="3231" y="2085"/>
                    <a:pt x="3393" y="1923"/>
                    <a:pt x="3458" y="1719"/>
                  </a:cubicBezTo>
                  <a:close/>
                  <a:moveTo>
                    <a:pt x="11140" y="12190"/>
                  </a:moveTo>
                  <a:cubicBezTo>
                    <a:pt x="11371" y="12190"/>
                    <a:pt x="11488" y="12470"/>
                    <a:pt x="11324" y="12632"/>
                  </a:cubicBezTo>
                  <a:cubicBezTo>
                    <a:pt x="11271" y="12685"/>
                    <a:pt x="11206" y="12708"/>
                    <a:pt x="11142" y="12708"/>
                  </a:cubicBezTo>
                  <a:cubicBezTo>
                    <a:pt x="11009" y="12708"/>
                    <a:pt x="10882" y="12605"/>
                    <a:pt x="10882" y="12448"/>
                  </a:cubicBezTo>
                  <a:cubicBezTo>
                    <a:pt x="10882" y="12306"/>
                    <a:pt x="10996" y="12190"/>
                    <a:pt x="11140" y="12190"/>
                  </a:cubicBezTo>
                  <a:close/>
                  <a:moveTo>
                    <a:pt x="2821" y="12189"/>
                  </a:moveTo>
                  <a:cubicBezTo>
                    <a:pt x="2954" y="12189"/>
                    <a:pt x="3081" y="12292"/>
                    <a:pt x="3081" y="12448"/>
                  </a:cubicBezTo>
                  <a:cubicBezTo>
                    <a:pt x="3081" y="12592"/>
                    <a:pt x="2967" y="12709"/>
                    <a:pt x="2823" y="12709"/>
                  </a:cubicBezTo>
                  <a:cubicBezTo>
                    <a:pt x="2592" y="12709"/>
                    <a:pt x="2475" y="12429"/>
                    <a:pt x="2639" y="12265"/>
                  </a:cubicBezTo>
                  <a:cubicBezTo>
                    <a:pt x="2692" y="12213"/>
                    <a:pt x="2757" y="12189"/>
                    <a:pt x="2821" y="12189"/>
                  </a:cubicBezTo>
                  <a:close/>
                  <a:moveTo>
                    <a:pt x="2618" y="11345"/>
                  </a:moveTo>
                  <a:lnTo>
                    <a:pt x="2618" y="11813"/>
                  </a:lnTo>
                  <a:cubicBezTo>
                    <a:pt x="2341" y="11902"/>
                    <a:pt x="2154" y="12158"/>
                    <a:pt x="2154" y="12448"/>
                  </a:cubicBezTo>
                  <a:cubicBezTo>
                    <a:pt x="2154" y="12738"/>
                    <a:pt x="2341" y="12995"/>
                    <a:pt x="2618" y="13084"/>
                  </a:cubicBezTo>
                  <a:lnTo>
                    <a:pt x="2618" y="13551"/>
                  </a:lnTo>
                  <a:lnTo>
                    <a:pt x="409" y="13551"/>
                  </a:lnTo>
                  <a:lnTo>
                    <a:pt x="409" y="11345"/>
                  </a:lnTo>
                  <a:lnTo>
                    <a:pt x="877" y="11345"/>
                  </a:lnTo>
                  <a:cubicBezTo>
                    <a:pt x="966" y="11622"/>
                    <a:pt x="1222" y="11807"/>
                    <a:pt x="1512" y="11807"/>
                  </a:cubicBezTo>
                  <a:cubicBezTo>
                    <a:pt x="1803" y="11807"/>
                    <a:pt x="2059" y="11622"/>
                    <a:pt x="2148" y="11345"/>
                  </a:cubicBezTo>
                  <a:close/>
                  <a:moveTo>
                    <a:pt x="13554" y="11345"/>
                  </a:moveTo>
                  <a:lnTo>
                    <a:pt x="13554" y="13553"/>
                  </a:lnTo>
                  <a:lnTo>
                    <a:pt x="11346" y="13553"/>
                  </a:lnTo>
                  <a:lnTo>
                    <a:pt x="11346" y="13086"/>
                  </a:lnTo>
                  <a:cubicBezTo>
                    <a:pt x="11622" y="12997"/>
                    <a:pt x="11809" y="12740"/>
                    <a:pt x="11809" y="12450"/>
                  </a:cubicBezTo>
                  <a:cubicBezTo>
                    <a:pt x="11809" y="12158"/>
                    <a:pt x="11622" y="11902"/>
                    <a:pt x="11346" y="11813"/>
                  </a:cubicBezTo>
                  <a:lnTo>
                    <a:pt x="11346" y="11345"/>
                  </a:lnTo>
                  <a:lnTo>
                    <a:pt x="11813" y="11345"/>
                  </a:lnTo>
                  <a:cubicBezTo>
                    <a:pt x="11902" y="11622"/>
                    <a:pt x="12159" y="11809"/>
                    <a:pt x="12449" y="11809"/>
                  </a:cubicBezTo>
                  <a:cubicBezTo>
                    <a:pt x="12739" y="11809"/>
                    <a:pt x="12995" y="11622"/>
                    <a:pt x="13084" y="11345"/>
                  </a:cubicBezTo>
                  <a:close/>
                  <a:moveTo>
                    <a:pt x="411" y="1"/>
                  </a:moveTo>
                  <a:cubicBezTo>
                    <a:pt x="184" y="1"/>
                    <a:pt x="1" y="184"/>
                    <a:pt x="1" y="411"/>
                  </a:cubicBezTo>
                  <a:lnTo>
                    <a:pt x="1" y="2617"/>
                  </a:lnTo>
                  <a:cubicBezTo>
                    <a:pt x="1" y="2844"/>
                    <a:pt x="184" y="3028"/>
                    <a:pt x="411" y="3028"/>
                  </a:cubicBezTo>
                  <a:lnTo>
                    <a:pt x="877" y="3028"/>
                  </a:lnTo>
                  <a:cubicBezTo>
                    <a:pt x="944" y="3231"/>
                    <a:pt x="1104" y="3393"/>
                    <a:pt x="1309" y="3458"/>
                  </a:cubicBezTo>
                  <a:lnTo>
                    <a:pt x="1309" y="10505"/>
                  </a:lnTo>
                  <a:cubicBezTo>
                    <a:pt x="1104" y="10570"/>
                    <a:pt x="944" y="10732"/>
                    <a:pt x="877" y="10935"/>
                  </a:cubicBezTo>
                  <a:lnTo>
                    <a:pt x="411" y="10935"/>
                  </a:lnTo>
                  <a:cubicBezTo>
                    <a:pt x="184" y="10935"/>
                    <a:pt x="1" y="11118"/>
                    <a:pt x="1" y="11345"/>
                  </a:cubicBezTo>
                  <a:lnTo>
                    <a:pt x="1" y="13551"/>
                  </a:lnTo>
                  <a:cubicBezTo>
                    <a:pt x="1" y="13778"/>
                    <a:pt x="184" y="13962"/>
                    <a:pt x="411" y="13962"/>
                  </a:cubicBezTo>
                  <a:lnTo>
                    <a:pt x="2618" y="13962"/>
                  </a:lnTo>
                  <a:cubicBezTo>
                    <a:pt x="2844" y="13962"/>
                    <a:pt x="3028" y="13778"/>
                    <a:pt x="3028" y="13551"/>
                  </a:cubicBezTo>
                  <a:lnTo>
                    <a:pt x="3028" y="13086"/>
                  </a:lnTo>
                  <a:cubicBezTo>
                    <a:pt x="3231" y="13019"/>
                    <a:pt x="3393" y="12859"/>
                    <a:pt x="3458" y="12654"/>
                  </a:cubicBezTo>
                  <a:lnTo>
                    <a:pt x="10505" y="12654"/>
                  </a:lnTo>
                  <a:cubicBezTo>
                    <a:pt x="10570" y="12859"/>
                    <a:pt x="10730" y="13019"/>
                    <a:pt x="10935" y="13086"/>
                  </a:cubicBezTo>
                  <a:lnTo>
                    <a:pt x="10935" y="13553"/>
                  </a:lnTo>
                  <a:cubicBezTo>
                    <a:pt x="10935" y="13778"/>
                    <a:pt x="11119" y="13962"/>
                    <a:pt x="11346" y="13962"/>
                  </a:cubicBezTo>
                  <a:lnTo>
                    <a:pt x="13552" y="13962"/>
                  </a:lnTo>
                  <a:cubicBezTo>
                    <a:pt x="13779" y="13962"/>
                    <a:pt x="13962" y="13778"/>
                    <a:pt x="13962" y="13553"/>
                  </a:cubicBezTo>
                  <a:lnTo>
                    <a:pt x="13962" y="11345"/>
                  </a:lnTo>
                  <a:cubicBezTo>
                    <a:pt x="13962" y="11120"/>
                    <a:pt x="13779" y="10937"/>
                    <a:pt x="13552" y="10937"/>
                  </a:cubicBezTo>
                  <a:lnTo>
                    <a:pt x="13084" y="10937"/>
                  </a:lnTo>
                  <a:cubicBezTo>
                    <a:pt x="13017" y="10732"/>
                    <a:pt x="12857" y="10570"/>
                    <a:pt x="12652" y="10505"/>
                  </a:cubicBezTo>
                  <a:lnTo>
                    <a:pt x="12652" y="3460"/>
                  </a:lnTo>
                  <a:cubicBezTo>
                    <a:pt x="12857" y="3393"/>
                    <a:pt x="13017" y="3233"/>
                    <a:pt x="13084" y="3028"/>
                  </a:cubicBezTo>
                  <a:lnTo>
                    <a:pt x="13554" y="3028"/>
                  </a:lnTo>
                  <a:cubicBezTo>
                    <a:pt x="13781" y="3028"/>
                    <a:pt x="13964" y="2844"/>
                    <a:pt x="13964" y="2617"/>
                  </a:cubicBezTo>
                  <a:lnTo>
                    <a:pt x="13964" y="411"/>
                  </a:lnTo>
                  <a:cubicBezTo>
                    <a:pt x="13964" y="184"/>
                    <a:pt x="13781" y="1"/>
                    <a:pt x="13554" y="1"/>
                  </a:cubicBezTo>
                  <a:lnTo>
                    <a:pt x="11348" y="1"/>
                  </a:lnTo>
                  <a:cubicBezTo>
                    <a:pt x="11121" y="1"/>
                    <a:pt x="10937" y="184"/>
                    <a:pt x="10937" y="411"/>
                  </a:cubicBezTo>
                  <a:lnTo>
                    <a:pt x="10937" y="879"/>
                  </a:lnTo>
                  <a:cubicBezTo>
                    <a:pt x="10732" y="944"/>
                    <a:pt x="10572" y="1104"/>
                    <a:pt x="10505" y="1309"/>
                  </a:cubicBezTo>
                  <a:lnTo>
                    <a:pt x="3458" y="1309"/>
                  </a:lnTo>
                  <a:cubicBezTo>
                    <a:pt x="3393" y="1104"/>
                    <a:pt x="3231" y="944"/>
                    <a:pt x="3028" y="879"/>
                  </a:cubicBezTo>
                  <a:lnTo>
                    <a:pt x="3028" y="411"/>
                  </a:lnTo>
                  <a:cubicBezTo>
                    <a:pt x="3028" y="184"/>
                    <a:pt x="2844" y="1"/>
                    <a:pt x="2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79"/>
          <p:cNvGrpSpPr/>
          <p:nvPr/>
        </p:nvGrpSpPr>
        <p:grpSpPr>
          <a:xfrm>
            <a:off x="3977219" y="2009542"/>
            <a:ext cx="367634" cy="376477"/>
            <a:chOff x="3977219" y="2169317"/>
            <a:chExt cx="367634" cy="376477"/>
          </a:xfrm>
        </p:grpSpPr>
        <p:sp>
          <p:nvSpPr>
            <p:cNvPr id="10021" name="Google Shape;10021;p79"/>
            <p:cNvSpPr/>
            <p:nvPr/>
          </p:nvSpPr>
          <p:spPr>
            <a:xfrm>
              <a:off x="3977219" y="2169317"/>
              <a:ext cx="367634" cy="376477"/>
            </a:xfrm>
            <a:custGeom>
              <a:avLst/>
              <a:gdLst/>
              <a:ahLst/>
              <a:cxnLst/>
              <a:rect l="l" t="t" r="r" b="b"/>
              <a:pathLst>
                <a:path w="13635" h="13963" extrusionOk="0">
                  <a:moveTo>
                    <a:pt x="13173" y="409"/>
                  </a:moveTo>
                  <a:cubicBezTo>
                    <a:pt x="13202" y="409"/>
                    <a:pt x="13226" y="433"/>
                    <a:pt x="13228" y="463"/>
                  </a:cubicBezTo>
                  <a:lnTo>
                    <a:pt x="13228" y="2708"/>
                  </a:lnTo>
                  <a:cubicBezTo>
                    <a:pt x="13228" y="2738"/>
                    <a:pt x="13202" y="2762"/>
                    <a:pt x="13173" y="2762"/>
                  </a:cubicBezTo>
                  <a:lnTo>
                    <a:pt x="9771" y="2762"/>
                  </a:lnTo>
                  <a:cubicBezTo>
                    <a:pt x="9741" y="2762"/>
                    <a:pt x="9717" y="2738"/>
                    <a:pt x="9717" y="2708"/>
                  </a:cubicBezTo>
                  <a:lnTo>
                    <a:pt x="9717" y="463"/>
                  </a:lnTo>
                  <a:cubicBezTo>
                    <a:pt x="9717" y="433"/>
                    <a:pt x="9741" y="409"/>
                    <a:pt x="9771" y="409"/>
                  </a:cubicBezTo>
                  <a:close/>
                  <a:moveTo>
                    <a:pt x="2536" y="3172"/>
                  </a:moveTo>
                  <a:lnTo>
                    <a:pt x="2536" y="3914"/>
                  </a:lnTo>
                  <a:lnTo>
                    <a:pt x="1708" y="3914"/>
                  </a:lnTo>
                  <a:lnTo>
                    <a:pt x="1708" y="3172"/>
                  </a:lnTo>
                  <a:close/>
                  <a:moveTo>
                    <a:pt x="11845" y="3172"/>
                  </a:moveTo>
                  <a:lnTo>
                    <a:pt x="11845" y="3914"/>
                  </a:lnTo>
                  <a:lnTo>
                    <a:pt x="11014" y="3914"/>
                  </a:lnTo>
                  <a:lnTo>
                    <a:pt x="11014" y="3172"/>
                  </a:lnTo>
                  <a:close/>
                  <a:moveTo>
                    <a:pt x="9307" y="1791"/>
                  </a:moveTo>
                  <a:lnTo>
                    <a:pt x="9307" y="2708"/>
                  </a:lnTo>
                  <a:cubicBezTo>
                    <a:pt x="9307" y="2965"/>
                    <a:pt x="9514" y="3172"/>
                    <a:pt x="9771" y="3172"/>
                  </a:cubicBezTo>
                  <a:lnTo>
                    <a:pt x="10603" y="3172"/>
                  </a:lnTo>
                  <a:lnTo>
                    <a:pt x="10603" y="3914"/>
                  </a:lnTo>
                  <a:lnTo>
                    <a:pt x="10232" y="3914"/>
                  </a:lnTo>
                  <a:cubicBezTo>
                    <a:pt x="10229" y="3914"/>
                    <a:pt x="10225" y="3914"/>
                    <a:pt x="10222" y="3914"/>
                  </a:cubicBezTo>
                  <a:cubicBezTo>
                    <a:pt x="10110" y="3914"/>
                    <a:pt x="10021" y="4004"/>
                    <a:pt x="10021" y="4117"/>
                  </a:cubicBezTo>
                  <a:cubicBezTo>
                    <a:pt x="10021" y="4231"/>
                    <a:pt x="10112" y="4323"/>
                    <a:pt x="10225" y="4323"/>
                  </a:cubicBezTo>
                  <a:cubicBezTo>
                    <a:pt x="10228" y="4323"/>
                    <a:pt x="10230" y="4322"/>
                    <a:pt x="10232" y="4322"/>
                  </a:cubicBezTo>
                  <a:lnTo>
                    <a:pt x="11239" y="4322"/>
                  </a:lnTo>
                  <a:lnTo>
                    <a:pt x="11239" y="9639"/>
                  </a:lnTo>
                  <a:lnTo>
                    <a:pt x="9773" y="9639"/>
                  </a:lnTo>
                  <a:cubicBezTo>
                    <a:pt x="9516" y="9640"/>
                    <a:pt x="9309" y="9848"/>
                    <a:pt x="9309" y="10102"/>
                  </a:cubicBezTo>
                  <a:lnTo>
                    <a:pt x="9309" y="11020"/>
                  </a:lnTo>
                  <a:lnTo>
                    <a:pt x="4328" y="11020"/>
                  </a:lnTo>
                  <a:lnTo>
                    <a:pt x="4328" y="10102"/>
                  </a:lnTo>
                  <a:cubicBezTo>
                    <a:pt x="4328" y="9848"/>
                    <a:pt x="4121" y="9640"/>
                    <a:pt x="3864" y="9639"/>
                  </a:cubicBezTo>
                  <a:lnTo>
                    <a:pt x="2339" y="9639"/>
                  </a:lnTo>
                  <a:lnTo>
                    <a:pt x="2339" y="4322"/>
                  </a:lnTo>
                  <a:lnTo>
                    <a:pt x="3345" y="4322"/>
                  </a:lnTo>
                  <a:cubicBezTo>
                    <a:pt x="3458" y="4322"/>
                    <a:pt x="3549" y="4230"/>
                    <a:pt x="3549" y="4117"/>
                  </a:cubicBezTo>
                  <a:cubicBezTo>
                    <a:pt x="3549" y="4005"/>
                    <a:pt x="3458" y="3914"/>
                    <a:pt x="3345" y="3914"/>
                  </a:cubicBezTo>
                  <a:lnTo>
                    <a:pt x="2945" y="3914"/>
                  </a:lnTo>
                  <a:lnTo>
                    <a:pt x="2945" y="3172"/>
                  </a:lnTo>
                  <a:lnTo>
                    <a:pt x="3864" y="3172"/>
                  </a:lnTo>
                  <a:cubicBezTo>
                    <a:pt x="4121" y="3170"/>
                    <a:pt x="4328" y="2965"/>
                    <a:pt x="4328" y="2708"/>
                  </a:cubicBezTo>
                  <a:lnTo>
                    <a:pt x="4328" y="1791"/>
                  </a:lnTo>
                  <a:close/>
                  <a:moveTo>
                    <a:pt x="3864" y="10049"/>
                  </a:moveTo>
                  <a:cubicBezTo>
                    <a:pt x="3894" y="10049"/>
                    <a:pt x="3918" y="10073"/>
                    <a:pt x="3920" y="10104"/>
                  </a:cubicBezTo>
                  <a:lnTo>
                    <a:pt x="3920" y="12348"/>
                  </a:lnTo>
                  <a:cubicBezTo>
                    <a:pt x="3920" y="12377"/>
                    <a:pt x="3894" y="12401"/>
                    <a:pt x="3864" y="12401"/>
                  </a:cubicBezTo>
                  <a:lnTo>
                    <a:pt x="464" y="12401"/>
                  </a:lnTo>
                  <a:cubicBezTo>
                    <a:pt x="435" y="12401"/>
                    <a:pt x="411" y="12377"/>
                    <a:pt x="411" y="12348"/>
                  </a:cubicBezTo>
                  <a:lnTo>
                    <a:pt x="411" y="10104"/>
                  </a:lnTo>
                  <a:cubicBezTo>
                    <a:pt x="411" y="10073"/>
                    <a:pt x="435" y="10049"/>
                    <a:pt x="464" y="10049"/>
                  </a:cubicBezTo>
                  <a:close/>
                  <a:moveTo>
                    <a:pt x="2536" y="12812"/>
                  </a:moveTo>
                  <a:lnTo>
                    <a:pt x="2536" y="13554"/>
                  </a:lnTo>
                  <a:lnTo>
                    <a:pt x="1708" y="13554"/>
                  </a:lnTo>
                  <a:lnTo>
                    <a:pt x="1708" y="12812"/>
                  </a:lnTo>
                  <a:close/>
                  <a:moveTo>
                    <a:pt x="11843" y="12812"/>
                  </a:moveTo>
                  <a:lnTo>
                    <a:pt x="11843" y="13554"/>
                  </a:lnTo>
                  <a:lnTo>
                    <a:pt x="11014" y="13554"/>
                  </a:lnTo>
                  <a:lnTo>
                    <a:pt x="11014" y="12812"/>
                  </a:lnTo>
                  <a:close/>
                  <a:moveTo>
                    <a:pt x="462" y="1"/>
                  </a:moveTo>
                  <a:cubicBezTo>
                    <a:pt x="208" y="1"/>
                    <a:pt x="1" y="208"/>
                    <a:pt x="1" y="465"/>
                  </a:cubicBezTo>
                  <a:lnTo>
                    <a:pt x="1" y="2708"/>
                  </a:lnTo>
                  <a:cubicBezTo>
                    <a:pt x="1" y="2965"/>
                    <a:pt x="208" y="3172"/>
                    <a:pt x="462" y="3172"/>
                  </a:cubicBezTo>
                  <a:lnTo>
                    <a:pt x="1297" y="3172"/>
                  </a:lnTo>
                  <a:lnTo>
                    <a:pt x="1297" y="3914"/>
                  </a:lnTo>
                  <a:lnTo>
                    <a:pt x="924" y="3914"/>
                  </a:lnTo>
                  <a:cubicBezTo>
                    <a:pt x="816" y="3916"/>
                    <a:pt x="727" y="4007"/>
                    <a:pt x="727" y="4117"/>
                  </a:cubicBezTo>
                  <a:cubicBezTo>
                    <a:pt x="727" y="4228"/>
                    <a:pt x="816" y="4318"/>
                    <a:pt x="924" y="4322"/>
                  </a:cubicBezTo>
                  <a:lnTo>
                    <a:pt x="1931" y="4322"/>
                  </a:lnTo>
                  <a:lnTo>
                    <a:pt x="1931" y="9639"/>
                  </a:lnTo>
                  <a:lnTo>
                    <a:pt x="462" y="9639"/>
                  </a:lnTo>
                  <a:cubicBezTo>
                    <a:pt x="208" y="9640"/>
                    <a:pt x="1" y="9846"/>
                    <a:pt x="1" y="10102"/>
                  </a:cubicBezTo>
                  <a:lnTo>
                    <a:pt x="1" y="12348"/>
                  </a:lnTo>
                  <a:cubicBezTo>
                    <a:pt x="1" y="12602"/>
                    <a:pt x="208" y="12810"/>
                    <a:pt x="462" y="12810"/>
                  </a:cubicBezTo>
                  <a:lnTo>
                    <a:pt x="1297" y="12810"/>
                  </a:lnTo>
                  <a:lnTo>
                    <a:pt x="1297" y="13552"/>
                  </a:lnTo>
                  <a:lnTo>
                    <a:pt x="924" y="13552"/>
                  </a:lnTo>
                  <a:cubicBezTo>
                    <a:pt x="812" y="13552"/>
                    <a:pt x="721" y="13644"/>
                    <a:pt x="721" y="13757"/>
                  </a:cubicBezTo>
                  <a:cubicBezTo>
                    <a:pt x="721" y="13869"/>
                    <a:pt x="812" y="13960"/>
                    <a:pt x="924" y="13960"/>
                  </a:cubicBezTo>
                  <a:lnTo>
                    <a:pt x="3345" y="13960"/>
                  </a:lnTo>
                  <a:cubicBezTo>
                    <a:pt x="3458" y="13960"/>
                    <a:pt x="3549" y="13869"/>
                    <a:pt x="3549" y="13757"/>
                  </a:cubicBezTo>
                  <a:cubicBezTo>
                    <a:pt x="3549" y="13644"/>
                    <a:pt x="3458" y="13552"/>
                    <a:pt x="3345" y="13552"/>
                  </a:cubicBezTo>
                  <a:lnTo>
                    <a:pt x="2945" y="13552"/>
                  </a:lnTo>
                  <a:lnTo>
                    <a:pt x="2945" y="12810"/>
                  </a:lnTo>
                  <a:lnTo>
                    <a:pt x="3864" y="12810"/>
                  </a:lnTo>
                  <a:cubicBezTo>
                    <a:pt x="4121" y="12810"/>
                    <a:pt x="4328" y="12602"/>
                    <a:pt x="4328" y="12348"/>
                  </a:cubicBezTo>
                  <a:lnTo>
                    <a:pt x="4328" y="11428"/>
                  </a:lnTo>
                  <a:lnTo>
                    <a:pt x="9307" y="11428"/>
                  </a:lnTo>
                  <a:lnTo>
                    <a:pt x="9307" y="12350"/>
                  </a:lnTo>
                  <a:cubicBezTo>
                    <a:pt x="9307" y="12604"/>
                    <a:pt x="9514" y="12812"/>
                    <a:pt x="9771" y="12812"/>
                  </a:cubicBezTo>
                  <a:lnTo>
                    <a:pt x="10603" y="12812"/>
                  </a:lnTo>
                  <a:lnTo>
                    <a:pt x="10603" y="13554"/>
                  </a:lnTo>
                  <a:lnTo>
                    <a:pt x="10232" y="13554"/>
                  </a:lnTo>
                  <a:cubicBezTo>
                    <a:pt x="10120" y="13554"/>
                    <a:pt x="10027" y="13646"/>
                    <a:pt x="10027" y="13759"/>
                  </a:cubicBezTo>
                  <a:cubicBezTo>
                    <a:pt x="10027" y="13871"/>
                    <a:pt x="10120" y="13962"/>
                    <a:pt x="10232" y="13962"/>
                  </a:cubicBezTo>
                  <a:lnTo>
                    <a:pt x="12654" y="13962"/>
                  </a:lnTo>
                  <a:cubicBezTo>
                    <a:pt x="12766" y="13962"/>
                    <a:pt x="12857" y="13871"/>
                    <a:pt x="12857" y="13759"/>
                  </a:cubicBezTo>
                  <a:cubicBezTo>
                    <a:pt x="12857" y="13646"/>
                    <a:pt x="12766" y="13554"/>
                    <a:pt x="12654" y="13554"/>
                  </a:cubicBezTo>
                  <a:lnTo>
                    <a:pt x="12253" y="13554"/>
                  </a:lnTo>
                  <a:lnTo>
                    <a:pt x="12253" y="12812"/>
                  </a:lnTo>
                  <a:lnTo>
                    <a:pt x="13173" y="12812"/>
                  </a:lnTo>
                  <a:cubicBezTo>
                    <a:pt x="13427" y="12812"/>
                    <a:pt x="13634" y="12604"/>
                    <a:pt x="13634" y="12350"/>
                  </a:cubicBezTo>
                  <a:lnTo>
                    <a:pt x="13634" y="11766"/>
                  </a:lnTo>
                  <a:cubicBezTo>
                    <a:pt x="13634" y="11653"/>
                    <a:pt x="13544" y="11563"/>
                    <a:pt x="13431" y="11563"/>
                  </a:cubicBezTo>
                  <a:cubicBezTo>
                    <a:pt x="13319" y="11563"/>
                    <a:pt x="13226" y="11653"/>
                    <a:pt x="13226" y="11766"/>
                  </a:cubicBezTo>
                  <a:lnTo>
                    <a:pt x="13226" y="12350"/>
                  </a:lnTo>
                  <a:cubicBezTo>
                    <a:pt x="13226" y="12379"/>
                    <a:pt x="13202" y="12403"/>
                    <a:pt x="13173" y="12403"/>
                  </a:cubicBezTo>
                  <a:lnTo>
                    <a:pt x="9771" y="12403"/>
                  </a:lnTo>
                  <a:cubicBezTo>
                    <a:pt x="9741" y="12403"/>
                    <a:pt x="9715" y="12379"/>
                    <a:pt x="9715" y="12350"/>
                  </a:cubicBezTo>
                  <a:lnTo>
                    <a:pt x="9715" y="10104"/>
                  </a:lnTo>
                  <a:cubicBezTo>
                    <a:pt x="9715" y="10075"/>
                    <a:pt x="9741" y="10051"/>
                    <a:pt x="9771" y="10051"/>
                  </a:cubicBezTo>
                  <a:lnTo>
                    <a:pt x="13173" y="10051"/>
                  </a:lnTo>
                  <a:cubicBezTo>
                    <a:pt x="13202" y="10051"/>
                    <a:pt x="13226" y="10075"/>
                    <a:pt x="13226" y="10104"/>
                  </a:cubicBezTo>
                  <a:lnTo>
                    <a:pt x="13226" y="10913"/>
                  </a:lnTo>
                  <a:cubicBezTo>
                    <a:pt x="13226" y="11026"/>
                    <a:pt x="13317" y="11119"/>
                    <a:pt x="13431" y="11119"/>
                  </a:cubicBezTo>
                  <a:cubicBezTo>
                    <a:pt x="13544" y="11119"/>
                    <a:pt x="13634" y="11026"/>
                    <a:pt x="13634" y="10913"/>
                  </a:cubicBezTo>
                  <a:lnTo>
                    <a:pt x="13634" y="10104"/>
                  </a:lnTo>
                  <a:cubicBezTo>
                    <a:pt x="13634" y="9850"/>
                    <a:pt x="13427" y="9642"/>
                    <a:pt x="13173" y="9640"/>
                  </a:cubicBezTo>
                  <a:lnTo>
                    <a:pt x="11647" y="9640"/>
                  </a:lnTo>
                  <a:lnTo>
                    <a:pt x="11647" y="4322"/>
                  </a:lnTo>
                  <a:lnTo>
                    <a:pt x="12652" y="4322"/>
                  </a:lnTo>
                  <a:cubicBezTo>
                    <a:pt x="12766" y="4322"/>
                    <a:pt x="12857" y="4230"/>
                    <a:pt x="12857" y="4117"/>
                  </a:cubicBezTo>
                  <a:cubicBezTo>
                    <a:pt x="12857" y="4005"/>
                    <a:pt x="12766" y="3914"/>
                    <a:pt x="12652" y="3914"/>
                  </a:cubicBezTo>
                  <a:lnTo>
                    <a:pt x="12251" y="3914"/>
                  </a:lnTo>
                  <a:lnTo>
                    <a:pt x="12251" y="3172"/>
                  </a:lnTo>
                  <a:lnTo>
                    <a:pt x="13173" y="3172"/>
                  </a:lnTo>
                  <a:cubicBezTo>
                    <a:pt x="13427" y="3170"/>
                    <a:pt x="13634" y="2963"/>
                    <a:pt x="13634" y="2708"/>
                  </a:cubicBezTo>
                  <a:lnTo>
                    <a:pt x="13634" y="465"/>
                  </a:lnTo>
                  <a:cubicBezTo>
                    <a:pt x="13634" y="208"/>
                    <a:pt x="13427" y="1"/>
                    <a:pt x="13173" y="1"/>
                  </a:cubicBezTo>
                  <a:lnTo>
                    <a:pt x="9771" y="1"/>
                  </a:lnTo>
                  <a:cubicBezTo>
                    <a:pt x="9514" y="1"/>
                    <a:pt x="9307" y="208"/>
                    <a:pt x="9307" y="465"/>
                  </a:cubicBezTo>
                  <a:lnTo>
                    <a:pt x="9307" y="1382"/>
                  </a:lnTo>
                  <a:lnTo>
                    <a:pt x="4328" y="1382"/>
                  </a:lnTo>
                  <a:lnTo>
                    <a:pt x="4328" y="465"/>
                  </a:lnTo>
                  <a:cubicBezTo>
                    <a:pt x="4328" y="208"/>
                    <a:pt x="4121" y="1"/>
                    <a:pt x="3864" y="1"/>
                  </a:cubicBezTo>
                  <a:lnTo>
                    <a:pt x="2175" y="1"/>
                  </a:lnTo>
                  <a:cubicBezTo>
                    <a:pt x="2063" y="1"/>
                    <a:pt x="1970" y="92"/>
                    <a:pt x="1970" y="206"/>
                  </a:cubicBezTo>
                  <a:cubicBezTo>
                    <a:pt x="1970" y="319"/>
                    <a:pt x="2063" y="409"/>
                    <a:pt x="2175" y="409"/>
                  </a:cubicBezTo>
                  <a:lnTo>
                    <a:pt x="3864" y="409"/>
                  </a:lnTo>
                  <a:cubicBezTo>
                    <a:pt x="3894" y="409"/>
                    <a:pt x="3918" y="433"/>
                    <a:pt x="3920" y="463"/>
                  </a:cubicBezTo>
                  <a:lnTo>
                    <a:pt x="3920" y="2708"/>
                  </a:lnTo>
                  <a:cubicBezTo>
                    <a:pt x="3920" y="2738"/>
                    <a:pt x="3894" y="2762"/>
                    <a:pt x="3864" y="2762"/>
                  </a:cubicBezTo>
                  <a:lnTo>
                    <a:pt x="462" y="2762"/>
                  </a:lnTo>
                  <a:cubicBezTo>
                    <a:pt x="433" y="2762"/>
                    <a:pt x="409" y="2738"/>
                    <a:pt x="409" y="2708"/>
                  </a:cubicBezTo>
                  <a:lnTo>
                    <a:pt x="409" y="463"/>
                  </a:lnTo>
                  <a:cubicBezTo>
                    <a:pt x="409" y="433"/>
                    <a:pt x="433" y="409"/>
                    <a:pt x="462" y="409"/>
                  </a:cubicBezTo>
                  <a:lnTo>
                    <a:pt x="1350" y="409"/>
                  </a:lnTo>
                  <a:cubicBezTo>
                    <a:pt x="1463" y="409"/>
                    <a:pt x="1556" y="319"/>
                    <a:pt x="1556" y="206"/>
                  </a:cubicBezTo>
                  <a:cubicBezTo>
                    <a:pt x="1556" y="92"/>
                    <a:pt x="1463" y="1"/>
                    <a:pt x="1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9"/>
            <p:cNvSpPr/>
            <p:nvPr/>
          </p:nvSpPr>
          <p:spPr>
            <a:xfrm>
              <a:off x="4074284" y="2256837"/>
              <a:ext cx="173531" cy="173477"/>
            </a:xfrm>
            <a:custGeom>
              <a:avLst/>
              <a:gdLst/>
              <a:ahLst/>
              <a:cxnLst/>
              <a:rect l="l" t="t" r="r" b="b"/>
              <a:pathLst>
                <a:path w="6436" h="6434" extrusionOk="0">
                  <a:moveTo>
                    <a:pt x="3217" y="410"/>
                  </a:moveTo>
                  <a:cubicBezTo>
                    <a:pt x="3579" y="410"/>
                    <a:pt x="3944" y="480"/>
                    <a:pt x="4292" y="625"/>
                  </a:cubicBezTo>
                  <a:cubicBezTo>
                    <a:pt x="5342" y="1059"/>
                    <a:pt x="6025" y="2083"/>
                    <a:pt x="6025" y="3217"/>
                  </a:cubicBezTo>
                  <a:cubicBezTo>
                    <a:pt x="6023" y="4767"/>
                    <a:pt x="4768" y="6022"/>
                    <a:pt x="3219" y="6024"/>
                  </a:cubicBezTo>
                  <a:lnTo>
                    <a:pt x="3219" y="6025"/>
                  </a:lnTo>
                  <a:cubicBezTo>
                    <a:pt x="2082" y="6025"/>
                    <a:pt x="1058" y="5341"/>
                    <a:pt x="624" y="4293"/>
                  </a:cubicBezTo>
                  <a:cubicBezTo>
                    <a:pt x="189" y="3243"/>
                    <a:pt x="428" y="2035"/>
                    <a:pt x="1231" y="1232"/>
                  </a:cubicBezTo>
                  <a:cubicBezTo>
                    <a:pt x="1768" y="695"/>
                    <a:pt x="2486" y="410"/>
                    <a:pt x="3217" y="410"/>
                  </a:cubicBezTo>
                  <a:close/>
                  <a:moveTo>
                    <a:pt x="3219" y="1"/>
                  </a:moveTo>
                  <a:cubicBezTo>
                    <a:pt x="1445" y="1"/>
                    <a:pt x="0" y="1443"/>
                    <a:pt x="0" y="3217"/>
                  </a:cubicBezTo>
                  <a:cubicBezTo>
                    <a:pt x="0" y="4991"/>
                    <a:pt x="1445" y="6434"/>
                    <a:pt x="3219" y="6434"/>
                  </a:cubicBezTo>
                  <a:cubicBezTo>
                    <a:pt x="4993" y="6432"/>
                    <a:pt x="6433" y="4993"/>
                    <a:pt x="6435" y="3217"/>
                  </a:cubicBezTo>
                  <a:cubicBezTo>
                    <a:pt x="6435" y="1443"/>
                    <a:pt x="4991" y="1"/>
                    <a:pt x="3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9"/>
            <p:cNvSpPr/>
            <p:nvPr/>
          </p:nvSpPr>
          <p:spPr>
            <a:xfrm>
              <a:off x="4092052" y="2279620"/>
              <a:ext cx="132925" cy="127910"/>
            </a:xfrm>
            <a:custGeom>
              <a:avLst/>
              <a:gdLst/>
              <a:ahLst/>
              <a:cxnLst/>
              <a:rect l="l" t="t" r="r" b="b"/>
              <a:pathLst>
                <a:path w="4930" h="4744" extrusionOk="0">
                  <a:moveTo>
                    <a:pt x="2559" y="409"/>
                  </a:moveTo>
                  <a:cubicBezTo>
                    <a:pt x="2812" y="409"/>
                    <a:pt x="3067" y="458"/>
                    <a:pt x="3309" y="559"/>
                  </a:cubicBezTo>
                  <a:cubicBezTo>
                    <a:pt x="4043" y="863"/>
                    <a:pt x="4521" y="1577"/>
                    <a:pt x="4521" y="2372"/>
                  </a:cubicBezTo>
                  <a:cubicBezTo>
                    <a:pt x="4521" y="3456"/>
                    <a:pt x="3643" y="4334"/>
                    <a:pt x="2560" y="4334"/>
                  </a:cubicBezTo>
                  <a:cubicBezTo>
                    <a:pt x="1764" y="4334"/>
                    <a:pt x="1050" y="3856"/>
                    <a:pt x="746" y="3122"/>
                  </a:cubicBezTo>
                  <a:cubicBezTo>
                    <a:pt x="442" y="2390"/>
                    <a:pt x="610" y="1546"/>
                    <a:pt x="1170" y="983"/>
                  </a:cubicBezTo>
                  <a:cubicBezTo>
                    <a:pt x="1546" y="609"/>
                    <a:pt x="2049" y="409"/>
                    <a:pt x="2559" y="409"/>
                  </a:cubicBezTo>
                  <a:close/>
                  <a:moveTo>
                    <a:pt x="2560" y="1"/>
                  </a:moveTo>
                  <a:cubicBezTo>
                    <a:pt x="1599" y="1"/>
                    <a:pt x="734" y="579"/>
                    <a:pt x="367" y="1465"/>
                  </a:cubicBezTo>
                  <a:cubicBezTo>
                    <a:pt x="0" y="2351"/>
                    <a:pt x="203" y="3371"/>
                    <a:pt x="882" y="4048"/>
                  </a:cubicBezTo>
                  <a:cubicBezTo>
                    <a:pt x="1336" y="4502"/>
                    <a:pt x="1943" y="4743"/>
                    <a:pt x="2561" y="4743"/>
                  </a:cubicBezTo>
                  <a:cubicBezTo>
                    <a:pt x="2866" y="4743"/>
                    <a:pt x="3174" y="4684"/>
                    <a:pt x="3467" y="4563"/>
                  </a:cubicBezTo>
                  <a:cubicBezTo>
                    <a:pt x="4353" y="4196"/>
                    <a:pt x="4930" y="3331"/>
                    <a:pt x="4930" y="2372"/>
                  </a:cubicBezTo>
                  <a:cubicBezTo>
                    <a:pt x="4930" y="1062"/>
                    <a:pt x="3868" y="2"/>
                    <a:pt x="2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9"/>
            <p:cNvSpPr/>
            <p:nvPr/>
          </p:nvSpPr>
          <p:spPr>
            <a:xfrm>
              <a:off x="4132954" y="2302970"/>
              <a:ext cx="60639" cy="80429"/>
            </a:xfrm>
            <a:custGeom>
              <a:avLst/>
              <a:gdLst/>
              <a:ahLst/>
              <a:cxnLst/>
              <a:rect l="l" t="t" r="r" b="b"/>
              <a:pathLst>
                <a:path w="2249" h="2983" extrusionOk="0">
                  <a:moveTo>
                    <a:pt x="1309" y="711"/>
                  </a:moveTo>
                  <a:cubicBezTo>
                    <a:pt x="1465" y="717"/>
                    <a:pt x="1587" y="843"/>
                    <a:pt x="1587" y="999"/>
                  </a:cubicBezTo>
                  <a:cubicBezTo>
                    <a:pt x="1587" y="1155"/>
                    <a:pt x="1465" y="1281"/>
                    <a:pt x="1309" y="1285"/>
                  </a:cubicBezTo>
                  <a:lnTo>
                    <a:pt x="701" y="1285"/>
                  </a:lnTo>
                  <a:lnTo>
                    <a:pt x="701" y="711"/>
                  </a:lnTo>
                  <a:close/>
                  <a:moveTo>
                    <a:pt x="1496" y="1696"/>
                  </a:moveTo>
                  <a:cubicBezTo>
                    <a:pt x="1650" y="1700"/>
                    <a:pt x="1775" y="1826"/>
                    <a:pt x="1775" y="1982"/>
                  </a:cubicBezTo>
                  <a:cubicBezTo>
                    <a:pt x="1775" y="2138"/>
                    <a:pt x="1650" y="2264"/>
                    <a:pt x="1496" y="2270"/>
                  </a:cubicBezTo>
                  <a:lnTo>
                    <a:pt x="701" y="2270"/>
                  </a:lnTo>
                  <a:lnTo>
                    <a:pt x="701" y="1696"/>
                  </a:lnTo>
                  <a:close/>
                  <a:moveTo>
                    <a:pt x="1313" y="1"/>
                  </a:moveTo>
                  <a:cubicBezTo>
                    <a:pt x="1198" y="1"/>
                    <a:pt x="1108" y="92"/>
                    <a:pt x="1108" y="204"/>
                  </a:cubicBezTo>
                  <a:lnTo>
                    <a:pt x="1108" y="303"/>
                  </a:lnTo>
                  <a:lnTo>
                    <a:pt x="861" y="303"/>
                  </a:lnTo>
                  <a:lnTo>
                    <a:pt x="861" y="204"/>
                  </a:lnTo>
                  <a:cubicBezTo>
                    <a:pt x="857" y="96"/>
                    <a:pt x="766" y="7"/>
                    <a:pt x="656" y="7"/>
                  </a:cubicBezTo>
                  <a:cubicBezTo>
                    <a:pt x="545" y="7"/>
                    <a:pt x="456" y="96"/>
                    <a:pt x="453" y="204"/>
                  </a:cubicBezTo>
                  <a:lnTo>
                    <a:pt x="453" y="303"/>
                  </a:lnTo>
                  <a:lnTo>
                    <a:pt x="206" y="303"/>
                  </a:lnTo>
                  <a:cubicBezTo>
                    <a:pt x="91" y="303"/>
                    <a:pt x="1" y="395"/>
                    <a:pt x="1" y="508"/>
                  </a:cubicBezTo>
                  <a:cubicBezTo>
                    <a:pt x="1" y="620"/>
                    <a:pt x="91" y="713"/>
                    <a:pt x="206" y="713"/>
                  </a:cubicBezTo>
                  <a:lnTo>
                    <a:pt x="291" y="713"/>
                  </a:lnTo>
                  <a:lnTo>
                    <a:pt x="291" y="2270"/>
                  </a:lnTo>
                  <a:lnTo>
                    <a:pt x="206" y="2270"/>
                  </a:lnTo>
                  <a:cubicBezTo>
                    <a:pt x="91" y="2270"/>
                    <a:pt x="1" y="2361"/>
                    <a:pt x="1" y="2473"/>
                  </a:cubicBezTo>
                  <a:cubicBezTo>
                    <a:pt x="1" y="2588"/>
                    <a:pt x="91" y="2679"/>
                    <a:pt x="206" y="2679"/>
                  </a:cubicBezTo>
                  <a:lnTo>
                    <a:pt x="453" y="2679"/>
                  </a:lnTo>
                  <a:lnTo>
                    <a:pt x="453" y="2777"/>
                  </a:lnTo>
                  <a:cubicBezTo>
                    <a:pt x="456" y="2888"/>
                    <a:pt x="545" y="2975"/>
                    <a:pt x="656" y="2975"/>
                  </a:cubicBezTo>
                  <a:cubicBezTo>
                    <a:pt x="766" y="2975"/>
                    <a:pt x="857" y="2888"/>
                    <a:pt x="861" y="2777"/>
                  </a:cubicBezTo>
                  <a:lnTo>
                    <a:pt x="861" y="2679"/>
                  </a:lnTo>
                  <a:lnTo>
                    <a:pt x="1108" y="2679"/>
                  </a:lnTo>
                  <a:lnTo>
                    <a:pt x="1108" y="2777"/>
                  </a:lnTo>
                  <a:cubicBezTo>
                    <a:pt x="1108" y="2890"/>
                    <a:pt x="1198" y="2982"/>
                    <a:pt x="1313" y="2982"/>
                  </a:cubicBezTo>
                  <a:cubicBezTo>
                    <a:pt x="1425" y="2982"/>
                    <a:pt x="1516" y="2890"/>
                    <a:pt x="1516" y="2777"/>
                  </a:cubicBezTo>
                  <a:lnTo>
                    <a:pt x="1516" y="2679"/>
                  </a:lnTo>
                  <a:cubicBezTo>
                    <a:pt x="1820" y="2669"/>
                    <a:pt x="2082" y="2464"/>
                    <a:pt x="2165" y="2171"/>
                  </a:cubicBezTo>
                  <a:cubicBezTo>
                    <a:pt x="2248" y="1879"/>
                    <a:pt x="2130" y="1568"/>
                    <a:pt x="1877" y="1402"/>
                  </a:cubicBezTo>
                  <a:lnTo>
                    <a:pt x="1877" y="1400"/>
                  </a:lnTo>
                  <a:cubicBezTo>
                    <a:pt x="2150" y="1015"/>
                    <a:pt x="1968" y="476"/>
                    <a:pt x="1516" y="334"/>
                  </a:cubicBezTo>
                  <a:lnTo>
                    <a:pt x="1516" y="204"/>
                  </a:lnTo>
                  <a:cubicBezTo>
                    <a:pt x="1516" y="92"/>
                    <a:pt x="1425"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9"/>
          <p:cNvGrpSpPr/>
          <p:nvPr/>
        </p:nvGrpSpPr>
        <p:grpSpPr>
          <a:xfrm>
            <a:off x="716779" y="1408925"/>
            <a:ext cx="376612" cy="376504"/>
            <a:chOff x="716779" y="1568700"/>
            <a:chExt cx="376612" cy="376504"/>
          </a:xfrm>
        </p:grpSpPr>
        <p:sp>
          <p:nvSpPr>
            <p:cNvPr id="10026" name="Google Shape;10026;p79"/>
            <p:cNvSpPr/>
            <p:nvPr/>
          </p:nvSpPr>
          <p:spPr>
            <a:xfrm>
              <a:off x="824035" y="1676119"/>
              <a:ext cx="161290" cy="161559"/>
            </a:xfrm>
            <a:custGeom>
              <a:avLst/>
              <a:gdLst/>
              <a:ahLst/>
              <a:cxnLst/>
              <a:rect l="l" t="t" r="r" b="b"/>
              <a:pathLst>
                <a:path w="5982" h="5992" extrusionOk="0">
                  <a:moveTo>
                    <a:pt x="537" y="0"/>
                  </a:moveTo>
                  <a:cubicBezTo>
                    <a:pt x="241" y="0"/>
                    <a:pt x="2" y="241"/>
                    <a:pt x="0" y="535"/>
                  </a:cubicBezTo>
                  <a:lnTo>
                    <a:pt x="0" y="5456"/>
                  </a:lnTo>
                  <a:cubicBezTo>
                    <a:pt x="2" y="5752"/>
                    <a:pt x="241" y="5991"/>
                    <a:pt x="537" y="5991"/>
                  </a:cubicBezTo>
                  <a:lnTo>
                    <a:pt x="5445" y="5991"/>
                  </a:lnTo>
                  <a:cubicBezTo>
                    <a:pt x="5741" y="5991"/>
                    <a:pt x="5981" y="5752"/>
                    <a:pt x="5981" y="5456"/>
                  </a:cubicBezTo>
                  <a:lnTo>
                    <a:pt x="5981" y="535"/>
                  </a:lnTo>
                  <a:cubicBezTo>
                    <a:pt x="5981" y="241"/>
                    <a:pt x="5743" y="0"/>
                    <a:pt x="5447" y="0"/>
                  </a:cubicBezTo>
                  <a:lnTo>
                    <a:pt x="2183" y="0"/>
                  </a:lnTo>
                  <a:cubicBezTo>
                    <a:pt x="2070" y="0"/>
                    <a:pt x="1978" y="93"/>
                    <a:pt x="1978" y="205"/>
                  </a:cubicBezTo>
                  <a:cubicBezTo>
                    <a:pt x="1978" y="317"/>
                    <a:pt x="2068" y="409"/>
                    <a:pt x="2179" y="409"/>
                  </a:cubicBezTo>
                  <a:cubicBezTo>
                    <a:pt x="2180" y="409"/>
                    <a:pt x="2182" y="409"/>
                    <a:pt x="2183" y="409"/>
                  </a:cubicBezTo>
                  <a:lnTo>
                    <a:pt x="5445" y="409"/>
                  </a:lnTo>
                  <a:cubicBezTo>
                    <a:pt x="5514" y="411"/>
                    <a:pt x="5571" y="466"/>
                    <a:pt x="5571" y="535"/>
                  </a:cubicBezTo>
                  <a:lnTo>
                    <a:pt x="5571" y="5456"/>
                  </a:lnTo>
                  <a:cubicBezTo>
                    <a:pt x="5571" y="5525"/>
                    <a:pt x="5514" y="5583"/>
                    <a:pt x="5445" y="5583"/>
                  </a:cubicBezTo>
                  <a:lnTo>
                    <a:pt x="537" y="5583"/>
                  </a:lnTo>
                  <a:cubicBezTo>
                    <a:pt x="466" y="5583"/>
                    <a:pt x="411" y="5525"/>
                    <a:pt x="411" y="5456"/>
                  </a:cubicBezTo>
                  <a:lnTo>
                    <a:pt x="411" y="535"/>
                  </a:lnTo>
                  <a:cubicBezTo>
                    <a:pt x="411" y="467"/>
                    <a:pt x="464" y="411"/>
                    <a:pt x="533" y="411"/>
                  </a:cubicBezTo>
                  <a:cubicBezTo>
                    <a:pt x="535" y="411"/>
                    <a:pt x="536" y="411"/>
                    <a:pt x="537" y="411"/>
                  </a:cubicBezTo>
                  <a:lnTo>
                    <a:pt x="1326" y="411"/>
                  </a:lnTo>
                  <a:cubicBezTo>
                    <a:pt x="1441" y="411"/>
                    <a:pt x="1532" y="318"/>
                    <a:pt x="1532" y="205"/>
                  </a:cubicBezTo>
                  <a:cubicBezTo>
                    <a:pt x="1532" y="93"/>
                    <a:pt x="1441" y="0"/>
                    <a:pt x="1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9"/>
            <p:cNvSpPr/>
            <p:nvPr/>
          </p:nvSpPr>
          <p:spPr>
            <a:xfrm>
              <a:off x="866852" y="1704564"/>
              <a:ext cx="77544" cy="104426"/>
            </a:xfrm>
            <a:custGeom>
              <a:avLst/>
              <a:gdLst/>
              <a:ahLst/>
              <a:cxnLst/>
              <a:rect l="l" t="t" r="r" b="b"/>
              <a:pathLst>
                <a:path w="2876" h="3873" extrusionOk="0">
                  <a:moveTo>
                    <a:pt x="1690" y="824"/>
                  </a:moveTo>
                  <a:cubicBezTo>
                    <a:pt x="1941" y="824"/>
                    <a:pt x="2146" y="1029"/>
                    <a:pt x="2144" y="1282"/>
                  </a:cubicBezTo>
                  <a:cubicBezTo>
                    <a:pt x="2144" y="1532"/>
                    <a:pt x="1941" y="1735"/>
                    <a:pt x="1690" y="1737"/>
                  </a:cubicBezTo>
                  <a:lnTo>
                    <a:pt x="800" y="1737"/>
                  </a:lnTo>
                  <a:lnTo>
                    <a:pt x="800" y="824"/>
                  </a:lnTo>
                  <a:close/>
                  <a:moveTo>
                    <a:pt x="1941" y="2144"/>
                  </a:moveTo>
                  <a:cubicBezTo>
                    <a:pt x="2193" y="2144"/>
                    <a:pt x="2396" y="2349"/>
                    <a:pt x="2396" y="2602"/>
                  </a:cubicBezTo>
                  <a:cubicBezTo>
                    <a:pt x="2396" y="2852"/>
                    <a:pt x="2193" y="3058"/>
                    <a:pt x="1941" y="3058"/>
                  </a:cubicBezTo>
                  <a:lnTo>
                    <a:pt x="800" y="3058"/>
                  </a:lnTo>
                  <a:lnTo>
                    <a:pt x="800" y="2144"/>
                  </a:lnTo>
                  <a:close/>
                  <a:moveTo>
                    <a:pt x="958" y="1"/>
                  </a:moveTo>
                  <a:cubicBezTo>
                    <a:pt x="841" y="1"/>
                    <a:pt x="749" y="98"/>
                    <a:pt x="753" y="212"/>
                  </a:cubicBezTo>
                  <a:lnTo>
                    <a:pt x="753" y="415"/>
                  </a:lnTo>
                  <a:lnTo>
                    <a:pt x="206" y="415"/>
                  </a:lnTo>
                  <a:cubicBezTo>
                    <a:pt x="92" y="415"/>
                    <a:pt x="1" y="506"/>
                    <a:pt x="1" y="619"/>
                  </a:cubicBezTo>
                  <a:cubicBezTo>
                    <a:pt x="1" y="733"/>
                    <a:pt x="92" y="824"/>
                    <a:pt x="206" y="824"/>
                  </a:cubicBezTo>
                  <a:lnTo>
                    <a:pt x="390" y="824"/>
                  </a:lnTo>
                  <a:lnTo>
                    <a:pt x="390" y="3058"/>
                  </a:lnTo>
                  <a:lnTo>
                    <a:pt x="206" y="3058"/>
                  </a:lnTo>
                  <a:cubicBezTo>
                    <a:pt x="92" y="3058"/>
                    <a:pt x="1" y="3148"/>
                    <a:pt x="1" y="3263"/>
                  </a:cubicBezTo>
                  <a:cubicBezTo>
                    <a:pt x="1" y="3375"/>
                    <a:pt x="92" y="3466"/>
                    <a:pt x="206" y="3466"/>
                  </a:cubicBezTo>
                  <a:lnTo>
                    <a:pt x="753" y="3466"/>
                  </a:lnTo>
                  <a:lnTo>
                    <a:pt x="753" y="3669"/>
                  </a:lnTo>
                  <a:cubicBezTo>
                    <a:pt x="757" y="3780"/>
                    <a:pt x="847" y="3867"/>
                    <a:pt x="958" y="3867"/>
                  </a:cubicBezTo>
                  <a:cubicBezTo>
                    <a:pt x="1068" y="3867"/>
                    <a:pt x="1159" y="3780"/>
                    <a:pt x="1161" y="3669"/>
                  </a:cubicBezTo>
                  <a:lnTo>
                    <a:pt x="1161" y="3466"/>
                  </a:lnTo>
                  <a:lnTo>
                    <a:pt x="1489" y="3466"/>
                  </a:lnTo>
                  <a:lnTo>
                    <a:pt x="1489" y="3669"/>
                  </a:lnTo>
                  <a:cubicBezTo>
                    <a:pt x="1489" y="3782"/>
                    <a:pt x="1581" y="3873"/>
                    <a:pt x="1694" y="3873"/>
                  </a:cubicBezTo>
                  <a:cubicBezTo>
                    <a:pt x="1806" y="3873"/>
                    <a:pt x="1897" y="3782"/>
                    <a:pt x="1897" y="3669"/>
                  </a:cubicBezTo>
                  <a:lnTo>
                    <a:pt x="1897" y="3466"/>
                  </a:lnTo>
                  <a:lnTo>
                    <a:pt x="1941" y="3466"/>
                  </a:lnTo>
                  <a:cubicBezTo>
                    <a:pt x="2337" y="3466"/>
                    <a:pt x="2683" y="3198"/>
                    <a:pt x="2779" y="2811"/>
                  </a:cubicBezTo>
                  <a:cubicBezTo>
                    <a:pt x="2876" y="2426"/>
                    <a:pt x="2698" y="2025"/>
                    <a:pt x="2349" y="1838"/>
                  </a:cubicBezTo>
                  <a:cubicBezTo>
                    <a:pt x="2763" y="1349"/>
                    <a:pt x="2521" y="595"/>
                    <a:pt x="1897" y="441"/>
                  </a:cubicBezTo>
                  <a:lnTo>
                    <a:pt x="1897" y="212"/>
                  </a:lnTo>
                  <a:cubicBezTo>
                    <a:pt x="1897" y="100"/>
                    <a:pt x="1806" y="9"/>
                    <a:pt x="1694" y="9"/>
                  </a:cubicBezTo>
                  <a:cubicBezTo>
                    <a:pt x="1581" y="9"/>
                    <a:pt x="1489" y="100"/>
                    <a:pt x="1489" y="212"/>
                  </a:cubicBezTo>
                  <a:lnTo>
                    <a:pt x="1489" y="415"/>
                  </a:lnTo>
                  <a:lnTo>
                    <a:pt x="1161" y="415"/>
                  </a:lnTo>
                  <a:lnTo>
                    <a:pt x="1161" y="212"/>
                  </a:lnTo>
                  <a:cubicBezTo>
                    <a:pt x="1167" y="98"/>
                    <a:pt x="1074" y="1"/>
                    <a:pt x="9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9"/>
            <p:cNvSpPr/>
            <p:nvPr/>
          </p:nvSpPr>
          <p:spPr>
            <a:xfrm>
              <a:off x="716779" y="1568700"/>
              <a:ext cx="376612" cy="376504"/>
            </a:xfrm>
            <a:custGeom>
              <a:avLst/>
              <a:gdLst/>
              <a:ahLst/>
              <a:cxnLst/>
              <a:rect l="l" t="t" r="r" b="b"/>
              <a:pathLst>
                <a:path w="13968" h="13964" extrusionOk="0">
                  <a:moveTo>
                    <a:pt x="6972" y="408"/>
                  </a:moveTo>
                  <a:cubicBezTo>
                    <a:pt x="7191" y="408"/>
                    <a:pt x="7301" y="675"/>
                    <a:pt x="7147" y="831"/>
                  </a:cubicBezTo>
                  <a:cubicBezTo>
                    <a:pt x="7097" y="880"/>
                    <a:pt x="7035" y="903"/>
                    <a:pt x="6974" y="903"/>
                  </a:cubicBezTo>
                  <a:cubicBezTo>
                    <a:pt x="6847" y="903"/>
                    <a:pt x="6725" y="805"/>
                    <a:pt x="6725" y="655"/>
                  </a:cubicBezTo>
                  <a:cubicBezTo>
                    <a:pt x="6727" y="519"/>
                    <a:pt x="6836" y="410"/>
                    <a:pt x="6972" y="408"/>
                  </a:cubicBezTo>
                  <a:close/>
                  <a:moveTo>
                    <a:pt x="9239" y="1210"/>
                  </a:moveTo>
                  <a:cubicBezTo>
                    <a:pt x="9458" y="1210"/>
                    <a:pt x="9569" y="1476"/>
                    <a:pt x="9413" y="1632"/>
                  </a:cubicBezTo>
                  <a:cubicBezTo>
                    <a:pt x="9363" y="1681"/>
                    <a:pt x="9302" y="1704"/>
                    <a:pt x="9242" y="1704"/>
                  </a:cubicBezTo>
                  <a:cubicBezTo>
                    <a:pt x="9115" y="1704"/>
                    <a:pt x="8992" y="1605"/>
                    <a:pt x="8992" y="1456"/>
                  </a:cubicBezTo>
                  <a:cubicBezTo>
                    <a:pt x="8992" y="1320"/>
                    <a:pt x="9103" y="1210"/>
                    <a:pt x="9239" y="1210"/>
                  </a:cubicBezTo>
                  <a:close/>
                  <a:moveTo>
                    <a:pt x="4697" y="1212"/>
                  </a:moveTo>
                  <a:cubicBezTo>
                    <a:pt x="4823" y="1212"/>
                    <a:pt x="4945" y="1310"/>
                    <a:pt x="4945" y="1458"/>
                  </a:cubicBezTo>
                  <a:cubicBezTo>
                    <a:pt x="4945" y="1594"/>
                    <a:pt x="4835" y="1705"/>
                    <a:pt x="4699" y="1705"/>
                  </a:cubicBezTo>
                  <a:cubicBezTo>
                    <a:pt x="4479" y="1705"/>
                    <a:pt x="4369" y="1439"/>
                    <a:pt x="4525" y="1285"/>
                  </a:cubicBezTo>
                  <a:cubicBezTo>
                    <a:pt x="4575" y="1234"/>
                    <a:pt x="4636" y="1212"/>
                    <a:pt x="4697" y="1212"/>
                  </a:cubicBezTo>
                  <a:close/>
                  <a:moveTo>
                    <a:pt x="1459" y="4456"/>
                  </a:moveTo>
                  <a:cubicBezTo>
                    <a:pt x="1680" y="4456"/>
                    <a:pt x="1791" y="4723"/>
                    <a:pt x="1636" y="4880"/>
                  </a:cubicBezTo>
                  <a:cubicBezTo>
                    <a:pt x="1585" y="4931"/>
                    <a:pt x="1522" y="4954"/>
                    <a:pt x="1460" y="4954"/>
                  </a:cubicBezTo>
                  <a:cubicBezTo>
                    <a:pt x="1332" y="4954"/>
                    <a:pt x="1210" y="4855"/>
                    <a:pt x="1210" y="4704"/>
                  </a:cubicBezTo>
                  <a:cubicBezTo>
                    <a:pt x="1210" y="4568"/>
                    <a:pt x="1320" y="4456"/>
                    <a:pt x="1456" y="4456"/>
                  </a:cubicBezTo>
                  <a:cubicBezTo>
                    <a:pt x="1457" y="4456"/>
                    <a:pt x="1458" y="4456"/>
                    <a:pt x="1459" y="4456"/>
                  </a:cubicBezTo>
                  <a:close/>
                  <a:moveTo>
                    <a:pt x="12511" y="4456"/>
                  </a:moveTo>
                  <a:cubicBezTo>
                    <a:pt x="12733" y="4456"/>
                    <a:pt x="12844" y="4723"/>
                    <a:pt x="12689" y="4880"/>
                  </a:cubicBezTo>
                  <a:cubicBezTo>
                    <a:pt x="12637" y="4931"/>
                    <a:pt x="12574" y="4954"/>
                    <a:pt x="12513" y="4954"/>
                  </a:cubicBezTo>
                  <a:cubicBezTo>
                    <a:pt x="12385" y="4954"/>
                    <a:pt x="12262" y="4855"/>
                    <a:pt x="12262" y="4704"/>
                  </a:cubicBezTo>
                  <a:cubicBezTo>
                    <a:pt x="12262" y="4568"/>
                    <a:pt x="12373" y="4456"/>
                    <a:pt x="12509" y="4456"/>
                  </a:cubicBezTo>
                  <a:cubicBezTo>
                    <a:pt x="12510" y="4456"/>
                    <a:pt x="12511" y="4456"/>
                    <a:pt x="12511" y="4456"/>
                  </a:cubicBezTo>
                  <a:close/>
                  <a:moveTo>
                    <a:pt x="654" y="6734"/>
                  </a:moveTo>
                  <a:cubicBezTo>
                    <a:pt x="781" y="6734"/>
                    <a:pt x="904" y="6833"/>
                    <a:pt x="904" y="6984"/>
                  </a:cubicBezTo>
                  <a:cubicBezTo>
                    <a:pt x="904" y="7120"/>
                    <a:pt x="795" y="7230"/>
                    <a:pt x="657" y="7232"/>
                  </a:cubicBezTo>
                  <a:cubicBezTo>
                    <a:pt x="656" y="7232"/>
                    <a:pt x="656" y="7232"/>
                    <a:pt x="655" y="7232"/>
                  </a:cubicBezTo>
                  <a:cubicBezTo>
                    <a:pt x="435" y="7232"/>
                    <a:pt x="324" y="6965"/>
                    <a:pt x="480" y="6808"/>
                  </a:cubicBezTo>
                  <a:cubicBezTo>
                    <a:pt x="530" y="6757"/>
                    <a:pt x="593" y="6734"/>
                    <a:pt x="654" y="6734"/>
                  </a:cubicBezTo>
                  <a:close/>
                  <a:moveTo>
                    <a:pt x="13305" y="6734"/>
                  </a:moveTo>
                  <a:cubicBezTo>
                    <a:pt x="13432" y="6734"/>
                    <a:pt x="13555" y="6833"/>
                    <a:pt x="13555" y="6984"/>
                  </a:cubicBezTo>
                  <a:cubicBezTo>
                    <a:pt x="13557" y="7120"/>
                    <a:pt x="13446" y="7232"/>
                    <a:pt x="13308" y="7232"/>
                  </a:cubicBezTo>
                  <a:cubicBezTo>
                    <a:pt x="13307" y="7232"/>
                    <a:pt x="13307" y="7232"/>
                    <a:pt x="13306" y="7232"/>
                  </a:cubicBezTo>
                  <a:cubicBezTo>
                    <a:pt x="13086" y="7232"/>
                    <a:pt x="12973" y="6965"/>
                    <a:pt x="13131" y="6808"/>
                  </a:cubicBezTo>
                  <a:cubicBezTo>
                    <a:pt x="13181" y="6757"/>
                    <a:pt x="13244" y="6734"/>
                    <a:pt x="13305" y="6734"/>
                  </a:cubicBezTo>
                  <a:close/>
                  <a:moveTo>
                    <a:pt x="1453" y="9005"/>
                  </a:moveTo>
                  <a:cubicBezTo>
                    <a:pt x="1581" y="9005"/>
                    <a:pt x="1703" y="9104"/>
                    <a:pt x="1703" y="9255"/>
                  </a:cubicBezTo>
                  <a:cubicBezTo>
                    <a:pt x="1705" y="9391"/>
                    <a:pt x="1594" y="9504"/>
                    <a:pt x="1456" y="9504"/>
                  </a:cubicBezTo>
                  <a:cubicBezTo>
                    <a:pt x="1456" y="9504"/>
                    <a:pt x="1455" y="9504"/>
                    <a:pt x="1454" y="9504"/>
                  </a:cubicBezTo>
                  <a:cubicBezTo>
                    <a:pt x="1234" y="9504"/>
                    <a:pt x="1121" y="9237"/>
                    <a:pt x="1279" y="9079"/>
                  </a:cubicBezTo>
                  <a:cubicBezTo>
                    <a:pt x="1329" y="9028"/>
                    <a:pt x="1392" y="9005"/>
                    <a:pt x="1453" y="9005"/>
                  </a:cubicBezTo>
                  <a:close/>
                  <a:moveTo>
                    <a:pt x="12506" y="9005"/>
                  </a:moveTo>
                  <a:cubicBezTo>
                    <a:pt x="12633" y="9005"/>
                    <a:pt x="12756" y="9104"/>
                    <a:pt x="12756" y="9255"/>
                  </a:cubicBezTo>
                  <a:cubicBezTo>
                    <a:pt x="12758" y="9391"/>
                    <a:pt x="12647" y="9504"/>
                    <a:pt x="12509" y="9504"/>
                  </a:cubicBezTo>
                  <a:cubicBezTo>
                    <a:pt x="12508" y="9504"/>
                    <a:pt x="12507" y="9504"/>
                    <a:pt x="12507" y="9504"/>
                  </a:cubicBezTo>
                  <a:cubicBezTo>
                    <a:pt x="12287" y="9504"/>
                    <a:pt x="12176" y="9237"/>
                    <a:pt x="12331" y="9079"/>
                  </a:cubicBezTo>
                  <a:cubicBezTo>
                    <a:pt x="12382" y="9028"/>
                    <a:pt x="12444" y="9005"/>
                    <a:pt x="12506" y="9005"/>
                  </a:cubicBezTo>
                  <a:close/>
                  <a:moveTo>
                    <a:pt x="9239" y="12256"/>
                  </a:moveTo>
                  <a:cubicBezTo>
                    <a:pt x="9458" y="12256"/>
                    <a:pt x="9569" y="12523"/>
                    <a:pt x="9413" y="12679"/>
                  </a:cubicBezTo>
                  <a:cubicBezTo>
                    <a:pt x="9363" y="12729"/>
                    <a:pt x="9302" y="12752"/>
                    <a:pt x="9241" y="12752"/>
                  </a:cubicBezTo>
                  <a:cubicBezTo>
                    <a:pt x="9115" y="12752"/>
                    <a:pt x="8992" y="12653"/>
                    <a:pt x="8992" y="12503"/>
                  </a:cubicBezTo>
                  <a:cubicBezTo>
                    <a:pt x="8992" y="12367"/>
                    <a:pt x="9103" y="12256"/>
                    <a:pt x="9239" y="12256"/>
                  </a:cubicBezTo>
                  <a:close/>
                  <a:moveTo>
                    <a:pt x="4697" y="12258"/>
                  </a:moveTo>
                  <a:cubicBezTo>
                    <a:pt x="4823" y="12258"/>
                    <a:pt x="4945" y="12357"/>
                    <a:pt x="4945" y="12505"/>
                  </a:cubicBezTo>
                  <a:cubicBezTo>
                    <a:pt x="4945" y="12641"/>
                    <a:pt x="4835" y="12752"/>
                    <a:pt x="4699" y="12752"/>
                  </a:cubicBezTo>
                  <a:cubicBezTo>
                    <a:pt x="4479" y="12752"/>
                    <a:pt x="4369" y="12487"/>
                    <a:pt x="4525" y="12331"/>
                  </a:cubicBezTo>
                  <a:cubicBezTo>
                    <a:pt x="4575" y="12281"/>
                    <a:pt x="4636" y="12258"/>
                    <a:pt x="4697" y="12258"/>
                  </a:cubicBezTo>
                  <a:close/>
                  <a:moveTo>
                    <a:pt x="6964" y="13059"/>
                  </a:moveTo>
                  <a:cubicBezTo>
                    <a:pt x="7091" y="13059"/>
                    <a:pt x="7213" y="13158"/>
                    <a:pt x="7213" y="13306"/>
                  </a:cubicBezTo>
                  <a:cubicBezTo>
                    <a:pt x="7211" y="13442"/>
                    <a:pt x="7102" y="13553"/>
                    <a:pt x="6966" y="13553"/>
                  </a:cubicBezTo>
                  <a:cubicBezTo>
                    <a:pt x="6745" y="13553"/>
                    <a:pt x="6636" y="13286"/>
                    <a:pt x="6790" y="13132"/>
                  </a:cubicBezTo>
                  <a:cubicBezTo>
                    <a:pt x="6841" y="13082"/>
                    <a:pt x="6903" y="13059"/>
                    <a:pt x="6964" y="13059"/>
                  </a:cubicBezTo>
                  <a:close/>
                  <a:moveTo>
                    <a:pt x="6974" y="0"/>
                  </a:moveTo>
                  <a:cubicBezTo>
                    <a:pt x="6650" y="0"/>
                    <a:pt x="6376" y="235"/>
                    <a:pt x="6325" y="553"/>
                  </a:cubicBezTo>
                  <a:cubicBezTo>
                    <a:pt x="6275" y="870"/>
                    <a:pt x="6463" y="1180"/>
                    <a:pt x="6769" y="1281"/>
                  </a:cubicBezTo>
                  <a:lnTo>
                    <a:pt x="6769" y="3126"/>
                  </a:lnTo>
                  <a:lnTo>
                    <a:pt x="6198" y="3126"/>
                  </a:lnTo>
                  <a:lnTo>
                    <a:pt x="6198" y="1733"/>
                  </a:lnTo>
                  <a:cubicBezTo>
                    <a:pt x="6196" y="1462"/>
                    <a:pt x="5977" y="1243"/>
                    <a:pt x="5707" y="1241"/>
                  </a:cubicBezTo>
                  <a:lnTo>
                    <a:pt x="5320" y="1241"/>
                  </a:lnTo>
                  <a:cubicBezTo>
                    <a:pt x="5226" y="974"/>
                    <a:pt x="4974" y="801"/>
                    <a:pt x="4698" y="801"/>
                  </a:cubicBezTo>
                  <a:cubicBezTo>
                    <a:pt x="4660" y="801"/>
                    <a:pt x="4622" y="804"/>
                    <a:pt x="4584" y="811"/>
                  </a:cubicBezTo>
                  <a:cubicBezTo>
                    <a:pt x="4268" y="868"/>
                    <a:pt x="4039" y="1147"/>
                    <a:pt x="4045" y="1470"/>
                  </a:cubicBezTo>
                  <a:cubicBezTo>
                    <a:pt x="4051" y="1792"/>
                    <a:pt x="4290" y="2062"/>
                    <a:pt x="4608" y="2108"/>
                  </a:cubicBezTo>
                  <a:cubicBezTo>
                    <a:pt x="4639" y="2112"/>
                    <a:pt x="4670" y="2114"/>
                    <a:pt x="4701" y="2114"/>
                  </a:cubicBezTo>
                  <a:cubicBezTo>
                    <a:pt x="4985" y="2114"/>
                    <a:pt x="5243" y="1929"/>
                    <a:pt x="5328" y="1652"/>
                  </a:cubicBezTo>
                  <a:lnTo>
                    <a:pt x="5707" y="1652"/>
                  </a:lnTo>
                  <a:cubicBezTo>
                    <a:pt x="5752" y="1652"/>
                    <a:pt x="5788" y="1687"/>
                    <a:pt x="5788" y="1733"/>
                  </a:cubicBezTo>
                  <a:lnTo>
                    <a:pt x="5790" y="3126"/>
                  </a:lnTo>
                  <a:lnTo>
                    <a:pt x="3730" y="3126"/>
                  </a:lnTo>
                  <a:cubicBezTo>
                    <a:pt x="3396" y="3126"/>
                    <a:pt x="3124" y="3398"/>
                    <a:pt x="3124" y="3732"/>
                  </a:cubicBezTo>
                  <a:lnTo>
                    <a:pt x="3124" y="5798"/>
                  </a:lnTo>
                  <a:lnTo>
                    <a:pt x="1733" y="5796"/>
                  </a:lnTo>
                  <a:cubicBezTo>
                    <a:pt x="1687" y="5796"/>
                    <a:pt x="1652" y="5760"/>
                    <a:pt x="1652" y="5715"/>
                  </a:cubicBezTo>
                  <a:lnTo>
                    <a:pt x="1652" y="5334"/>
                  </a:lnTo>
                  <a:cubicBezTo>
                    <a:pt x="1960" y="5237"/>
                    <a:pt x="2153" y="4933"/>
                    <a:pt x="2108" y="4614"/>
                  </a:cubicBezTo>
                  <a:cubicBezTo>
                    <a:pt x="2062" y="4294"/>
                    <a:pt x="1792" y="4055"/>
                    <a:pt x="1470" y="4049"/>
                  </a:cubicBezTo>
                  <a:cubicBezTo>
                    <a:pt x="1466" y="4049"/>
                    <a:pt x="1462" y="4049"/>
                    <a:pt x="1458" y="4049"/>
                  </a:cubicBezTo>
                  <a:cubicBezTo>
                    <a:pt x="1142" y="4049"/>
                    <a:pt x="868" y="4278"/>
                    <a:pt x="813" y="4590"/>
                  </a:cubicBezTo>
                  <a:cubicBezTo>
                    <a:pt x="756" y="4908"/>
                    <a:pt x="937" y="5219"/>
                    <a:pt x="1243" y="5326"/>
                  </a:cubicBezTo>
                  <a:lnTo>
                    <a:pt x="1243" y="5717"/>
                  </a:lnTo>
                  <a:cubicBezTo>
                    <a:pt x="1243" y="5987"/>
                    <a:pt x="1462" y="6206"/>
                    <a:pt x="1733" y="6206"/>
                  </a:cubicBezTo>
                  <a:lnTo>
                    <a:pt x="3124" y="6208"/>
                  </a:lnTo>
                  <a:lnTo>
                    <a:pt x="3124" y="6780"/>
                  </a:lnTo>
                  <a:lnTo>
                    <a:pt x="1283" y="6780"/>
                  </a:lnTo>
                  <a:cubicBezTo>
                    <a:pt x="1193" y="6508"/>
                    <a:pt x="938" y="6328"/>
                    <a:pt x="657" y="6328"/>
                  </a:cubicBezTo>
                  <a:cubicBezTo>
                    <a:pt x="623" y="6328"/>
                    <a:pt x="588" y="6331"/>
                    <a:pt x="553" y="6336"/>
                  </a:cubicBezTo>
                  <a:cubicBezTo>
                    <a:pt x="235" y="6388"/>
                    <a:pt x="0" y="6662"/>
                    <a:pt x="0" y="6986"/>
                  </a:cubicBezTo>
                  <a:cubicBezTo>
                    <a:pt x="0" y="7309"/>
                    <a:pt x="235" y="7583"/>
                    <a:pt x="553" y="7635"/>
                  </a:cubicBezTo>
                  <a:cubicBezTo>
                    <a:pt x="588" y="7640"/>
                    <a:pt x="623" y="7643"/>
                    <a:pt x="657" y="7643"/>
                  </a:cubicBezTo>
                  <a:cubicBezTo>
                    <a:pt x="938" y="7643"/>
                    <a:pt x="1193" y="7463"/>
                    <a:pt x="1283" y="7191"/>
                  </a:cubicBezTo>
                  <a:lnTo>
                    <a:pt x="3124" y="7191"/>
                  </a:lnTo>
                  <a:lnTo>
                    <a:pt x="3124" y="7753"/>
                  </a:lnTo>
                  <a:lnTo>
                    <a:pt x="1733" y="7755"/>
                  </a:lnTo>
                  <a:cubicBezTo>
                    <a:pt x="1462" y="7757"/>
                    <a:pt x="1243" y="7976"/>
                    <a:pt x="1243" y="8247"/>
                  </a:cubicBezTo>
                  <a:lnTo>
                    <a:pt x="1243" y="8635"/>
                  </a:lnTo>
                  <a:cubicBezTo>
                    <a:pt x="939" y="8742"/>
                    <a:pt x="758" y="9052"/>
                    <a:pt x="815" y="9369"/>
                  </a:cubicBezTo>
                  <a:cubicBezTo>
                    <a:pt x="870" y="9681"/>
                    <a:pt x="1141" y="9908"/>
                    <a:pt x="1458" y="9908"/>
                  </a:cubicBezTo>
                  <a:cubicBezTo>
                    <a:pt x="1462" y="9908"/>
                    <a:pt x="1466" y="9908"/>
                    <a:pt x="1470" y="9908"/>
                  </a:cubicBezTo>
                  <a:cubicBezTo>
                    <a:pt x="1794" y="9902"/>
                    <a:pt x="2062" y="9663"/>
                    <a:pt x="2108" y="9346"/>
                  </a:cubicBezTo>
                  <a:cubicBezTo>
                    <a:pt x="2153" y="9026"/>
                    <a:pt x="1960" y="8722"/>
                    <a:pt x="1652" y="8627"/>
                  </a:cubicBezTo>
                  <a:lnTo>
                    <a:pt x="1652" y="8247"/>
                  </a:lnTo>
                  <a:cubicBezTo>
                    <a:pt x="1652" y="8201"/>
                    <a:pt x="1689" y="8166"/>
                    <a:pt x="1733" y="8166"/>
                  </a:cubicBezTo>
                  <a:lnTo>
                    <a:pt x="3124" y="8164"/>
                  </a:lnTo>
                  <a:lnTo>
                    <a:pt x="3124" y="10228"/>
                  </a:lnTo>
                  <a:cubicBezTo>
                    <a:pt x="3126" y="10563"/>
                    <a:pt x="3396" y="10834"/>
                    <a:pt x="3732" y="10836"/>
                  </a:cubicBezTo>
                  <a:lnTo>
                    <a:pt x="5792" y="10836"/>
                  </a:lnTo>
                  <a:lnTo>
                    <a:pt x="5790" y="12231"/>
                  </a:lnTo>
                  <a:cubicBezTo>
                    <a:pt x="5790" y="12276"/>
                    <a:pt x="5752" y="12312"/>
                    <a:pt x="5709" y="12312"/>
                  </a:cubicBezTo>
                  <a:lnTo>
                    <a:pt x="5328" y="12312"/>
                  </a:lnTo>
                  <a:cubicBezTo>
                    <a:pt x="5242" y="12033"/>
                    <a:pt x="4983" y="11848"/>
                    <a:pt x="4697" y="11848"/>
                  </a:cubicBezTo>
                  <a:cubicBezTo>
                    <a:pt x="4668" y="11848"/>
                    <a:pt x="4638" y="11850"/>
                    <a:pt x="4608" y="11854"/>
                  </a:cubicBezTo>
                  <a:cubicBezTo>
                    <a:pt x="4288" y="11899"/>
                    <a:pt x="4049" y="12171"/>
                    <a:pt x="4043" y="12493"/>
                  </a:cubicBezTo>
                  <a:cubicBezTo>
                    <a:pt x="4037" y="12817"/>
                    <a:pt x="4266" y="13095"/>
                    <a:pt x="4584" y="13152"/>
                  </a:cubicBezTo>
                  <a:cubicBezTo>
                    <a:pt x="4623" y="13159"/>
                    <a:pt x="4662" y="13163"/>
                    <a:pt x="4701" y="13163"/>
                  </a:cubicBezTo>
                  <a:cubicBezTo>
                    <a:pt x="4977" y="13163"/>
                    <a:pt x="5228" y="12989"/>
                    <a:pt x="5320" y="12722"/>
                  </a:cubicBezTo>
                  <a:lnTo>
                    <a:pt x="5709" y="12722"/>
                  </a:lnTo>
                  <a:cubicBezTo>
                    <a:pt x="5979" y="12720"/>
                    <a:pt x="6198" y="12501"/>
                    <a:pt x="6198" y="12231"/>
                  </a:cubicBezTo>
                  <a:lnTo>
                    <a:pt x="6200" y="10836"/>
                  </a:lnTo>
                  <a:lnTo>
                    <a:pt x="6763" y="10836"/>
                  </a:lnTo>
                  <a:lnTo>
                    <a:pt x="6763" y="12683"/>
                  </a:lnTo>
                  <a:cubicBezTo>
                    <a:pt x="6455" y="12783"/>
                    <a:pt x="6267" y="13091"/>
                    <a:pt x="6319" y="13411"/>
                  </a:cubicBezTo>
                  <a:cubicBezTo>
                    <a:pt x="6368" y="13728"/>
                    <a:pt x="6644" y="13963"/>
                    <a:pt x="6966" y="13963"/>
                  </a:cubicBezTo>
                  <a:cubicBezTo>
                    <a:pt x="7290" y="13963"/>
                    <a:pt x="7564" y="13728"/>
                    <a:pt x="7615" y="13411"/>
                  </a:cubicBezTo>
                  <a:cubicBezTo>
                    <a:pt x="7666" y="13091"/>
                    <a:pt x="7477" y="12783"/>
                    <a:pt x="7171" y="12683"/>
                  </a:cubicBezTo>
                  <a:lnTo>
                    <a:pt x="7171" y="10836"/>
                  </a:lnTo>
                  <a:lnTo>
                    <a:pt x="7739" y="10836"/>
                  </a:lnTo>
                  <a:lnTo>
                    <a:pt x="7739" y="12233"/>
                  </a:lnTo>
                  <a:cubicBezTo>
                    <a:pt x="7739" y="12503"/>
                    <a:pt x="7958" y="12722"/>
                    <a:pt x="8231" y="12722"/>
                  </a:cubicBezTo>
                  <a:lnTo>
                    <a:pt x="8618" y="12722"/>
                  </a:lnTo>
                  <a:cubicBezTo>
                    <a:pt x="8711" y="12989"/>
                    <a:pt x="8961" y="13163"/>
                    <a:pt x="9235" y="13163"/>
                  </a:cubicBezTo>
                  <a:cubicBezTo>
                    <a:pt x="9274" y="13163"/>
                    <a:pt x="9313" y="13159"/>
                    <a:pt x="9352" y="13152"/>
                  </a:cubicBezTo>
                  <a:cubicBezTo>
                    <a:pt x="9669" y="13097"/>
                    <a:pt x="9898" y="12817"/>
                    <a:pt x="9892" y="12495"/>
                  </a:cubicBezTo>
                  <a:cubicBezTo>
                    <a:pt x="9888" y="12173"/>
                    <a:pt x="9650" y="11901"/>
                    <a:pt x="9330" y="11856"/>
                  </a:cubicBezTo>
                  <a:cubicBezTo>
                    <a:pt x="9299" y="11851"/>
                    <a:pt x="9268" y="11849"/>
                    <a:pt x="9237" y="11849"/>
                  </a:cubicBezTo>
                  <a:cubicBezTo>
                    <a:pt x="8953" y="11849"/>
                    <a:pt x="8695" y="12034"/>
                    <a:pt x="8610" y="12314"/>
                  </a:cubicBezTo>
                  <a:lnTo>
                    <a:pt x="8231" y="12314"/>
                  </a:lnTo>
                  <a:cubicBezTo>
                    <a:pt x="8185" y="12314"/>
                    <a:pt x="8148" y="12276"/>
                    <a:pt x="8148" y="12231"/>
                  </a:cubicBezTo>
                  <a:lnTo>
                    <a:pt x="8148" y="10836"/>
                  </a:lnTo>
                  <a:lnTo>
                    <a:pt x="10206" y="10836"/>
                  </a:lnTo>
                  <a:cubicBezTo>
                    <a:pt x="10542" y="10836"/>
                    <a:pt x="10814" y="10563"/>
                    <a:pt x="10814" y="10230"/>
                  </a:cubicBezTo>
                  <a:lnTo>
                    <a:pt x="10814" y="9772"/>
                  </a:lnTo>
                  <a:cubicBezTo>
                    <a:pt x="10810" y="9661"/>
                    <a:pt x="10719" y="9575"/>
                    <a:pt x="10609" y="9575"/>
                  </a:cubicBezTo>
                  <a:cubicBezTo>
                    <a:pt x="10498" y="9575"/>
                    <a:pt x="10407" y="9661"/>
                    <a:pt x="10405" y="9772"/>
                  </a:cubicBezTo>
                  <a:lnTo>
                    <a:pt x="10405" y="10230"/>
                  </a:lnTo>
                  <a:cubicBezTo>
                    <a:pt x="10405" y="10338"/>
                    <a:pt x="10317" y="10427"/>
                    <a:pt x="10208" y="10427"/>
                  </a:cubicBezTo>
                  <a:lnTo>
                    <a:pt x="3730" y="10427"/>
                  </a:lnTo>
                  <a:cubicBezTo>
                    <a:pt x="3621" y="10427"/>
                    <a:pt x="3532" y="10338"/>
                    <a:pt x="3532" y="10230"/>
                  </a:cubicBezTo>
                  <a:lnTo>
                    <a:pt x="3532" y="3732"/>
                  </a:lnTo>
                  <a:cubicBezTo>
                    <a:pt x="3532" y="3623"/>
                    <a:pt x="3621" y="3534"/>
                    <a:pt x="3730" y="3534"/>
                  </a:cubicBezTo>
                  <a:lnTo>
                    <a:pt x="10208" y="3534"/>
                  </a:lnTo>
                  <a:cubicBezTo>
                    <a:pt x="10317" y="3534"/>
                    <a:pt x="10405" y="3623"/>
                    <a:pt x="10405" y="3732"/>
                  </a:cubicBezTo>
                  <a:lnTo>
                    <a:pt x="10405" y="8898"/>
                  </a:lnTo>
                  <a:cubicBezTo>
                    <a:pt x="10409" y="9008"/>
                    <a:pt x="10500" y="9095"/>
                    <a:pt x="10611" y="9095"/>
                  </a:cubicBezTo>
                  <a:cubicBezTo>
                    <a:pt x="10721" y="9095"/>
                    <a:pt x="10812" y="9008"/>
                    <a:pt x="10814" y="8898"/>
                  </a:cubicBezTo>
                  <a:lnTo>
                    <a:pt x="10814" y="8162"/>
                  </a:lnTo>
                  <a:lnTo>
                    <a:pt x="12235" y="8164"/>
                  </a:lnTo>
                  <a:cubicBezTo>
                    <a:pt x="12280" y="8164"/>
                    <a:pt x="12316" y="8201"/>
                    <a:pt x="12316" y="8245"/>
                  </a:cubicBezTo>
                  <a:lnTo>
                    <a:pt x="12316" y="8627"/>
                  </a:lnTo>
                  <a:cubicBezTo>
                    <a:pt x="12008" y="8722"/>
                    <a:pt x="11814" y="9026"/>
                    <a:pt x="11860" y="9346"/>
                  </a:cubicBezTo>
                  <a:cubicBezTo>
                    <a:pt x="11905" y="9665"/>
                    <a:pt x="12175" y="9904"/>
                    <a:pt x="12497" y="9910"/>
                  </a:cubicBezTo>
                  <a:cubicBezTo>
                    <a:pt x="12500" y="9910"/>
                    <a:pt x="12503" y="9910"/>
                    <a:pt x="12505" y="9910"/>
                  </a:cubicBezTo>
                  <a:cubicBezTo>
                    <a:pt x="12823" y="9910"/>
                    <a:pt x="13098" y="9682"/>
                    <a:pt x="13154" y="9369"/>
                  </a:cubicBezTo>
                  <a:cubicBezTo>
                    <a:pt x="13211" y="9052"/>
                    <a:pt x="13030" y="8740"/>
                    <a:pt x="12724" y="8633"/>
                  </a:cubicBezTo>
                  <a:lnTo>
                    <a:pt x="12724" y="8245"/>
                  </a:lnTo>
                  <a:cubicBezTo>
                    <a:pt x="12724" y="7974"/>
                    <a:pt x="12505" y="7755"/>
                    <a:pt x="12235" y="7755"/>
                  </a:cubicBezTo>
                  <a:lnTo>
                    <a:pt x="10814" y="7753"/>
                  </a:lnTo>
                  <a:lnTo>
                    <a:pt x="10814" y="7189"/>
                  </a:lnTo>
                  <a:lnTo>
                    <a:pt x="12687" y="7189"/>
                  </a:lnTo>
                  <a:cubicBezTo>
                    <a:pt x="12776" y="7461"/>
                    <a:pt x="13030" y="7641"/>
                    <a:pt x="13309" y="7641"/>
                  </a:cubicBezTo>
                  <a:cubicBezTo>
                    <a:pt x="13343" y="7641"/>
                    <a:pt x="13378" y="7638"/>
                    <a:pt x="13413" y="7633"/>
                  </a:cubicBezTo>
                  <a:cubicBezTo>
                    <a:pt x="13732" y="7582"/>
                    <a:pt x="13967" y="7307"/>
                    <a:pt x="13967" y="6984"/>
                  </a:cubicBezTo>
                  <a:cubicBezTo>
                    <a:pt x="13967" y="6662"/>
                    <a:pt x="13732" y="6386"/>
                    <a:pt x="13413" y="6336"/>
                  </a:cubicBezTo>
                  <a:cubicBezTo>
                    <a:pt x="13378" y="6331"/>
                    <a:pt x="13343" y="6328"/>
                    <a:pt x="13308" y="6328"/>
                  </a:cubicBezTo>
                  <a:cubicBezTo>
                    <a:pt x="13030" y="6328"/>
                    <a:pt x="12776" y="6507"/>
                    <a:pt x="12687" y="6780"/>
                  </a:cubicBezTo>
                  <a:lnTo>
                    <a:pt x="10816" y="6780"/>
                  </a:lnTo>
                  <a:lnTo>
                    <a:pt x="10816" y="6206"/>
                  </a:lnTo>
                  <a:lnTo>
                    <a:pt x="12237" y="6206"/>
                  </a:lnTo>
                  <a:cubicBezTo>
                    <a:pt x="12507" y="6204"/>
                    <a:pt x="12726" y="5985"/>
                    <a:pt x="12726" y="5715"/>
                  </a:cubicBezTo>
                  <a:lnTo>
                    <a:pt x="12726" y="5326"/>
                  </a:lnTo>
                  <a:cubicBezTo>
                    <a:pt x="13030" y="5219"/>
                    <a:pt x="13211" y="4908"/>
                    <a:pt x="13154" y="4592"/>
                  </a:cubicBezTo>
                  <a:cubicBezTo>
                    <a:pt x="13099" y="4277"/>
                    <a:pt x="12826" y="4051"/>
                    <a:pt x="12505" y="4051"/>
                  </a:cubicBezTo>
                  <a:cubicBezTo>
                    <a:pt x="12503" y="4051"/>
                    <a:pt x="12500" y="4051"/>
                    <a:pt x="12497" y="4051"/>
                  </a:cubicBezTo>
                  <a:cubicBezTo>
                    <a:pt x="12175" y="4057"/>
                    <a:pt x="11907" y="4296"/>
                    <a:pt x="11862" y="4616"/>
                  </a:cubicBezTo>
                  <a:cubicBezTo>
                    <a:pt x="11816" y="4933"/>
                    <a:pt x="12010" y="5237"/>
                    <a:pt x="12316" y="5334"/>
                  </a:cubicBezTo>
                  <a:lnTo>
                    <a:pt x="12316" y="5717"/>
                  </a:lnTo>
                  <a:cubicBezTo>
                    <a:pt x="12318" y="5760"/>
                    <a:pt x="12280" y="5798"/>
                    <a:pt x="12235" y="5798"/>
                  </a:cubicBezTo>
                  <a:lnTo>
                    <a:pt x="10816" y="5800"/>
                  </a:lnTo>
                  <a:lnTo>
                    <a:pt x="10816" y="3734"/>
                  </a:lnTo>
                  <a:cubicBezTo>
                    <a:pt x="10816" y="3398"/>
                    <a:pt x="10544" y="3128"/>
                    <a:pt x="10210" y="3128"/>
                  </a:cubicBezTo>
                  <a:lnTo>
                    <a:pt x="8150" y="3128"/>
                  </a:lnTo>
                  <a:lnTo>
                    <a:pt x="8152" y="1733"/>
                  </a:lnTo>
                  <a:cubicBezTo>
                    <a:pt x="8152" y="1689"/>
                    <a:pt x="8187" y="1652"/>
                    <a:pt x="8233" y="1652"/>
                  </a:cubicBezTo>
                  <a:lnTo>
                    <a:pt x="8612" y="1652"/>
                  </a:lnTo>
                  <a:cubicBezTo>
                    <a:pt x="8699" y="1929"/>
                    <a:pt x="8955" y="2114"/>
                    <a:pt x="9239" y="2114"/>
                  </a:cubicBezTo>
                  <a:cubicBezTo>
                    <a:pt x="9270" y="2114"/>
                    <a:pt x="9301" y="2112"/>
                    <a:pt x="9332" y="2108"/>
                  </a:cubicBezTo>
                  <a:cubicBezTo>
                    <a:pt x="9652" y="2062"/>
                    <a:pt x="9890" y="1792"/>
                    <a:pt x="9896" y="1470"/>
                  </a:cubicBezTo>
                  <a:cubicBezTo>
                    <a:pt x="9902" y="1147"/>
                    <a:pt x="9673" y="868"/>
                    <a:pt x="9356" y="811"/>
                  </a:cubicBezTo>
                  <a:cubicBezTo>
                    <a:pt x="9317" y="804"/>
                    <a:pt x="9279" y="801"/>
                    <a:pt x="9242" y="801"/>
                  </a:cubicBezTo>
                  <a:cubicBezTo>
                    <a:pt x="8966" y="801"/>
                    <a:pt x="8713" y="974"/>
                    <a:pt x="8620" y="1243"/>
                  </a:cubicBezTo>
                  <a:lnTo>
                    <a:pt x="8233" y="1243"/>
                  </a:lnTo>
                  <a:cubicBezTo>
                    <a:pt x="7962" y="1243"/>
                    <a:pt x="7743" y="1462"/>
                    <a:pt x="7743" y="1733"/>
                  </a:cubicBezTo>
                  <a:lnTo>
                    <a:pt x="7739" y="3126"/>
                  </a:lnTo>
                  <a:lnTo>
                    <a:pt x="7177" y="3126"/>
                  </a:lnTo>
                  <a:lnTo>
                    <a:pt x="7177" y="1281"/>
                  </a:lnTo>
                  <a:cubicBezTo>
                    <a:pt x="7485" y="1180"/>
                    <a:pt x="7672" y="870"/>
                    <a:pt x="7621" y="553"/>
                  </a:cubicBezTo>
                  <a:cubicBezTo>
                    <a:pt x="7570" y="235"/>
                    <a:pt x="7295" y="0"/>
                    <a:pt x="6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79"/>
          <p:cNvGrpSpPr/>
          <p:nvPr/>
        </p:nvGrpSpPr>
        <p:grpSpPr>
          <a:xfrm>
            <a:off x="3972797" y="1409653"/>
            <a:ext cx="376477" cy="375021"/>
            <a:chOff x="3972797" y="1569428"/>
            <a:chExt cx="376477" cy="375021"/>
          </a:xfrm>
        </p:grpSpPr>
        <p:sp>
          <p:nvSpPr>
            <p:cNvPr id="10030" name="Google Shape;10030;p79"/>
            <p:cNvSpPr/>
            <p:nvPr/>
          </p:nvSpPr>
          <p:spPr>
            <a:xfrm>
              <a:off x="3972797" y="1569428"/>
              <a:ext cx="376477" cy="375021"/>
            </a:xfrm>
            <a:custGeom>
              <a:avLst/>
              <a:gdLst/>
              <a:ahLst/>
              <a:cxnLst/>
              <a:rect l="l" t="t" r="r" b="b"/>
              <a:pathLst>
                <a:path w="13963" h="13909" extrusionOk="0">
                  <a:moveTo>
                    <a:pt x="8755" y="10921"/>
                  </a:moveTo>
                  <a:lnTo>
                    <a:pt x="9272" y="12440"/>
                  </a:lnTo>
                  <a:lnTo>
                    <a:pt x="4693" y="12440"/>
                  </a:lnTo>
                  <a:lnTo>
                    <a:pt x="5209" y="10921"/>
                  </a:lnTo>
                  <a:close/>
                  <a:moveTo>
                    <a:pt x="2109" y="12851"/>
                  </a:moveTo>
                  <a:cubicBezTo>
                    <a:pt x="2111" y="12851"/>
                    <a:pt x="2112" y="12851"/>
                    <a:pt x="2114" y="12851"/>
                  </a:cubicBezTo>
                  <a:lnTo>
                    <a:pt x="11849" y="12851"/>
                  </a:lnTo>
                  <a:cubicBezTo>
                    <a:pt x="11963" y="12851"/>
                    <a:pt x="12072" y="12908"/>
                    <a:pt x="12135" y="13007"/>
                  </a:cubicBezTo>
                  <a:lnTo>
                    <a:pt x="12453" y="13500"/>
                  </a:lnTo>
                  <a:lnTo>
                    <a:pt x="1510" y="13500"/>
                  </a:lnTo>
                  <a:lnTo>
                    <a:pt x="1828" y="13007"/>
                  </a:lnTo>
                  <a:cubicBezTo>
                    <a:pt x="1890" y="12910"/>
                    <a:pt x="1996" y="12851"/>
                    <a:pt x="2109" y="12851"/>
                  </a:cubicBezTo>
                  <a:close/>
                  <a:moveTo>
                    <a:pt x="719" y="1"/>
                  </a:moveTo>
                  <a:cubicBezTo>
                    <a:pt x="323" y="1"/>
                    <a:pt x="1" y="322"/>
                    <a:pt x="1" y="719"/>
                  </a:cubicBezTo>
                  <a:lnTo>
                    <a:pt x="1" y="10205"/>
                  </a:lnTo>
                  <a:cubicBezTo>
                    <a:pt x="1" y="10601"/>
                    <a:pt x="323" y="10921"/>
                    <a:pt x="719" y="10921"/>
                  </a:cubicBezTo>
                  <a:lnTo>
                    <a:pt x="4776" y="10921"/>
                  </a:lnTo>
                  <a:lnTo>
                    <a:pt x="4261" y="12440"/>
                  </a:lnTo>
                  <a:lnTo>
                    <a:pt x="2114" y="12440"/>
                  </a:lnTo>
                  <a:cubicBezTo>
                    <a:pt x="1860" y="12440"/>
                    <a:pt x="1623" y="12571"/>
                    <a:pt x="1485" y="12784"/>
                  </a:cubicBezTo>
                  <a:lnTo>
                    <a:pt x="964" y="13593"/>
                  </a:lnTo>
                  <a:cubicBezTo>
                    <a:pt x="875" y="13729"/>
                    <a:pt x="974" y="13909"/>
                    <a:pt x="1136" y="13909"/>
                  </a:cubicBezTo>
                  <a:lnTo>
                    <a:pt x="12828" y="13909"/>
                  </a:lnTo>
                  <a:cubicBezTo>
                    <a:pt x="12989" y="13909"/>
                    <a:pt x="13088" y="13729"/>
                    <a:pt x="13001" y="13593"/>
                  </a:cubicBezTo>
                  <a:lnTo>
                    <a:pt x="12478" y="12784"/>
                  </a:lnTo>
                  <a:cubicBezTo>
                    <a:pt x="12343" y="12572"/>
                    <a:pt x="12107" y="12442"/>
                    <a:pt x="11854" y="12442"/>
                  </a:cubicBezTo>
                  <a:cubicBezTo>
                    <a:pt x="11853" y="12442"/>
                    <a:pt x="11851" y="12442"/>
                    <a:pt x="11849" y="12442"/>
                  </a:cubicBezTo>
                  <a:lnTo>
                    <a:pt x="9702" y="12442"/>
                  </a:lnTo>
                  <a:lnTo>
                    <a:pt x="9187" y="10923"/>
                  </a:lnTo>
                  <a:lnTo>
                    <a:pt x="13246" y="10923"/>
                  </a:lnTo>
                  <a:cubicBezTo>
                    <a:pt x="13641" y="10921"/>
                    <a:pt x="13962" y="10601"/>
                    <a:pt x="13962" y="10205"/>
                  </a:cubicBezTo>
                  <a:lnTo>
                    <a:pt x="13962" y="719"/>
                  </a:lnTo>
                  <a:cubicBezTo>
                    <a:pt x="13962" y="322"/>
                    <a:pt x="13641" y="1"/>
                    <a:pt x="13246" y="1"/>
                  </a:cubicBezTo>
                  <a:lnTo>
                    <a:pt x="3517" y="1"/>
                  </a:lnTo>
                  <a:cubicBezTo>
                    <a:pt x="3405" y="1"/>
                    <a:pt x="3314" y="91"/>
                    <a:pt x="3314" y="206"/>
                  </a:cubicBezTo>
                  <a:cubicBezTo>
                    <a:pt x="3314" y="318"/>
                    <a:pt x="3405" y="409"/>
                    <a:pt x="3517" y="409"/>
                  </a:cubicBezTo>
                  <a:lnTo>
                    <a:pt x="13244" y="409"/>
                  </a:lnTo>
                  <a:cubicBezTo>
                    <a:pt x="13416" y="409"/>
                    <a:pt x="13554" y="547"/>
                    <a:pt x="13554" y="719"/>
                  </a:cubicBezTo>
                  <a:lnTo>
                    <a:pt x="13554" y="10205"/>
                  </a:lnTo>
                  <a:cubicBezTo>
                    <a:pt x="13554" y="10374"/>
                    <a:pt x="13416" y="10513"/>
                    <a:pt x="13244" y="10513"/>
                  </a:cubicBezTo>
                  <a:lnTo>
                    <a:pt x="719" y="10513"/>
                  </a:lnTo>
                  <a:cubicBezTo>
                    <a:pt x="548" y="10513"/>
                    <a:pt x="409" y="10374"/>
                    <a:pt x="409" y="10205"/>
                  </a:cubicBezTo>
                  <a:lnTo>
                    <a:pt x="409" y="719"/>
                  </a:lnTo>
                  <a:cubicBezTo>
                    <a:pt x="409" y="547"/>
                    <a:pt x="548" y="409"/>
                    <a:pt x="719" y="409"/>
                  </a:cubicBezTo>
                  <a:lnTo>
                    <a:pt x="2645" y="409"/>
                  </a:lnTo>
                  <a:cubicBezTo>
                    <a:pt x="2758" y="409"/>
                    <a:pt x="2850" y="318"/>
                    <a:pt x="2850" y="206"/>
                  </a:cubicBezTo>
                  <a:cubicBezTo>
                    <a:pt x="2850" y="91"/>
                    <a:pt x="2758" y="1"/>
                    <a:pt x="26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9"/>
            <p:cNvSpPr/>
            <p:nvPr/>
          </p:nvSpPr>
          <p:spPr>
            <a:xfrm>
              <a:off x="3997872" y="1594557"/>
              <a:ext cx="326327" cy="219906"/>
            </a:xfrm>
            <a:custGeom>
              <a:avLst/>
              <a:gdLst/>
              <a:ahLst/>
              <a:cxnLst/>
              <a:rect l="l" t="t" r="r" b="b"/>
              <a:pathLst>
                <a:path w="12103" h="8156" extrusionOk="0">
                  <a:moveTo>
                    <a:pt x="206" y="0"/>
                  </a:moveTo>
                  <a:cubicBezTo>
                    <a:pt x="93" y="0"/>
                    <a:pt x="0" y="93"/>
                    <a:pt x="0" y="205"/>
                  </a:cubicBezTo>
                  <a:lnTo>
                    <a:pt x="0" y="7951"/>
                  </a:lnTo>
                  <a:cubicBezTo>
                    <a:pt x="0" y="8063"/>
                    <a:pt x="93" y="8156"/>
                    <a:pt x="206" y="8156"/>
                  </a:cubicBezTo>
                  <a:lnTo>
                    <a:pt x="9198" y="8156"/>
                  </a:lnTo>
                  <a:cubicBezTo>
                    <a:pt x="9200" y="8156"/>
                    <a:pt x="9203" y="8156"/>
                    <a:pt x="9205" y="8156"/>
                  </a:cubicBezTo>
                  <a:cubicBezTo>
                    <a:pt x="9318" y="8156"/>
                    <a:pt x="9409" y="8065"/>
                    <a:pt x="9409" y="7951"/>
                  </a:cubicBezTo>
                  <a:cubicBezTo>
                    <a:pt x="9409" y="7837"/>
                    <a:pt x="9318" y="7745"/>
                    <a:pt x="9205" y="7745"/>
                  </a:cubicBezTo>
                  <a:cubicBezTo>
                    <a:pt x="9203" y="7745"/>
                    <a:pt x="9200" y="7745"/>
                    <a:pt x="9198" y="7745"/>
                  </a:cubicBezTo>
                  <a:lnTo>
                    <a:pt x="411" y="7745"/>
                  </a:lnTo>
                  <a:lnTo>
                    <a:pt x="411" y="410"/>
                  </a:lnTo>
                  <a:lnTo>
                    <a:pt x="11692" y="410"/>
                  </a:lnTo>
                  <a:lnTo>
                    <a:pt x="11692" y="7745"/>
                  </a:lnTo>
                  <a:lnTo>
                    <a:pt x="10052" y="7745"/>
                  </a:lnTo>
                  <a:cubicBezTo>
                    <a:pt x="10050" y="7745"/>
                    <a:pt x="10048" y="7745"/>
                    <a:pt x="10045" y="7745"/>
                  </a:cubicBezTo>
                  <a:cubicBezTo>
                    <a:pt x="9932" y="7745"/>
                    <a:pt x="9839" y="7837"/>
                    <a:pt x="9839" y="7951"/>
                  </a:cubicBezTo>
                  <a:cubicBezTo>
                    <a:pt x="9839" y="8065"/>
                    <a:pt x="9932" y="8156"/>
                    <a:pt x="10045" y="8156"/>
                  </a:cubicBezTo>
                  <a:cubicBezTo>
                    <a:pt x="10048" y="8156"/>
                    <a:pt x="10050" y="8156"/>
                    <a:pt x="10052" y="8156"/>
                  </a:cubicBezTo>
                  <a:lnTo>
                    <a:pt x="11898" y="8156"/>
                  </a:lnTo>
                  <a:cubicBezTo>
                    <a:pt x="12010" y="8156"/>
                    <a:pt x="12103" y="8063"/>
                    <a:pt x="12103" y="7951"/>
                  </a:cubicBezTo>
                  <a:lnTo>
                    <a:pt x="12103" y="205"/>
                  </a:lnTo>
                  <a:cubicBezTo>
                    <a:pt x="12103" y="93"/>
                    <a:pt x="12010" y="0"/>
                    <a:pt x="11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9"/>
            <p:cNvSpPr/>
            <p:nvPr/>
          </p:nvSpPr>
          <p:spPr>
            <a:xfrm>
              <a:off x="4154767" y="1826084"/>
              <a:ext cx="14668" cy="12591"/>
            </a:xfrm>
            <a:custGeom>
              <a:avLst/>
              <a:gdLst/>
              <a:ahLst/>
              <a:cxnLst/>
              <a:rect l="l" t="t" r="r" b="b"/>
              <a:pathLst>
                <a:path w="544" h="467" extrusionOk="0">
                  <a:moveTo>
                    <a:pt x="234" y="1"/>
                  </a:moveTo>
                  <a:cubicBezTo>
                    <a:pt x="103" y="1"/>
                    <a:pt x="1" y="106"/>
                    <a:pt x="1" y="234"/>
                  </a:cubicBezTo>
                  <a:cubicBezTo>
                    <a:pt x="1" y="374"/>
                    <a:pt x="115" y="466"/>
                    <a:pt x="234" y="466"/>
                  </a:cubicBezTo>
                  <a:cubicBezTo>
                    <a:pt x="292" y="466"/>
                    <a:pt x="350" y="445"/>
                    <a:pt x="397" y="398"/>
                  </a:cubicBezTo>
                  <a:cubicBezTo>
                    <a:pt x="543" y="252"/>
                    <a:pt x="439"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9"/>
            <p:cNvSpPr/>
            <p:nvPr/>
          </p:nvSpPr>
          <p:spPr>
            <a:xfrm>
              <a:off x="4038613" y="1635729"/>
              <a:ext cx="243040" cy="138102"/>
            </a:xfrm>
            <a:custGeom>
              <a:avLst/>
              <a:gdLst/>
              <a:ahLst/>
              <a:cxnLst/>
              <a:rect l="l" t="t" r="r" b="b"/>
              <a:pathLst>
                <a:path w="9014" h="5122" extrusionOk="0">
                  <a:moveTo>
                    <a:pt x="3600" y="411"/>
                  </a:moveTo>
                  <a:lnTo>
                    <a:pt x="3600" y="1011"/>
                  </a:lnTo>
                  <a:lnTo>
                    <a:pt x="409" y="1011"/>
                  </a:lnTo>
                  <a:lnTo>
                    <a:pt x="409" y="411"/>
                  </a:lnTo>
                  <a:close/>
                  <a:moveTo>
                    <a:pt x="8605" y="411"/>
                  </a:moveTo>
                  <a:lnTo>
                    <a:pt x="8605" y="1011"/>
                  </a:lnTo>
                  <a:lnTo>
                    <a:pt x="8005" y="1011"/>
                  </a:lnTo>
                  <a:lnTo>
                    <a:pt x="8005" y="411"/>
                  </a:lnTo>
                  <a:close/>
                  <a:moveTo>
                    <a:pt x="8605" y="2264"/>
                  </a:moveTo>
                  <a:lnTo>
                    <a:pt x="8605" y="2860"/>
                  </a:lnTo>
                  <a:lnTo>
                    <a:pt x="8005" y="2860"/>
                  </a:lnTo>
                  <a:lnTo>
                    <a:pt x="8005" y="2264"/>
                  </a:lnTo>
                  <a:close/>
                  <a:moveTo>
                    <a:pt x="3600" y="2291"/>
                  </a:moveTo>
                  <a:lnTo>
                    <a:pt x="3600" y="2889"/>
                  </a:lnTo>
                  <a:lnTo>
                    <a:pt x="409" y="2889"/>
                  </a:lnTo>
                  <a:lnTo>
                    <a:pt x="409" y="2291"/>
                  </a:lnTo>
                  <a:close/>
                  <a:moveTo>
                    <a:pt x="3600" y="4117"/>
                  </a:moveTo>
                  <a:lnTo>
                    <a:pt x="3600" y="4715"/>
                  </a:lnTo>
                  <a:lnTo>
                    <a:pt x="409" y="4715"/>
                  </a:lnTo>
                  <a:lnTo>
                    <a:pt x="409" y="4117"/>
                  </a:lnTo>
                  <a:close/>
                  <a:moveTo>
                    <a:pt x="7853" y="0"/>
                  </a:moveTo>
                  <a:cubicBezTo>
                    <a:pt x="7711" y="0"/>
                    <a:pt x="7594" y="117"/>
                    <a:pt x="7594" y="259"/>
                  </a:cubicBezTo>
                  <a:lnTo>
                    <a:pt x="7594" y="492"/>
                  </a:lnTo>
                  <a:lnTo>
                    <a:pt x="6752" y="492"/>
                  </a:lnTo>
                  <a:cubicBezTo>
                    <a:pt x="6641" y="492"/>
                    <a:pt x="6537" y="547"/>
                    <a:pt x="6471" y="638"/>
                  </a:cubicBezTo>
                  <a:lnTo>
                    <a:pt x="5972" y="1358"/>
                  </a:lnTo>
                  <a:lnTo>
                    <a:pt x="5532" y="654"/>
                  </a:lnTo>
                  <a:cubicBezTo>
                    <a:pt x="5469" y="553"/>
                    <a:pt x="5360" y="492"/>
                    <a:pt x="5242" y="492"/>
                  </a:cubicBezTo>
                  <a:lnTo>
                    <a:pt x="5240" y="492"/>
                  </a:lnTo>
                  <a:lnTo>
                    <a:pt x="4009" y="504"/>
                  </a:lnTo>
                  <a:lnTo>
                    <a:pt x="4009" y="261"/>
                  </a:lnTo>
                  <a:cubicBezTo>
                    <a:pt x="4009" y="117"/>
                    <a:pt x="3892" y="2"/>
                    <a:pt x="3750" y="2"/>
                  </a:cubicBezTo>
                  <a:lnTo>
                    <a:pt x="259" y="2"/>
                  </a:lnTo>
                  <a:cubicBezTo>
                    <a:pt x="115" y="2"/>
                    <a:pt x="1" y="117"/>
                    <a:pt x="1" y="261"/>
                  </a:cubicBezTo>
                  <a:lnTo>
                    <a:pt x="1" y="1159"/>
                  </a:lnTo>
                  <a:cubicBezTo>
                    <a:pt x="1" y="1301"/>
                    <a:pt x="115" y="1417"/>
                    <a:pt x="259" y="1417"/>
                  </a:cubicBezTo>
                  <a:lnTo>
                    <a:pt x="3750" y="1417"/>
                  </a:lnTo>
                  <a:cubicBezTo>
                    <a:pt x="3892" y="1417"/>
                    <a:pt x="4009" y="1301"/>
                    <a:pt x="4009" y="1159"/>
                  </a:cubicBezTo>
                  <a:lnTo>
                    <a:pt x="4009" y="912"/>
                  </a:lnTo>
                  <a:lnTo>
                    <a:pt x="5205" y="900"/>
                  </a:lnTo>
                  <a:lnTo>
                    <a:pt x="5718" y="1721"/>
                  </a:lnTo>
                  <a:lnTo>
                    <a:pt x="5211" y="2449"/>
                  </a:lnTo>
                  <a:lnTo>
                    <a:pt x="4009" y="2441"/>
                  </a:lnTo>
                  <a:lnTo>
                    <a:pt x="4009" y="2139"/>
                  </a:lnTo>
                  <a:cubicBezTo>
                    <a:pt x="4009" y="1995"/>
                    <a:pt x="3892" y="1881"/>
                    <a:pt x="3750" y="1881"/>
                  </a:cubicBezTo>
                  <a:lnTo>
                    <a:pt x="259" y="1881"/>
                  </a:lnTo>
                  <a:cubicBezTo>
                    <a:pt x="115" y="1881"/>
                    <a:pt x="1" y="1995"/>
                    <a:pt x="1" y="2139"/>
                  </a:cubicBezTo>
                  <a:lnTo>
                    <a:pt x="1" y="3037"/>
                  </a:lnTo>
                  <a:cubicBezTo>
                    <a:pt x="1" y="3181"/>
                    <a:pt x="115" y="3298"/>
                    <a:pt x="259" y="3298"/>
                  </a:cubicBezTo>
                  <a:lnTo>
                    <a:pt x="3750" y="3298"/>
                  </a:lnTo>
                  <a:cubicBezTo>
                    <a:pt x="3892" y="3298"/>
                    <a:pt x="4009" y="3181"/>
                    <a:pt x="4009" y="3037"/>
                  </a:cubicBezTo>
                  <a:lnTo>
                    <a:pt x="4009" y="2854"/>
                  </a:lnTo>
                  <a:lnTo>
                    <a:pt x="5244" y="2862"/>
                  </a:lnTo>
                  <a:lnTo>
                    <a:pt x="5246" y="2862"/>
                  </a:lnTo>
                  <a:cubicBezTo>
                    <a:pt x="5358" y="2862"/>
                    <a:pt x="5463" y="2806"/>
                    <a:pt x="5526" y="2714"/>
                  </a:cubicBezTo>
                  <a:lnTo>
                    <a:pt x="5952" y="2100"/>
                  </a:lnTo>
                  <a:lnTo>
                    <a:pt x="6248" y="2574"/>
                  </a:lnTo>
                  <a:lnTo>
                    <a:pt x="5207" y="4196"/>
                  </a:lnTo>
                  <a:lnTo>
                    <a:pt x="4011" y="4208"/>
                  </a:lnTo>
                  <a:lnTo>
                    <a:pt x="4011" y="3965"/>
                  </a:lnTo>
                  <a:cubicBezTo>
                    <a:pt x="4011" y="3821"/>
                    <a:pt x="3894" y="3704"/>
                    <a:pt x="3750" y="3704"/>
                  </a:cubicBezTo>
                  <a:lnTo>
                    <a:pt x="259" y="3704"/>
                  </a:lnTo>
                  <a:cubicBezTo>
                    <a:pt x="115" y="3704"/>
                    <a:pt x="1" y="3821"/>
                    <a:pt x="1" y="3965"/>
                  </a:cubicBezTo>
                  <a:lnTo>
                    <a:pt x="1" y="4863"/>
                  </a:lnTo>
                  <a:cubicBezTo>
                    <a:pt x="1" y="5005"/>
                    <a:pt x="115" y="5121"/>
                    <a:pt x="259" y="5121"/>
                  </a:cubicBezTo>
                  <a:lnTo>
                    <a:pt x="3750" y="5121"/>
                  </a:lnTo>
                  <a:cubicBezTo>
                    <a:pt x="3892" y="5121"/>
                    <a:pt x="4009" y="5005"/>
                    <a:pt x="4009" y="4863"/>
                  </a:cubicBezTo>
                  <a:lnTo>
                    <a:pt x="4009" y="4616"/>
                  </a:lnTo>
                  <a:lnTo>
                    <a:pt x="5246" y="4604"/>
                  </a:lnTo>
                  <a:cubicBezTo>
                    <a:pt x="5360" y="4604"/>
                    <a:pt x="5467" y="4545"/>
                    <a:pt x="5530" y="4448"/>
                  </a:cubicBezTo>
                  <a:lnTo>
                    <a:pt x="6602" y="2779"/>
                  </a:lnTo>
                  <a:lnTo>
                    <a:pt x="7594" y="2779"/>
                  </a:lnTo>
                  <a:lnTo>
                    <a:pt x="7594" y="3012"/>
                  </a:lnTo>
                  <a:cubicBezTo>
                    <a:pt x="7594" y="3154"/>
                    <a:pt x="7711" y="3270"/>
                    <a:pt x="7855" y="3270"/>
                  </a:cubicBezTo>
                  <a:lnTo>
                    <a:pt x="8755" y="3270"/>
                  </a:lnTo>
                  <a:cubicBezTo>
                    <a:pt x="8897" y="3270"/>
                    <a:pt x="9013" y="3154"/>
                    <a:pt x="9013" y="3010"/>
                  </a:cubicBezTo>
                  <a:lnTo>
                    <a:pt x="9013" y="2112"/>
                  </a:lnTo>
                  <a:cubicBezTo>
                    <a:pt x="9013" y="1970"/>
                    <a:pt x="8897" y="1853"/>
                    <a:pt x="8755" y="1853"/>
                  </a:cubicBezTo>
                  <a:lnTo>
                    <a:pt x="7855" y="1853"/>
                  </a:lnTo>
                  <a:cubicBezTo>
                    <a:pt x="7711" y="1853"/>
                    <a:pt x="7594" y="1970"/>
                    <a:pt x="7594" y="2112"/>
                  </a:cubicBezTo>
                  <a:lnTo>
                    <a:pt x="7594" y="2370"/>
                  </a:lnTo>
                  <a:lnTo>
                    <a:pt x="6604" y="2370"/>
                  </a:lnTo>
                  <a:lnTo>
                    <a:pt x="6207" y="1735"/>
                  </a:lnTo>
                  <a:lnTo>
                    <a:pt x="6787" y="900"/>
                  </a:lnTo>
                  <a:lnTo>
                    <a:pt x="7594" y="900"/>
                  </a:lnTo>
                  <a:lnTo>
                    <a:pt x="7594" y="1159"/>
                  </a:lnTo>
                  <a:cubicBezTo>
                    <a:pt x="7594" y="1301"/>
                    <a:pt x="7711" y="1417"/>
                    <a:pt x="7853" y="1417"/>
                  </a:cubicBezTo>
                  <a:lnTo>
                    <a:pt x="8753" y="1417"/>
                  </a:lnTo>
                  <a:cubicBezTo>
                    <a:pt x="8897" y="1417"/>
                    <a:pt x="9013" y="1301"/>
                    <a:pt x="9013" y="1159"/>
                  </a:cubicBezTo>
                  <a:lnTo>
                    <a:pt x="9013" y="259"/>
                  </a:lnTo>
                  <a:cubicBezTo>
                    <a:pt x="9013" y="117"/>
                    <a:pt x="8897" y="0"/>
                    <a:pt x="87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79"/>
          <p:cNvGrpSpPr/>
          <p:nvPr/>
        </p:nvGrpSpPr>
        <p:grpSpPr>
          <a:xfrm>
            <a:off x="3158799" y="3835631"/>
            <a:ext cx="376477" cy="327918"/>
            <a:chOff x="3158799" y="3995406"/>
            <a:chExt cx="376477" cy="327918"/>
          </a:xfrm>
        </p:grpSpPr>
        <p:sp>
          <p:nvSpPr>
            <p:cNvPr id="10035" name="Google Shape;10035;p79"/>
            <p:cNvSpPr/>
            <p:nvPr/>
          </p:nvSpPr>
          <p:spPr>
            <a:xfrm>
              <a:off x="3158799" y="3995406"/>
              <a:ext cx="376477" cy="327918"/>
            </a:xfrm>
            <a:custGeom>
              <a:avLst/>
              <a:gdLst/>
              <a:ahLst/>
              <a:cxnLst/>
              <a:rect l="l" t="t" r="r" b="b"/>
              <a:pathLst>
                <a:path w="13963" h="12162" extrusionOk="0">
                  <a:moveTo>
                    <a:pt x="8240" y="411"/>
                  </a:moveTo>
                  <a:lnTo>
                    <a:pt x="8240" y="1109"/>
                  </a:lnTo>
                  <a:lnTo>
                    <a:pt x="7796" y="1109"/>
                  </a:lnTo>
                  <a:lnTo>
                    <a:pt x="7796" y="1070"/>
                  </a:lnTo>
                  <a:cubicBezTo>
                    <a:pt x="7796" y="957"/>
                    <a:pt x="7703" y="866"/>
                    <a:pt x="7590" y="866"/>
                  </a:cubicBezTo>
                  <a:lnTo>
                    <a:pt x="6383" y="866"/>
                  </a:lnTo>
                  <a:cubicBezTo>
                    <a:pt x="6270" y="866"/>
                    <a:pt x="6179" y="957"/>
                    <a:pt x="6179" y="1070"/>
                  </a:cubicBezTo>
                  <a:lnTo>
                    <a:pt x="6179" y="1109"/>
                  </a:lnTo>
                  <a:lnTo>
                    <a:pt x="5706" y="1109"/>
                  </a:lnTo>
                  <a:lnTo>
                    <a:pt x="5704" y="411"/>
                  </a:lnTo>
                  <a:close/>
                  <a:moveTo>
                    <a:pt x="12243" y="411"/>
                  </a:moveTo>
                  <a:lnTo>
                    <a:pt x="12243" y="1109"/>
                  </a:lnTo>
                  <a:lnTo>
                    <a:pt x="11799" y="1109"/>
                  </a:lnTo>
                  <a:lnTo>
                    <a:pt x="11799" y="1072"/>
                  </a:lnTo>
                  <a:cubicBezTo>
                    <a:pt x="11799" y="959"/>
                    <a:pt x="11707" y="868"/>
                    <a:pt x="11594" y="868"/>
                  </a:cubicBezTo>
                  <a:lnTo>
                    <a:pt x="10389" y="868"/>
                  </a:lnTo>
                  <a:cubicBezTo>
                    <a:pt x="10274" y="868"/>
                    <a:pt x="10183" y="959"/>
                    <a:pt x="10183" y="1072"/>
                  </a:cubicBezTo>
                  <a:lnTo>
                    <a:pt x="10183" y="1109"/>
                  </a:lnTo>
                  <a:lnTo>
                    <a:pt x="9710" y="1109"/>
                  </a:lnTo>
                  <a:lnTo>
                    <a:pt x="9708" y="411"/>
                  </a:lnTo>
                  <a:close/>
                  <a:moveTo>
                    <a:pt x="2174" y="1518"/>
                  </a:moveTo>
                  <a:lnTo>
                    <a:pt x="2174" y="1938"/>
                  </a:lnTo>
                  <a:lnTo>
                    <a:pt x="409" y="1938"/>
                  </a:lnTo>
                  <a:lnTo>
                    <a:pt x="409" y="1518"/>
                  </a:lnTo>
                  <a:close/>
                  <a:moveTo>
                    <a:pt x="6177" y="1520"/>
                  </a:moveTo>
                  <a:lnTo>
                    <a:pt x="6177" y="1938"/>
                  </a:lnTo>
                  <a:lnTo>
                    <a:pt x="3790" y="1938"/>
                  </a:lnTo>
                  <a:lnTo>
                    <a:pt x="3790" y="1520"/>
                  </a:lnTo>
                  <a:close/>
                  <a:moveTo>
                    <a:pt x="10183" y="1520"/>
                  </a:moveTo>
                  <a:lnTo>
                    <a:pt x="10183" y="1938"/>
                  </a:lnTo>
                  <a:lnTo>
                    <a:pt x="7794" y="1938"/>
                  </a:lnTo>
                  <a:lnTo>
                    <a:pt x="7794" y="1520"/>
                  </a:lnTo>
                  <a:close/>
                  <a:moveTo>
                    <a:pt x="13554" y="1518"/>
                  </a:moveTo>
                  <a:lnTo>
                    <a:pt x="13554" y="1940"/>
                  </a:lnTo>
                  <a:lnTo>
                    <a:pt x="11799" y="1940"/>
                  </a:lnTo>
                  <a:lnTo>
                    <a:pt x="11799" y="1518"/>
                  </a:lnTo>
                  <a:close/>
                  <a:moveTo>
                    <a:pt x="3381" y="1277"/>
                  </a:moveTo>
                  <a:lnTo>
                    <a:pt x="3381" y="2120"/>
                  </a:lnTo>
                  <a:lnTo>
                    <a:pt x="2582" y="2120"/>
                  </a:lnTo>
                  <a:lnTo>
                    <a:pt x="2582" y="1277"/>
                  </a:lnTo>
                  <a:close/>
                  <a:moveTo>
                    <a:pt x="7385" y="1277"/>
                  </a:moveTo>
                  <a:lnTo>
                    <a:pt x="7385" y="2120"/>
                  </a:lnTo>
                  <a:lnTo>
                    <a:pt x="6588" y="2120"/>
                  </a:lnTo>
                  <a:lnTo>
                    <a:pt x="6588" y="1277"/>
                  </a:lnTo>
                  <a:close/>
                  <a:moveTo>
                    <a:pt x="11389" y="1277"/>
                  </a:moveTo>
                  <a:lnTo>
                    <a:pt x="11389" y="2120"/>
                  </a:lnTo>
                  <a:lnTo>
                    <a:pt x="10592" y="2120"/>
                  </a:lnTo>
                  <a:lnTo>
                    <a:pt x="10592" y="1277"/>
                  </a:lnTo>
                  <a:close/>
                  <a:moveTo>
                    <a:pt x="4236" y="2346"/>
                  </a:moveTo>
                  <a:lnTo>
                    <a:pt x="4236" y="2988"/>
                  </a:lnTo>
                  <a:lnTo>
                    <a:pt x="1700" y="2988"/>
                  </a:lnTo>
                  <a:lnTo>
                    <a:pt x="1700" y="2346"/>
                  </a:lnTo>
                  <a:lnTo>
                    <a:pt x="2176" y="2346"/>
                  </a:lnTo>
                  <a:cubicBezTo>
                    <a:pt x="2185" y="2451"/>
                    <a:pt x="2272" y="2530"/>
                    <a:pt x="2379" y="2530"/>
                  </a:cubicBezTo>
                  <a:lnTo>
                    <a:pt x="3584" y="2530"/>
                  </a:lnTo>
                  <a:cubicBezTo>
                    <a:pt x="3689" y="2530"/>
                    <a:pt x="3778" y="2451"/>
                    <a:pt x="3790" y="2346"/>
                  </a:cubicBezTo>
                  <a:close/>
                  <a:moveTo>
                    <a:pt x="8240" y="2346"/>
                  </a:moveTo>
                  <a:lnTo>
                    <a:pt x="8240" y="2988"/>
                  </a:lnTo>
                  <a:lnTo>
                    <a:pt x="5704" y="2988"/>
                  </a:lnTo>
                  <a:lnTo>
                    <a:pt x="5704" y="2346"/>
                  </a:lnTo>
                  <a:lnTo>
                    <a:pt x="6179" y="2346"/>
                  </a:lnTo>
                  <a:cubicBezTo>
                    <a:pt x="6189" y="2451"/>
                    <a:pt x="6278" y="2530"/>
                    <a:pt x="6383" y="2530"/>
                  </a:cubicBezTo>
                  <a:lnTo>
                    <a:pt x="7590" y="2530"/>
                  </a:lnTo>
                  <a:cubicBezTo>
                    <a:pt x="7695" y="2530"/>
                    <a:pt x="7782" y="2451"/>
                    <a:pt x="7794" y="2346"/>
                  </a:cubicBezTo>
                  <a:close/>
                  <a:moveTo>
                    <a:pt x="10183" y="2346"/>
                  </a:moveTo>
                  <a:cubicBezTo>
                    <a:pt x="10195" y="2451"/>
                    <a:pt x="10282" y="2530"/>
                    <a:pt x="10387" y="2530"/>
                  </a:cubicBezTo>
                  <a:lnTo>
                    <a:pt x="11594" y="2530"/>
                  </a:lnTo>
                  <a:cubicBezTo>
                    <a:pt x="11699" y="2530"/>
                    <a:pt x="11786" y="2451"/>
                    <a:pt x="11797" y="2348"/>
                  </a:cubicBezTo>
                  <a:lnTo>
                    <a:pt x="12243" y="2348"/>
                  </a:lnTo>
                  <a:lnTo>
                    <a:pt x="12243" y="2986"/>
                  </a:lnTo>
                  <a:lnTo>
                    <a:pt x="12243" y="2988"/>
                  </a:lnTo>
                  <a:lnTo>
                    <a:pt x="9708" y="2988"/>
                  </a:lnTo>
                  <a:lnTo>
                    <a:pt x="9708" y="2346"/>
                  </a:lnTo>
                  <a:close/>
                  <a:moveTo>
                    <a:pt x="7239" y="3396"/>
                  </a:moveTo>
                  <a:lnTo>
                    <a:pt x="7239" y="5356"/>
                  </a:lnTo>
                  <a:cubicBezTo>
                    <a:pt x="7136" y="5346"/>
                    <a:pt x="7032" y="5342"/>
                    <a:pt x="6927" y="5342"/>
                  </a:cubicBezTo>
                  <a:cubicBezTo>
                    <a:pt x="6862" y="5342"/>
                    <a:pt x="6799" y="5342"/>
                    <a:pt x="6734" y="5346"/>
                  </a:cubicBezTo>
                  <a:lnTo>
                    <a:pt x="6734" y="3396"/>
                  </a:lnTo>
                  <a:close/>
                  <a:moveTo>
                    <a:pt x="1497" y="0"/>
                  </a:moveTo>
                  <a:cubicBezTo>
                    <a:pt x="1382" y="0"/>
                    <a:pt x="1291" y="91"/>
                    <a:pt x="1291" y="203"/>
                  </a:cubicBezTo>
                  <a:lnTo>
                    <a:pt x="1291" y="1109"/>
                  </a:lnTo>
                  <a:lnTo>
                    <a:pt x="206" y="1109"/>
                  </a:lnTo>
                  <a:cubicBezTo>
                    <a:pt x="205" y="1109"/>
                    <a:pt x="204" y="1109"/>
                    <a:pt x="203" y="1109"/>
                  </a:cubicBezTo>
                  <a:cubicBezTo>
                    <a:pt x="92" y="1109"/>
                    <a:pt x="1" y="1201"/>
                    <a:pt x="1" y="1312"/>
                  </a:cubicBezTo>
                  <a:lnTo>
                    <a:pt x="1" y="2141"/>
                  </a:lnTo>
                  <a:cubicBezTo>
                    <a:pt x="1" y="2254"/>
                    <a:pt x="94" y="2344"/>
                    <a:pt x="206" y="2344"/>
                  </a:cubicBezTo>
                  <a:lnTo>
                    <a:pt x="1291" y="2344"/>
                  </a:lnTo>
                  <a:lnTo>
                    <a:pt x="1291" y="3189"/>
                  </a:lnTo>
                  <a:cubicBezTo>
                    <a:pt x="1291" y="3304"/>
                    <a:pt x="1382" y="3394"/>
                    <a:pt x="1497" y="3394"/>
                  </a:cubicBezTo>
                  <a:lnTo>
                    <a:pt x="4439" y="3394"/>
                  </a:lnTo>
                  <a:cubicBezTo>
                    <a:pt x="4551" y="3394"/>
                    <a:pt x="4644" y="3304"/>
                    <a:pt x="4644" y="3189"/>
                  </a:cubicBezTo>
                  <a:lnTo>
                    <a:pt x="4644" y="2344"/>
                  </a:lnTo>
                  <a:lnTo>
                    <a:pt x="5295" y="2344"/>
                  </a:lnTo>
                  <a:lnTo>
                    <a:pt x="5295" y="3189"/>
                  </a:lnTo>
                  <a:cubicBezTo>
                    <a:pt x="5295" y="3304"/>
                    <a:pt x="5386" y="3394"/>
                    <a:pt x="5499" y="3394"/>
                  </a:cubicBezTo>
                  <a:lnTo>
                    <a:pt x="6325" y="3394"/>
                  </a:lnTo>
                  <a:lnTo>
                    <a:pt x="6325" y="5393"/>
                  </a:lnTo>
                  <a:cubicBezTo>
                    <a:pt x="4701" y="5687"/>
                    <a:pt x="3521" y="7100"/>
                    <a:pt x="3519" y="8750"/>
                  </a:cubicBezTo>
                  <a:cubicBezTo>
                    <a:pt x="3519" y="10632"/>
                    <a:pt x="5049" y="12162"/>
                    <a:pt x="6927" y="12162"/>
                  </a:cubicBezTo>
                  <a:cubicBezTo>
                    <a:pt x="7742" y="12162"/>
                    <a:pt x="8530" y="11870"/>
                    <a:pt x="9147" y="11339"/>
                  </a:cubicBezTo>
                  <a:cubicBezTo>
                    <a:pt x="9232" y="11266"/>
                    <a:pt x="9242" y="11136"/>
                    <a:pt x="9169" y="11051"/>
                  </a:cubicBezTo>
                  <a:cubicBezTo>
                    <a:pt x="9128" y="11004"/>
                    <a:pt x="9070" y="10980"/>
                    <a:pt x="9013" y="10980"/>
                  </a:cubicBezTo>
                  <a:cubicBezTo>
                    <a:pt x="8966" y="10980"/>
                    <a:pt x="8919" y="10996"/>
                    <a:pt x="8881" y="11029"/>
                  </a:cubicBezTo>
                  <a:cubicBezTo>
                    <a:pt x="8336" y="11497"/>
                    <a:pt x="7644" y="11753"/>
                    <a:pt x="6927" y="11753"/>
                  </a:cubicBezTo>
                  <a:cubicBezTo>
                    <a:pt x="5276" y="11753"/>
                    <a:pt x="3930" y="10406"/>
                    <a:pt x="3930" y="8750"/>
                  </a:cubicBezTo>
                  <a:cubicBezTo>
                    <a:pt x="3930" y="7094"/>
                    <a:pt x="5274" y="5748"/>
                    <a:pt x="6927" y="5748"/>
                  </a:cubicBezTo>
                  <a:cubicBezTo>
                    <a:pt x="8581" y="5748"/>
                    <a:pt x="9927" y="7094"/>
                    <a:pt x="9927" y="8750"/>
                  </a:cubicBezTo>
                  <a:cubicBezTo>
                    <a:pt x="9927" y="9348"/>
                    <a:pt x="9749" y="9932"/>
                    <a:pt x="9414" y="10427"/>
                  </a:cubicBezTo>
                  <a:cubicBezTo>
                    <a:pt x="9349" y="10522"/>
                    <a:pt x="9372" y="10652"/>
                    <a:pt x="9467" y="10715"/>
                  </a:cubicBezTo>
                  <a:cubicBezTo>
                    <a:pt x="9502" y="10739"/>
                    <a:pt x="9542" y="10751"/>
                    <a:pt x="9581" y="10751"/>
                  </a:cubicBezTo>
                  <a:cubicBezTo>
                    <a:pt x="9648" y="10751"/>
                    <a:pt x="9714" y="10717"/>
                    <a:pt x="9753" y="10656"/>
                  </a:cubicBezTo>
                  <a:cubicBezTo>
                    <a:pt x="10385" y="9719"/>
                    <a:pt x="10511" y="8527"/>
                    <a:pt x="10089" y="7477"/>
                  </a:cubicBezTo>
                  <a:cubicBezTo>
                    <a:pt x="9668" y="6427"/>
                    <a:pt x="8753" y="5656"/>
                    <a:pt x="7648" y="5415"/>
                  </a:cubicBezTo>
                  <a:lnTo>
                    <a:pt x="7648" y="3392"/>
                  </a:lnTo>
                  <a:lnTo>
                    <a:pt x="8445" y="3392"/>
                  </a:lnTo>
                  <a:cubicBezTo>
                    <a:pt x="8557" y="3392"/>
                    <a:pt x="8648" y="3300"/>
                    <a:pt x="8648" y="3187"/>
                  </a:cubicBezTo>
                  <a:lnTo>
                    <a:pt x="8648" y="2343"/>
                  </a:lnTo>
                  <a:lnTo>
                    <a:pt x="9299" y="2343"/>
                  </a:lnTo>
                  <a:lnTo>
                    <a:pt x="9299" y="3187"/>
                  </a:lnTo>
                  <a:cubicBezTo>
                    <a:pt x="9297" y="3300"/>
                    <a:pt x="9390" y="3392"/>
                    <a:pt x="9503" y="3392"/>
                  </a:cubicBezTo>
                  <a:lnTo>
                    <a:pt x="12447" y="3392"/>
                  </a:lnTo>
                  <a:cubicBezTo>
                    <a:pt x="12559" y="3392"/>
                    <a:pt x="12652" y="3302"/>
                    <a:pt x="12652" y="3187"/>
                  </a:cubicBezTo>
                  <a:lnTo>
                    <a:pt x="12652" y="2344"/>
                  </a:lnTo>
                  <a:lnTo>
                    <a:pt x="13757" y="2344"/>
                  </a:lnTo>
                  <a:cubicBezTo>
                    <a:pt x="13869" y="2344"/>
                    <a:pt x="13962" y="2254"/>
                    <a:pt x="13962" y="2139"/>
                  </a:cubicBezTo>
                  <a:lnTo>
                    <a:pt x="13962" y="1308"/>
                  </a:lnTo>
                  <a:cubicBezTo>
                    <a:pt x="13962" y="1196"/>
                    <a:pt x="13869" y="1103"/>
                    <a:pt x="13757" y="1103"/>
                  </a:cubicBezTo>
                  <a:lnTo>
                    <a:pt x="13759" y="1109"/>
                  </a:lnTo>
                  <a:lnTo>
                    <a:pt x="12654" y="1109"/>
                  </a:lnTo>
                  <a:lnTo>
                    <a:pt x="12654" y="205"/>
                  </a:lnTo>
                  <a:cubicBezTo>
                    <a:pt x="12654" y="93"/>
                    <a:pt x="12561" y="2"/>
                    <a:pt x="12449" y="2"/>
                  </a:cubicBezTo>
                  <a:lnTo>
                    <a:pt x="9503" y="2"/>
                  </a:lnTo>
                  <a:cubicBezTo>
                    <a:pt x="9390" y="2"/>
                    <a:pt x="9299" y="93"/>
                    <a:pt x="9299" y="205"/>
                  </a:cubicBezTo>
                  <a:lnTo>
                    <a:pt x="9299" y="1109"/>
                  </a:lnTo>
                  <a:lnTo>
                    <a:pt x="8648" y="1109"/>
                  </a:lnTo>
                  <a:lnTo>
                    <a:pt x="8648" y="203"/>
                  </a:lnTo>
                  <a:cubicBezTo>
                    <a:pt x="8648" y="91"/>
                    <a:pt x="8557" y="0"/>
                    <a:pt x="8443" y="0"/>
                  </a:cubicBezTo>
                  <a:lnTo>
                    <a:pt x="5501" y="0"/>
                  </a:lnTo>
                  <a:cubicBezTo>
                    <a:pt x="5386" y="0"/>
                    <a:pt x="5295" y="91"/>
                    <a:pt x="5295" y="203"/>
                  </a:cubicBezTo>
                  <a:lnTo>
                    <a:pt x="5295" y="1109"/>
                  </a:lnTo>
                  <a:lnTo>
                    <a:pt x="4644" y="1109"/>
                  </a:lnTo>
                  <a:lnTo>
                    <a:pt x="4644" y="203"/>
                  </a:lnTo>
                  <a:cubicBezTo>
                    <a:pt x="4644" y="91"/>
                    <a:pt x="4551" y="0"/>
                    <a:pt x="4439" y="0"/>
                  </a:cubicBezTo>
                  <a:lnTo>
                    <a:pt x="3285" y="0"/>
                  </a:lnTo>
                  <a:cubicBezTo>
                    <a:pt x="3170" y="0"/>
                    <a:pt x="3079" y="91"/>
                    <a:pt x="3079" y="203"/>
                  </a:cubicBezTo>
                  <a:cubicBezTo>
                    <a:pt x="3079" y="318"/>
                    <a:pt x="3170" y="409"/>
                    <a:pt x="3285" y="409"/>
                  </a:cubicBezTo>
                  <a:lnTo>
                    <a:pt x="4236" y="409"/>
                  </a:lnTo>
                  <a:lnTo>
                    <a:pt x="4236" y="1109"/>
                  </a:lnTo>
                  <a:lnTo>
                    <a:pt x="3792" y="1109"/>
                  </a:lnTo>
                  <a:lnTo>
                    <a:pt x="3792" y="1070"/>
                  </a:lnTo>
                  <a:cubicBezTo>
                    <a:pt x="3790" y="957"/>
                    <a:pt x="3699" y="866"/>
                    <a:pt x="3586" y="866"/>
                  </a:cubicBezTo>
                  <a:lnTo>
                    <a:pt x="2379" y="866"/>
                  </a:lnTo>
                  <a:cubicBezTo>
                    <a:pt x="2266" y="866"/>
                    <a:pt x="2174" y="957"/>
                    <a:pt x="2176" y="1070"/>
                  </a:cubicBezTo>
                  <a:lnTo>
                    <a:pt x="2176" y="1109"/>
                  </a:lnTo>
                  <a:lnTo>
                    <a:pt x="1700" y="1109"/>
                  </a:lnTo>
                  <a:lnTo>
                    <a:pt x="1700" y="409"/>
                  </a:lnTo>
                  <a:lnTo>
                    <a:pt x="2379" y="409"/>
                  </a:lnTo>
                  <a:cubicBezTo>
                    <a:pt x="2491" y="409"/>
                    <a:pt x="2584" y="316"/>
                    <a:pt x="2584" y="203"/>
                  </a:cubicBezTo>
                  <a:cubicBezTo>
                    <a:pt x="2584" y="91"/>
                    <a:pt x="2491" y="0"/>
                    <a:pt x="2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9"/>
            <p:cNvSpPr/>
            <p:nvPr/>
          </p:nvSpPr>
          <p:spPr>
            <a:xfrm>
              <a:off x="3270127" y="4161441"/>
              <a:ext cx="145328" cy="139801"/>
            </a:xfrm>
            <a:custGeom>
              <a:avLst/>
              <a:gdLst/>
              <a:ahLst/>
              <a:cxnLst/>
              <a:rect l="l" t="t" r="r" b="b"/>
              <a:pathLst>
                <a:path w="5390" h="5185" extrusionOk="0">
                  <a:moveTo>
                    <a:pt x="2797" y="409"/>
                  </a:moveTo>
                  <a:cubicBezTo>
                    <a:pt x="3078" y="409"/>
                    <a:pt x="3361" y="464"/>
                    <a:pt x="3631" y="575"/>
                  </a:cubicBezTo>
                  <a:cubicBezTo>
                    <a:pt x="4446" y="915"/>
                    <a:pt x="4979" y="1710"/>
                    <a:pt x="4979" y="2594"/>
                  </a:cubicBezTo>
                  <a:cubicBezTo>
                    <a:pt x="4979" y="3798"/>
                    <a:pt x="4002" y="4774"/>
                    <a:pt x="2798" y="4776"/>
                  </a:cubicBezTo>
                  <a:cubicBezTo>
                    <a:pt x="1914" y="4776"/>
                    <a:pt x="1119" y="4246"/>
                    <a:pt x="780" y="3431"/>
                  </a:cubicBezTo>
                  <a:cubicBezTo>
                    <a:pt x="440" y="2616"/>
                    <a:pt x="628" y="1676"/>
                    <a:pt x="1251" y="1051"/>
                  </a:cubicBezTo>
                  <a:cubicBezTo>
                    <a:pt x="1669" y="632"/>
                    <a:pt x="2228" y="409"/>
                    <a:pt x="2797" y="409"/>
                  </a:cubicBezTo>
                  <a:close/>
                  <a:moveTo>
                    <a:pt x="2798" y="1"/>
                  </a:moveTo>
                  <a:cubicBezTo>
                    <a:pt x="1750" y="1"/>
                    <a:pt x="803" y="630"/>
                    <a:pt x="403" y="1599"/>
                  </a:cubicBezTo>
                  <a:cubicBezTo>
                    <a:pt x="0" y="2568"/>
                    <a:pt x="221" y="3683"/>
                    <a:pt x="963" y="4425"/>
                  </a:cubicBezTo>
                  <a:cubicBezTo>
                    <a:pt x="1458" y="4921"/>
                    <a:pt x="2121" y="5185"/>
                    <a:pt x="2795" y="5185"/>
                  </a:cubicBezTo>
                  <a:cubicBezTo>
                    <a:pt x="3129" y="5185"/>
                    <a:pt x="3466" y="5120"/>
                    <a:pt x="3787" y="4987"/>
                  </a:cubicBezTo>
                  <a:cubicBezTo>
                    <a:pt x="4756" y="4587"/>
                    <a:pt x="5387" y="3642"/>
                    <a:pt x="5389" y="2594"/>
                  </a:cubicBezTo>
                  <a:cubicBezTo>
                    <a:pt x="5387" y="1163"/>
                    <a:pt x="4229" y="3"/>
                    <a:pt x="2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9"/>
            <p:cNvSpPr/>
            <p:nvPr/>
          </p:nvSpPr>
          <p:spPr>
            <a:xfrm>
              <a:off x="3311784" y="4184656"/>
              <a:ext cx="69348" cy="92427"/>
            </a:xfrm>
            <a:custGeom>
              <a:avLst/>
              <a:gdLst/>
              <a:ahLst/>
              <a:cxnLst/>
              <a:rect l="l" t="t" r="r" b="b"/>
              <a:pathLst>
                <a:path w="2572" h="3428" extrusionOk="0">
                  <a:moveTo>
                    <a:pt x="1504" y="760"/>
                  </a:moveTo>
                  <a:cubicBezTo>
                    <a:pt x="1711" y="760"/>
                    <a:pt x="1877" y="930"/>
                    <a:pt x="1877" y="1137"/>
                  </a:cubicBezTo>
                  <a:cubicBezTo>
                    <a:pt x="1877" y="1342"/>
                    <a:pt x="1709" y="1510"/>
                    <a:pt x="1504" y="1510"/>
                  </a:cubicBezTo>
                  <a:lnTo>
                    <a:pt x="750" y="1510"/>
                  </a:lnTo>
                  <a:lnTo>
                    <a:pt x="750" y="760"/>
                  </a:lnTo>
                  <a:close/>
                  <a:moveTo>
                    <a:pt x="1723" y="1918"/>
                  </a:moveTo>
                  <a:cubicBezTo>
                    <a:pt x="1926" y="1924"/>
                    <a:pt x="2088" y="2090"/>
                    <a:pt x="2088" y="2293"/>
                  </a:cubicBezTo>
                  <a:cubicBezTo>
                    <a:pt x="2088" y="2499"/>
                    <a:pt x="1926" y="2664"/>
                    <a:pt x="1723" y="2670"/>
                  </a:cubicBezTo>
                  <a:lnTo>
                    <a:pt x="750" y="2670"/>
                  </a:lnTo>
                  <a:lnTo>
                    <a:pt x="750" y="1918"/>
                  </a:lnTo>
                  <a:close/>
                  <a:moveTo>
                    <a:pt x="863" y="0"/>
                  </a:moveTo>
                  <a:cubicBezTo>
                    <a:pt x="752" y="0"/>
                    <a:pt x="661" y="87"/>
                    <a:pt x="657" y="198"/>
                  </a:cubicBezTo>
                  <a:lnTo>
                    <a:pt x="657" y="352"/>
                  </a:lnTo>
                  <a:lnTo>
                    <a:pt x="203" y="352"/>
                  </a:lnTo>
                  <a:cubicBezTo>
                    <a:pt x="91" y="352"/>
                    <a:pt x="0" y="442"/>
                    <a:pt x="0" y="555"/>
                  </a:cubicBezTo>
                  <a:cubicBezTo>
                    <a:pt x="0" y="667"/>
                    <a:pt x="91" y="760"/>
                    <a:pt x="203" y="760"/>
                  </a:cubicBezTo>
                  <a:lnTo>
                    <a:pt x="340" y="760"/>
                  </a:lnTo>
                  <a:lnTo>
                    <a:pt x="340" y="2668"/>
                  </a:lnTo>
                  <a:lnTo>
                    <a:pt x="203" y="2668"/>
                  </a:lnTo>
                  <a:cubicBezTo>
                    <a:pt x="91" y="2668"/>
                    <a:pt x="0" y="2761"/>
                    <a:pt x="0" y="2873"/>
                  </a:cubicBezTo>
                  <a:cubicBezTo>
                    <a:pt x="0" y="2986"/>
                    <a:pt x="91" y="3079"/>
                    <a:pt x="203" y="3079"/>
                  </a:cubicBezTo>
                  <a:lnTo>
                    <a:pt x="657" y="3079"/>
                  </a:lnTo>
                  <a:lnTo>
                    <a:pt x="657" y="3231"/>
                  </a:lnTo>
                  <a:cubicBezTo>
                    <a:pt x="661" y="3341"/>
                    <a:pt x="752" y="3428"/>
                    <a:pt x="863" y="3428"/>
                  </a:cubicBezTo>
                  <a:cubicBezTo>
                    <a:pt x="973" y="3428"/>
                    <a:pt x="1064" y="3341"/>
                    <a:pt x="1068" y="3231"/>
                  </a:cubicBezTo>
                  <a:lnTo>
                    <a:pt x="1068" y="3079"/>
                  </a:lnTo>
                  <a:lnTo>
                    <a:pt x="1303" y="3079"/>
                  </a:lnTo>
                  <a:lnTo>
                    <a:pt x="1303" y="3231"/>
                  </a:lnTo>
                  <a:cubicBezTo>
                    <a:pt x="1307" y="3341"/>
                    <a:pt x="1397" y="3428"/>
                    <a:pt x="1508" y="3428"/>
                  </a:cubicBezTo>
                  <a:cubicBezTo>
                    <a:pt x="1618" y="3428"/>
                    <a:pt x="1709" y="3341"/>
                    <a:pt x="1711" y="3231"/>
                  </a:cubicBezTo>
                  <a:lnTo>
                    <a:pt x="1711" y="3079"/>
                  </a:lnTo>
                  <a:lnTo>
                    <a:pt x="1723" y="3079"/>
                  </a:lnTo>
                  <a:cubicBezTo>
                    <a:pt x="2076" y="3077"/>
                    <a:pt x="2386" y="2840"/>
                    <a:pt x="2479" y="2499"/>
                  </a:cubicBezTo>
                  <a:cubicBezTo>
                    <a:pt x="2571" y="2159"/>
                    <a:pt x="2423" y="1798"/>
                    <a:pt x="2120" y="1618"/>
                  </a:cubicBezTo>
                  <a:cubicBezTo>
                    <a:pt x="2465" y="1178"/>
                    <a:pt x="2252" y="529"/>
                    <a:pt x="1711" y="379"/>
                  </a:cubicBezTo>
                  <a:lnTo>
                    <a:pt x="1711" y="198"/>
                  </a:lnTo>
                  <a:cubicBezTo>
                    <a:pt x="1709" y="87"/>
                    <a:pt x="1618" y="0"/>
                    <a:pt x="1508" y="0"/>
                  </a:cubicBezTo>
                  <a:cubicBezTo>
                    <a:pt x="1397" y="0"/>
                    <a:pt x="1307" y="87"/>
                    <a:pt x="1303" y="198"/>
                  </a:cubicBezTo>
                  <a:lnTo>
                    <a:pt x="1303" y="352"/>
                  </a:lnTo>
                  <a:lnTo>
                    <a:pt x="1068" y="352"/>
                  </a:lnTo>
                  <a:lnTo>
                    <a:pt x="1068" y="198"/>
                  </a:lnTo>
                  <a:cubicBezTo>
                    <a:pt x="1064" y="87"/>
                    <a:pt x="973" y="0"/>
                    <a:pt x="8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9"/>
          <p:cNvGrpSpPr/>
          <p:nvPr/>
        </p:nvGrpSpPr>
        <p:grpSpPr>
          <a:xfrm>
            <a:off x="3158799" y="3227654"/>
            <a:ext cx="376477" cy="342666"/>
            <a:chOff x="3158799" y="3387429"/>
            <a:chExt cx="376477" cy="342666"/>
          </a:xfrm>
        </p:grpSpPr>
        <p:sp>
          <p:nvSpPr>
            <p:cNvPr id="10039" name="Google Shape;10039;p79"/>
            <p:cNvSpPr/>
            <p:nvPr/>
          </p:nvSpPr>
          <p:spPr>
            <a:xfrm>
              <a:off x="3158799" y="3387429"/>
              <a:ext cx="376477" cy="342666"/>
            </a:xfrm>
            <a:custGeom>
              <a:avLst/>
              <a:gdLst/>
              <a:ahLst/>
              <a:cxnLst/>
              <a:rect l="l" t="t" r="r" b="b"/>
              <a:pathLst>
                <a:path w="13963" h="12709" extrusionOk="0">
                  <a:moveTo>
                    <a:pt x="8080" y="1431"/>
                  </a:moveTo>
                  <a:cubicBezTo>
                    <a:pt x="8518" y="1431"/>
                    <a:pt x="8883" y="1762"/>
                    <a:pt x="8970" y="2204"/>
                  </a:cubicBezTo>
                  <a:lnTo>
                    <a:pt x="5072" y="2204"/>
                  </a:lnTo>
                  <a:cubicBezTo>
                    <a:pt x="5159" y="1762"/>
                    <a:pt x="5526" y="1431"/>
                    <a:pt x="5962" y="1431"/>
                  </a:cubicBezTo>
                  <a:close/>
                  <a:moveTo>
                    <a:pt x="8131" y="409"/>
                  </a:moveTo>
                  <a:cubicBezTo>
                    <a:pt x="9143" y="410"/>
                    <a:pt x="9982" y="1194"/>
                    <a:pt x="10053" y="2204"/>
                  </a:cubicBezTo>
                  <a:lnTo>
                    <a:pt x="9384" y="2204"/>
                  </a:lnTo>
                  <a:cubicBezTo>
                    <a:pt x="9291" y="1535"/>
                    <a:pt x="8741" y="1022"/>
                    <a:pt x="8080" y="1022"/>
                  </a:cubicBezTo>
                  <a:lnTo>
                    <a:pt x="5962" y="1022"/>
                  </a:lnTo>
                  <a:cubicBezTo>
                    <a:pt x="5301" y="1022"/>
                    <a:pt x="4751" y="1537"/>
                    <a:pt x="4658" y="2204"/>
                  </a:cubicBezTo>
                  <a:lnTo>
                    <a:pt x="3989" y="2204"/>
                  </a:lnTo>
                  <a:cubicBezTo>
                    <a:pt x="4060" y="1194"/>
                    <a:pt x="4899" y="410"/>
                    <a:pt x="5911" y="409"/>
                  </a:cubicBezTo>
                  <a:close/>
                  <a:moveTo>
                    <a:pt x="3604" y="9065"/>
                  </a:moveTo>
                  <a:lnTo>
                    <a:pt x="4401" y="9379"/>
                  </a:lnTo>
                  <a:lnTo>
                    <a:pt x="4401" y="10877"/>
                  </a:lnTo>
                  <a:lnTo>
                    <a:pt x="3604" y="10877"/>
                  </a:lnTo>
                  <a:lnTo>
                    <a:pt x="3604" y="9065"/>
                  </a:lnTo>
                  <a:close/>
                  <a:moveTo>
                    <a:pt x="10440" y="9101"/>
                  </a:moveTo>
                  <a:lnTo>
                    <a:pt x="10440" y="10877"/>
                  </a:lnTo>
                  <a:lnTo>
                    <a:pt x="9641" y="10877"/>
                  </a:lnTo>
                  <a:lnTo>
                    <a:pt x="9641" y="9425"/>
                  </a:lnTo>
                  <a:lnTo>
                    <a:pt x="10440" y="9101"/>
                  </a:lnTo>
                  <a:close/>
                  <a:moveTo>
                    <a:pt x="5911" y="0"/>
                  </a:moveTo>
                  <a:cubicBezTo>
                    <a:pt x="4674" y="2"/>
                    <a:pt x="3652" y="967"/>
                    <a:pt x="3579" y="2204"/>
                  </a:cubicBezTo>
                  <a:lnTo>
                    <a:pt x="709" y="2204"/>
                  </a:lnTo>
                  <a:cubicBezTo>
                    <a:pt x="319" y="2204"/>
                    <a:pt x="1" y="2522"/>
                    <a:pt x="1" y="2913"/>
                  </a:cubicBezTo>
                  <a:lnTo>
                    <a:pt x="1" y="9679"/>
                  </a:lnTo>
                  <a:cubicBezTo>
                    <a:pt x="5" y="9790"/>
                    <a:pt x="96" y="9877"/>
                    <a:pt x="204" y="9877"/>
                  </a:cubicBezTo>
                  <a:cubicBezTo>
                    <a:pt x="315" y="9877"/>
                    <a:pt x="405" y="9790"/>
                    <a:pt x="409" y="9679"/>
                  </a:cubicBezTo>
                  <a:lnTo>
                    <a:pt x="409" y="2913"/>
                  </a:lnTo>
                  <a:cubicBezTo>
                    <a:pt x="409" y="2747"/>
                    <a:pt x="544" y="2613"/>
                    <a:pt x="709" y="2613"/>
                  </a:cubicBezTo>
                  <a:lnTo>
                    <a:pt x="1382" y="2613"/>
                  </a:lnTo>
                  <a:lnTo>
                    <a:pt x="1382" y="7686"/>
                  </a:lnTo>
                  <a:cubicBezTo>
                    <a:pt x="1382" y="7996"/>
                    <a:pt x="1609" y="8280"/>
                    <a:pt x="1974" y="8424"/>
                  </a:cubicBezTo>
                  <a:lnTo>
                    <a:pt x="3196" y="8904"/>
                  </a:lnTo>
                  <a:lnTo>
                    <a:pt x="3196" y="11082"/>
                  </a:lnTo>
                  <a:cubicBezTo>
                    <a:pt x="3196" y="11195"/>
                    <a:pt x="3287" y="11285"/>
                    <a:pt x="3399" y="11285"/>
                  </a:cubicBezTo>
                  <a:lnTo>
                    <a:pt x="4609" y="11285"/>
                  </a:lnTo>
                  <a:cubicBezTo>
                    <a:pt x="4721" y="11285"/>
                    <a:pt x="4812" y="11195"/>
                    <a:pt x="4812" y="11082"/>
                  </a:cubicBezTo>
                  <a:lnTo>
                    <a:pt x="4812" y="9541"/>
                  </a:lnTo>
                  <a:lnTo>
                    <a:pt x="6574" y="10236"/>
                  </a:lnTo>
                  <a:cubicBezTo>
                    <a:pt x="6745" y="10301"/>
                    <a:pt x="6925" y="10334"/>
                    <a:pt x="7105" y="10334"/>
                  </a:cubicBezTo>
                  <a:cubicBezTo>
                    <a:pt x="7289" y="10334"/>
                    <a:pt x="7473" y="10300"/>
                    <a:pt x="7648" y="10232"/>
                  </a:cubicBezTo>
                  <a:lnTo>
                    <a:pt x="9234" y="9590"/>
                  </a:lnTo>
                  <a:lnTo>
                    <a:pt x="9234" y="11082"/>
                  </a:lnTo>
                  <a:cubicBezTo>
                    <a:pt x="9234" y="11195"/>
                    <a:pt x="9325" y="11285"/>
                    <a:pt x="9439" y="11285"/>
                  </a:cubicBezTo>
                  <a:lnTo>
                    <a:pt x="10647" y="11285"/>
                  </a:lnTo>
                  <a:cubicBezTo>
                    <a:pt x="10760" y="11285"/>
                    <a:pt x="10852" y="11195"/>
                    <a:pt x="10852" y="11082"/>
                  </a:cubicBezTo>
                  <a:lnTo>
                    <a:pt x="10852" y="8935"/>
                  </a:lnTo>
                  <a:lnTo>
                    <a:pt x="11129" y="8825"/>
                  </a:lnTo>
                  <a:cubicBezTo>
                    <a:pt x="11233" y="8781"/>
                    <a:pt x="11282" y="8663"/>
                    <a:pt x="11241" y="8558"/>
                  </a:cubicBezTo>
                  <a:cubicBezTo>
                    <a:pt x="11208" y="8479"/>
                    <a:pt x="11132" y="8430"/>
                    <a:pt x="11052" y="8430"/>
                  </a:cubicBezTo>
                  <a:cubicBezTo>
                    <a:pt x="11026" y="8430"/>
                    <a:pt x="11000" y="8435"/>
                    <a:pt x="10975" y="8446"/>
                  </a:cubicBezTo>
                  <a:lnTo>
                    <a:pt x="7496" y="9853"/>
                  </a:lnTo>
                  <a:cubicBezTo>
                    <a:pt x="7371" y="9901"/>
                    <a:pt x="7239" y="9925"/>
                    <a:pt x="7107" y="9925"/>
                  </a:cubicBezTo>
                  <a:cubicBezTo>
                    <a:pt x="6978" y="9925"/>
                    <a:pt x="6849" y="9902"/>
                    <a:pt x="6726" y="9855"/>
                  </a:cubicBezTo>
                  <a:lnTo>
                    <a:pt x="2124" y="8043"/>
                  </a:lnTo>
                  <a:cubicBezTo>
                    <a:pt x="1919" y="7962"/>
                    <a:pt x="1791" y="7826"/>
                    <a:pt x="1791" y="7686"/>
                  </a:cubicBezTo>
                  <a:lnTo>
                    <a:pt x="1791" y="2617"/>
                  </a:lnTo>
                  <a:lnTo>
                    <a:pt x="12283" y="2617"/>
                  </a:lnTo>
                  <a:lnTo>
                    <a:pt x="12283" y="7690"/>
                  </a:lnTo>
                  <a:cubicBezTo>
                    <a:pt x="12283" y="7828"/>
                    <a:pt x="12159" y="7962"/>
                    <a:pt x="11957" y="8045"/>
                  </a:cubicBezTo>
                  <a:lnTo>
                    <a:pt x="11683" y="8156"/>
                  </a:lnTo>
                  <a:cubicBezTo>
                    <a:pt x="11576" y="8197"/>
                    <a:pt x="11523" y="8318"/>
                    <a:pt x="11567" y="8424"/>
                  </a:cubicBezTo>
                  <a:cubicBezTo>
                    <a:pt x="11599" y="8503"/>
                    <a:pt x="11675" y="8551"/>
                    <a:pt x="11756" y="8551"/>
                  </a:cubicBezTo>
                  <a:cubicBezTo>
                    <a:pt x="11783" y="8551"/>
                    <a:pt x="11810" y="8546"/>
                    <a:pt x="11837" y="8535"/>
                  </a:cubicBezTo>
                  <a:lnTo>
                    <a:pt x="12111" y="8424"/>
                  </a:lnTo>
                  <a:cubicBezTo>
                    <a:pt x="12470" y="8278"/>
                    <a:pt x="12691" y="7998"/>
                    <a:pt x="12691" y="7690"/>
                  </a:cubicBezTo>
                  <a:lnTo>
                    <a:pt x="12691" y="2615"/>
                  </a:lnTo>
                  <a:lnTo>
                    <a:pt x="13254" y="2615"/>
                  </a:lnTo>
                  <a:cubicBezTo>
                    <a:pt x="13420" y="2615"/>
                    <a:pt x="13554" y="2749"/>
                    <a:pt x="13554" y="2913"/>
                  </a:cubicBezTo>
                  <a:lnTo>
                    <a:pt x="13554" y="12000"/>
                  </a:lnTo>
                  <a:cubicBezTo>
                    <a:pt x="13554" y="12166"/>
                    <a:pt x="13420" y="12300"/>
                    <a:pt x="13254" y="12300"/>
                  </a:cubicBezTo>
                  <a:lnTo>
                    <a:pt x="709" y="12300"/>
                  </a:lnTo>
                  <a:cubicBezTo>
                    <a:pt x="544" y="12300"/>
                    <a:pt x="409" y="12166"/>
                    <a:pt x="409" y="12000"/>
                  </a:cubicBezTo>
                  <a:lnTo>
                    <a:pt x="409" y="10486"/>
                  </a:lnTo>
                  <a:cubicBezTo>
                    <a:pt x="405" y="10376"/>
                    <a:pt x="315" y="10287"/>
                    <a:pt x="204" y="10287"/>
                  </a:cubicBezTo>
                  <a:cubicBezTo>
                    <a:pt x="96" y="10287"/>
                    <a:pt x="5" y="10376"/>
                    <a:pt x="1" y="10486"/>
                  </a:cubicBezTo>
                  <a:lnTo>
                    <a:pt x="1" y="12000"/>
                  </a:lnTo>
                  <a:cubicBezTo>
                    <a:pt x="1" y="12391"/>
                    <a:pt x="319" y="12708"/>
                    <a:pt x="709" y="12708"/>
                  </a:cubicBezTo>
                  <a:lnTo>
                    <a:pt x="13254" y="12708"/>
                  </a:lnTo>
                  <a:cubicBezTo>
                    <a:pt x="13645" y="12708"/>
                    <a:pt x="13962" y="12391"/>
                    <a:pt x="13962" y="12000"/>
                  </a:cubicBezTo>
                  <a:lnTo>
                    <a:pt x="13962" y="2913"/>
                  </a:lnTo>
                  <a:cubicBezTo>
                    <a:pt x="13962" y="2522"/>
                    <a:pt x="13645" y="2204"/>
                    <a:pt x="13254" y="2204"/>
                  </a:cubicBezTo>
                  <a:lnTo>
                    <a:pt x="10464" y="2204"/>
                  </a:lnTo>
                  <a:cubicBezTo>
                    <a:pt x="10392" y="967"/>
                    <a:pt x="9368" y="2"/>
                    <a:pt x="8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9"/>
            <p:cNvSpPr/>
            <p:nvPr/>
          </p:nvSpPr>
          <p:spPr>
            <a:xfrm>
              <a:off x="3221757" y="3472819"/>
              <a:ext cx="253555" cy="167410"/>
            </a:xfrm>
            <a:custGeom>
              <a:avLst/>
              <a:gdLst/>
              <a:ahLst/>
              <a:cxnLst/>
              <a:rect l="l" t="t" r="r" b="b"/>
              <a:pathLst>
                <a:path w="9404" h="6209" extrusionOk="0">
                  <a:moveTo>
                    <a:pt x="206" y="0"/>
                  </a:moveTo>
                  <a:cubicBezTo>
                    <a:pt x="91" y="0"/>
                    <a:pt x="0" y="91"/>
                    <a:pt x="0" y="205"/>
                  </a:cubicBezTo>
                  <a:lnTo>
                    <a:pt x="0" y="4231"/>
                  </a:lnTo>
                  <a:cubicBezTo>
                    <a:pt x="0" y="4316"/>
                    <a:pt x="52" y="4391"/>
                    <a:pt x="131" y="4422"/>
                  </a:cubicBezTo>
                  <a:lnTo>
                    <a:pt x="4584" y="6177"/>
                  </a:lnTo>
                  <a:cubicBezTo>
                    <a:pt x="4644" y="6198"/>
                    <a:pt x="4705" y="6208"/>
                    <a:pt x="4768" y="6208"/>
                  </a:cubicBezTo>
                  <a:cubicBezTo>
                    <a:pt x="4772" y="6208"/>
                    <a:pt x="4777" y="6209"/>
                    <a:pt x="4782" y="6209"/>
                  </a:cubicBezTo>
                  <a:cubicBezTo>
                    <a:pt x="4840" y="6209"/>
                    <a:pt x="4899" y="6197"/>
                    <a:pt x="4955" y="6175"/>
                  </a:cubicBezTo>
                  <a:lnTo>
                    <a:pt x="9275" y="4426"/>
                  </a:lnTo>
                  <a:cubicBezTo>
                    <a:pt x="9354" y="4395"/>
                    <a:pt x="9403" y="4320"/>
                    <a:pt x="9403" y="4237"/>
                  </a:cubicBezTo>
                  <a:lnTo>
                    <a:pt x="9403" y="205"/>
                  </a:lnTo>
                  <a:cubicBezTo>
                    <a:pt x="9403" y="91"/>
                    <a:pt x="9313" y="0"/>
                    <a:pt x="9200" y="0"/>
                  </a:cubicBezTo>
                  <a:lnTo>
                    <a:pt x="2224" y="0"/>
                  </a:lnTo>
                  <a:cubicBezTo>
                    <a:pt x="2116" y="4"/>
                    <a:pt x="2027" y="95"/>
                    <a:pt x="2027" y="203"/>
                  </a:cubicBezTo>
                  <a:cubicBezTo>
                    <a:pt x="2027" y="314"/>
                    <a:pt x="2116" y="405"/>
                    <a:pt x="2224" y="409"/>
                  </a:cubicBezTo>
                  <a:lnTo>
                    <a:pt x="8995" y="409"/>
                  </a:lnTo>
                  <a:lnTo>
                    <a:pt x="8995" y="4099"/>
                  </a:lnTo>
                  <a:lnTo>
                    <a:pt x="4803" y="5796"/>
                  </a:lnTo>
                  <a:cubicBezTo>
                    <a:pt x="4792" y="5798"/>
                    <a:pt x="4780" y="5800"/>
                    <a:pt x="4768" y="5800"/>
                  </a:cubicBezTo>
                  <a:cubicBezTo>
                    <a:pt x="4756" y="5800"/>
                    <a:pt x="4746" y="5798"/>
                    <a:pt x="4734" y="5796"/>
                  </a:cubicBezTo>
                  <a:lnTo>
                    <a:pt x="409" y="4093"/>
                  </a:lnTo>
                  <a:lnTo>
                    <a:pt x="409" y="409"/>
                  </a:lnTo>
                  <a:lnTo>
                    <a:pt x="1445" y="409"/>
                  </a:lnTo>
                  <a:cubicBezTo>
                    <a:pt x="1555" y="405"/>
                    <a:pt x="1642" y="314"/>
                    <a:pt x="1642" y="203"/>
                  </a:cubicBezTo>
                  <a:cubicBezTo>
                    <a:pt x="1642" y="95"/>
                    <a:pt x="1555" y="4"/>
                    <a:pt x="14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9"/>
            <p:cNvSpPr/>
            <p:nvPr/>
          </p:nvSpPr>
          <p:spPr>
            <a:xfrm>
              <a:off x="3312836" y="3499242"/>
              <a:ext cx="74794" cy="103725"/>
            </a:xfrm>
            <a:custGeom>
              <a:avLst/>
              <a:gdLst/>
              <a:ahLst/>
              <a:cxnLst/>
              <a:rect l="l" t="t" r="r" b="b"/>
              <a:pathLst>
                <a:path w="2774" h="3847" extrusionOk="0">
                  <a:moveTo>
                    <a:pt x="1668" y="814"/>
                  </a:moveTo>
                  <a:cubicBezTo>
                    <a:pt x="1917" y="814"/>
                    <a:pt x="2116" y="1013"/>
                    <a:pt x="2118" y="1262"/>
                  </a:cubicBezTo>
                  <a:lnTo>
                    <a:pt x="2118" y="1264"/>
                  </a:lnTo>
                  <a:lnTo>
                    <a:pt x="2118" y="1268"/>
                  </a:lnTo>
                  <a:cubicBezTo>
                    <a:pt x="2116" y="1515"/>
                    <a:pt x="1917" y="1716"/>
                    <a:pt x="1668" y="1716"/>
                  </a:cubicBezTo>
                  <a:lnTo>
                    <a:pt x="794" y="1716"/>
                  </a:lnTo>
                  <a:lnTo>
                    <a:pt x="794" y="814"/>
                  </a:lnTo>
                  <a:close/>
                  <a:moveTo>
                    <a:pt x="1915" y="2126"/>
                  </a:moveTo>
                  <a:cubicBezTo>
                    <a:pt x="2163" y="2126"/>
                    <a:pt x="2365" y="2326"/>
                    <a:pt x="2365" y="2574"/>
                  </a:cubicBezTo>
                  <a:lnTo>
                    <a:pt x="2365" y="2578"/>
                  </a:lnTo>
                  <a:cubicBezTo>
                    <a:pt x="2365" y="2827"/>
                    <a:pt x="2163" y="3026"/>
                    <a:pt x="1915" y="3028"/>
                  </a:cubicBezTo>
                  <a:lnTo>
                    <a:pt x="796" y="3028"/>
                  </a:lnTo>
                  <a:lnTo>
                    <a:pt x="796" y="2126"/>
                  </a:lnTo>
                  <a:close/>
                  <a:moveTo>
                    <a:pt x="948" y="1"/>
                  </a:moveTo>
                  <a:cubicBezTo>
                    <a:pt x="835" y="1"/>
                    <a:pt x="743" y="92"/>
                    <a:pt x="743" y="206"/>
                  </a:cubicBezTo>
                  <a:lnTo>
                    <a:pt x="743" y="405"/>
                  </a:lnTo>
                  <a:lnTo>
                    <a:pt x="206" y="405"/>
                  </a:lnTo>
                  <a:cubicBezTo>
                    <a:pt x="93" y="405"/>
                    <a:pt x="1" y="496"/>
                    <a:pt x="1" y="609"/>
                  </a:cubicBezTo>
                  <a:cubicBezTo>
                    <a:pt x="1" y="723"/>
                    <a:pt x="93" y="814"/>
                    <a:pt x="206" y="814"/>
                  </a:cubicBezTo>
                  <a:lnTo>
                    <a:pt x="386" y="814"/>
                  </a:lnTo>
                  <a:lnTo>
                    <a:pt x="386" y="3028"/>
                  </a:lnTo>
                  <a:lnTo>
                    <a:pt x="206" y="3028"/>
                  </a:lnTo>
                  <a:cubicBezTo>
                    <a:pt x="93" y="3028"/>
                    <a:pt x="1" y="3119"/>
                    <a:pt x="1" y="3231"/>
                  </a:cubicBezTo>
                  <a:cubicBezTo>
                    <a:pt x="1" y="3344"/>
                    <a:pt x="93" y="3437"/>
                    <a:pt x="206" y="3437"/>
                  </a:cubicBezTo>
                  <a:lnTo>
                    <a:pt x="743" y="3437"/>
                  </a:lnTo>
                  <a:lnTo>
                    <a:pt x="743" y="3636"/>
                  </a:lnTo>
                  <a:cubicBezTo>
                    <a:pt x="743" y="3748"/>
                    <a:pt x="835" y="3839"/>
                    <a:pt x="948" y="3839"/>
                  </a:cubicBezTo>
                  <a:cubicBezTo>
                    <a:pt x="1060" y="3839"/>
                    <a:pt x="1153" y="3748"/>
                    <a:pt x="1153" y="3636"/>
                  </a:cubicBezTo>
                  <a:lnTo>
                    <a:pt x="1153" y="3437"/>
                  </a:lnTo>
                  <a:lnTo>
                    <a:pt x="1469" y="3437"/>
                  </a:lnTo>
                  <a:lnTo>
                    <a:pt x="1469" y="3636"/>
                  </a:lnTo>
                  <a:cubicBezTo>
                    <a:pt x="1465" y="3752"/>
                    <a:pt x="1558" y="3847"/>
                    <a:pt x="1674" y="3847"/>
                  </a:cubicBezTo>
                  <a:cubicBezTo>
                    <a:pt x="1791" y="3847"/>
                    <a:pt x="1883" y="3752"/>
                    <a:pt x="1879" y="3636"/>
                  </a:cubicBezTo>
                  <a:lnTo>
                    <a:pt x="1879" y="3437"/>
                  </a:lnTo>
                  <a:lnTo>
                    <a:pt x="1915" y="3437"/>
                  </a:lnTo>
                  <a:cubicBezTo>
                    <a:pt x="2388" y="3437"/>
                    <a:pt x="2773" y="3052"/>
                    <a:pt x="2773" y="2578"/>
                  </a:cubicBezTo>
                  <a:lnTo>
                    <a:pt x="2773" y="2574"/>
                  </a:lnTo>
                  <a:cubicBezTo>
                    <a:pt x="2773" y="2258"/>
                    <a:pt x="2600" y="1970"/>
                    <a:pt x="2323" y="1820"/>
                  </a:cubicBezTo>
                  <a:cubicBezTo>
                    <a:pt x="2454" y="1664"/>
                    <a:pt x="2527" y="1469"/>
                    <a:pt x="2527" y="1268"/>
                  </a:cubicBezTo>
                  <a:lnTo>
                    <a:pt x="2527" y="1264"/>
                  </a:lnTo>
                  <a:cubicBezTo>
                    <a:pt x="2525" y="871"/>
                    <a:pt x="2258" y="528"/>
                    <a:pt x="1879" y="431"/>
                  </a:cubicBezTo>
                  <a:lnTo>
                    <a:pt x="1879" y="206"/>
                  </a:lnTo>
                  <a:cubicBezTo>
                    <a:pt x="1875" y="96"/>
                    <a:pt x="1785" y="7"/>
                    <a:pt x="1674" y="7"/>
                  </a:cubicBezTo>
                  <a:cubicBezTo>
                    <a:pt x="1564" y="7"/>
                    <a:pt x="1473" y="96"/>
                    <a:pt x="1469" y="206"/>
                  </a:cubicBezTo>
                  <a:lnTo>
                    <a:pt x="1469" y="405"/>
                  </a:lnTo>
                  <a:lnTo>
                    <a:pt x="1153" y="405"/>
                  </a:lnTo>
                  <a:lnTo>
                    <a:pt x="1153" y="206"/>
                  </a:lnTo>
                  <a:cubicBezTo>
                    <a:pt x="1153" y="92"/>
                    <a:pt x="1060" y="1"/>
                    <a:pt x="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9"/>
          <p:cNvGrpSpPr/>
          <p:nvPr/>
        </p:nvGrpSpPr>
        <p:grpSpPr>
          <a:xfrm>
            <a:off x="3177161" y="2609970"/>
            <a:ext cx="339754" cy="376612"/>
            <a:chOff x="3177161" y="2769745"/>
            <a:chExt cx="339754" cy="376612"/>
          </a:xfrm>
        </p:grpSpPr>
        <p:sp>
          <p:nvSpPr>
            <p:cNvPr id="10043" name="Google Shape;10043;p79"/>
            <p:cNvSpPr/>
            <p:nvPr/>
          </p:nvSpPr>
          <p:spPr>
            <a:xfrm>
              <a:off x="3177161" y="2769745"/>
              <a:ext cx="339754" cy="376612"/>
            </a:xfrm>
            <a:custGeom>
              <a:avLst/>
              <a:gdLst/>
              <a:ahLst/>
              <a:cxnLst/>
              <a:rect l="l" t="t" r="r" b="b"/>
              <a:pathLst>
                <a:path w="12601" h="13968" extrusionOk="0">
                  <a:moveTo>
                    <a:pt x="3373" y="411"/>
                  </a:moveTo>
                  <a:cubicBezTo>
                    <a:pt x="3464" y="411"/>
                    <a:pt x="3556" y="444"/>
                    <a:pt x="3632" y="520"/>
                  </a:cubicBezTo>
                  <a:cubicBezTo>
                    <a:pt x="3868" y="755"/>
                    <a:pt x="3703" y="1159"/>
                    <a:pt x="3369" y="1159"/>
                  </a:cubicBezTo>
                  <a:cubicBezTo>
                    <a:pt x="3164" y="1159"/>
                    <a:pt x="2996" y="993"/>
                    <a:pt x="2996" y="788"/>
                  </a:cubicBezTo>
                  <a:cubicBezTo>
                    <a:pt x="2995" y="562"/>
                    <a:pt x="3180" y="411"/>
                    <a:pt x="3373" y="411"/>
                  </a:cubicBezTo>
                  <a:close/>
                  <a:moveTo>
                    <a:pt x="5814" y="411"/>
                  </a:moveTo>
                  <a:cubicBezTo>
                    <a:pt x="5906" y="411"/>
                    <a:pt x="5999" y="444"/>
                    <a:pt x="6075" y="520"/>
                  </a:cubicBezTo>
                  <a:cubicBezTo>
                    <a:pt x="6311" y="755"/>
                    <a:pt x="6144" y="1159"/>
                    <a:pt x="5810" y="1159"/>
                  </a:cubicBezTo>
                  <a:cubicBezTo>
                    <a:pt x="5605" y="1159"/>
                    <a:pt x="5437" y="993"/>
                    <a:pt x="5437" y="788"/>
                  </a:cubicBezTo>
                  <a:cubicBezTo>
                    <a:pt x="5436" y="562"/>
                    <a:pt x="5621" y="411"/>
                    <a:pt x="5814" y="411"/>
                  </a:cubicBezTo>
                  <a:close/>
                  <a:moveTo>
                    <a:pt x="8224" y="411"/>
                  </a:moveTo>
                  <a:cubicBezTo>
                    <a:pt x="8315" y="411"/>
                    <a:pt x="8408" y="444"/>
                    <a:pt x="8484" y="520"/>
                  </a:cubicBezTo>
                  <a:cubicBezTo>
                    <a:pt x="8719" y="755"/>
                    <a:pt x="8553" y="1159"/>
                    <a:pt x="8220" y="1159"/>
                  </a:cubicBezTo>
                  <a:cubicBezTo>
                    <a:pt x="8014" y="1159"/>
                    <a:pt x="7847" y="993"/>
                    <a:pt x="7847" y="788"/>
                  </a:cubicBezTo>
                  <a:cubicBezTo>
                    <a:pt x="7845" y="562"/>
                    <a:pt x="8031" y="411"/>
                    <a:pt x="8224" y="411"/>
                  </a:cubicBezTo>
                  <a:close/>
                  <a:moveTo>
                    <a:pt x="4417" y="4431"/>
                  </a:moveTo>
                  <a:lnTo>
                    <a:pt x="4417" y="5015"/>
                  </a:lnTo>
                  <a:lnTo>
                    <a:pt x="743" y="5015"/>
                  </a:lnTo>
                  <a:lnTo>
                    <a:pt x="4417" y="4431"/>
                  </a:lnTo>
                  <a:close/>
                  <a:moveTo>
                    <a:pt x="5605" y="4241"/>
                  </a:moveTo>
                  <a:lnTo>
                    <a:pt x="5605" y="5015"/>
                  </a:lnTo>
                  <a:lnTo>
                    <a:pt x="4826" y="5015"/>
                  </a:lnTo>
                  <a:lnTo>
                    <a:pt x="4826" y="4366"/>
                  </a:lnTo>
                  <a:lnTo>
                    <a:pt x="5605" y="4241"/>
                  </a:lnTo>
                  <a:close/>
                  <a:moveTo>
                    <a:pt x="6730" y="4062"/>
                  </a:moveTo>
                  <a:lnTo>
                    <a:pt x="6730" y="5015"/>
                  </a:lnTo>
                  <a:lnTo>
                    <a:pt x="6013" y="5015"/>
                  </a:lnTo>
                  <a:lnTo>
                    <a:pt x="6013" y="4176"/>
                  </a:lnTo>
                  <a:lnTo>
                    <a:pt x="6730" y="4062"/>
                  </a:lnTo>
                  <a:close/>
                  <a:moveTo>
                    <a:pt x="10438" y="3472"/>
                  </a:moveTo>
                  <a:cubicBezTo>
                    <a:pt x="10521" y="3478"/>
                    <a:pt x="10584" y="3547"/>
                    <a:pt x="10584" y="3630"/>
                  </a:cubicBezTo>
                  <a:lnTo>
                    <a:pt x="10584" y="5015"/>
                  </a:lnTo>
                  <a:lnTo>
                    <a:pt x="7140" y="5015"/>
                  </a:lnTo>
                  <a:lnTo>
                    <a:pt x="7140" y="3997"/>
                  </a:lnTo>
                  <a:lnTo>
                    <a:pt x="10438" y="3472"/>
                  </a:lnTo>
                  <a:close/>
                  <a:moveTo>
                    <a:pt x="12190" y="8672"/>
                  </a:moveTo>
                  <a:lnTo>
                    <a:pt x="12190" y="10280"/>
                  </a:lnTo>
                  <a:lnTo>
                    <a:pt x="10077" y="10280"/>
                  </a:lnTo>
                  <a:cubicBezTo>
                    <a:pt x="9633" y="10280"/>
                    <a:pt x="9271" y="9921"/>
                    <a:pt x="9271" y="9477"/>
                  </a:cubicBezTo>
                  <a:cubicBezTo>
                    <a:pt x="9271" y="9033"/>
                    <a:pt x="9633" y="8672"/>
                    <a:pt x="10077" y="8672"/>
                  </a:cubicBezTo>
                  <a:close/>
                  <a:moveTo>
                    <a:pt x="8220" y="1"/>
                  </a:moveTo>
                  <a:cubicBezTo>
                    <a:pt x="7827" y="1"/>
                    <a:pt x="7495" y="293"/>
                    <a:pt x="7444" y="682"/>
                  </a:cubicBezTo>
                  <a:cubicBezTo>
                    <a:pt x="7393" y="1070"/>
                    <a:pt x="7638" y="1437"/>
                    <a:pt x="8016" y="1540"/>
                  </a:cubicBezTo>
                  <a:lnTo>
                    <a:pt x="8016" y="2274"/>
                  </a:lnTo>
                  <a:cubicBezTo>
                    <a:pt x="8014" y="2312"/>
                    <a:pt x="7985" y="2341"/>
                    <a:pt x="7947" y="2341"/>
                  </a:cubicBezTo>
                  <a:lnTo>
                    <a:pt x="7207" y="2341"/>
                  </a:lnTo>
                  <a:cubicBezTo>
                    <a:pt x="6943" y="2341"/>
                    <a:pt x="6730" y="2556"/>
                    <a:pt x="6730" y="2819"/>
                  </a:cubicBezTo>
                  <a:lnTo>
                    <a:pt x="6730" y="3647"/>
                  </a:lnTo>
                  <a:lnTo>
                    <a:pt x="6015" y="3762"/>
                  </a:lnTo>
                  <a:lnTo>
                    <a:pt x="6015" y="1540"/>
                  </a:lnTo>
                  <a:cubicBezTo>
                    <a:pt x="6392" y="1437"/>
                    <a:pt x="6637" y="1070"/>
                    <a:pt x="6586" y="682"/>
                  </a:cubicBezTo>
                  <a:cubicBezTo>
                    <a:pt x="6534" y="293"/>
                    <a:pt x="6203" y="3"/>
                    <a:pt x="5810" y="3"/>
                  </a:cubicBezTo>
                  <a:cubicBezTo>
                    <a:pt x="5418" y="3"/>
                    <a:pt x="5086" y="293"/>
                    <a:pt x="5035" y="682"/>
                  </a:cubicBezTo>
                  <a:cubicBezTo>
                    <a:pt x="4983" y="1070"/>
                    <a:pt x="5226" y="1437"/>
                    <a:pt x="5605" y="1540"/>
                  </a:cubicBezTo>
                  <a:lnTo>
                    <a:pt x="5605" y="3825"/>
                  </a:lnTo>
                  <a:lnTo>
                    <a:pt x="4826" y="3949"/>
                  </a:lnTo>
                  <a:lnTo>
                    <a:pt x="4826" y="2819"/>
                  </a:lnTo>
                  <a:cubicBezTo>
                    <a:pt x="4826" y="2554"/>
                    <a:pt x="4612" y="2341"/>
                    <a:pt x="4350" y="2341"/>
                  </a:cubicBezTo>
                  <a:lnTo>
                    <a:pt x="3610" y="2341"/>
                  </a:lnTo>
                  <a:cubicBezTo>
                    <a:pt x="3570" y="2341"/>
                    <a:pt x="3541" y="2310"/>
                    <a:pt x="3541" y="2272"/>
                  </a:cubicBezTo>
                  <a:lnTo>
                    <a:pt x="3541" y="1550"/>
                  </a:lnTo>
                  <a:cubicBezTo>
                    <a:pt x="3924" y="1463"/>
                    <a:pt x="4184" y="1108"/>
                    <a:pt x="4149" y="717"/>
                  </a:cubicBezTo>
                  <a:cubicBezTo>
                    <a:pt x="4113" y="324"/>
                    <a:pt x="3793" y="20"/>
                    <a:pt x="3403" y="5"/>
                  </a:cubicBezTo>
                  <a:cubicBezTo>
                    <a:pt x="3391" y="4"/>
                    <a:pt x="3379" y="4"/>
                    <a:pt x="3367" y="4"/>
                  </a:cubicBezTo>
                  <a:cubicBezTo>
                    <a:pt x="2989" y="4"/>
                    <a:pt x="2665" y="275"/>
                    <a:pt x="2598" y="650"/>
                  </a:cubicBezTo>
                  <a:cubicBezTo>
                    <a:pt x="2529" y="1037"/>
                    <a:pt x="2757" y="1414"/>
                    <a:pt x="3132" y="1532"/>
                  </a:cubicBezTo>
                  <a:lnTo>
                    <a:pt x="3132" y="2276"/>
                  </a:lnTo>
                  <a:cubicBezTo>
                    <a:pt x="3132" y="2538"/>
                    <a:pt x="3346" y="2754"/>
                    <a:pt x="3610" y="2754"/>
                  </a:cubicBezTo>
                  <a:lnTo>
                    <a:pt x="4350" y="2754"/>
                  </a:lnTo>
                  <a:cubicBezTo>
                    <a:pt x="4387" y="2754"/>
                    <a:pt x="4417" y="2783"/>
                    <a:pt x="4417" y="2821"/>
                  </a:cubicBezTo>
                  <a:lnTo>
                    <a:pt x="4417" y="4016"/>
                  </a:lnTo>
                  <a:lnTo>
                    <a:pt x="535" y="4634"/>
                  </a:lnTo>
                  <a:cubicBezTo>
                    <a:pt x="526" y="4634"/>
                    <a:pt x="516" y="4636"/>
                    <a:pt x="508" y="4640"/>
                  </a:cubicBezTo>
                  <a:cubicBezTo>
                    <a:pt x="190" y="4739"/>
                    <a:pt x="1" y="4946"/>
                    <a:pt x="1" y="5197"/>
                  </a:cubicBezTo>
                  <a:lnTo>
                    <a:pt x="1" y="13281"/>
                  </a:lnTo>
                  <a:cubicBezTo>
                    <a:pt x="1" y="13660"/>
                    <a:pt x="309" y="13968"/>
                    <a:pt x="689" y="13968"/>
                  </a:cubicBezTo>
                  <a:lnTo>
                    <a:pt x="9248" y="13968"/>
                  </a:lnTo>
                  <a:cubicBezTo>
                    <a:pt x="9360" y="13968"/>
                    <a:pt x="9453" y="13877"/>
                    <a:pt x="9453" y="13765"/>
                  </a:cubicBezTo>
                  <a:cubicBezTo>
                    <a:pt x="9453" y="13650"/>
                    <a:pt x="9360" y="13559"/>
                    <a:pt x="9248" y="13559"/>
                  </a:cubicBezTo>
                  <a:lnTo>
                    <a:pt x="689" y="13559"/>
                  </a:lnTo>
                  <a:cubicBezTo>
                    <a:pt x="535" y="13559"/>
                    <a:pt x="409" y="13435"/>
                    <a:pt x="409" y="13281"/>
                  </a:cubicBezTo>
                  <a:lnTo>
                    <a:pt x="409" y="5704"/>
                  </a:lnTo>
                  <a:cubicBezTo>
                    <a:pt x="409" y="5550"/>
                    <a:pt x="535" y="5423"/>
                    <a:pt x="689" y="5423"/>
                  </a:cubicBezTo>
                  <a:lnTo>
                    <a:pt x="11334" y="5423"/>
                  </a:lnTo>
                  <a:cubicBezTo>
                    <a:pt x="11487" y="5423"/>
                    <a:pt x="11612" y="5550"/>
                    <a:pt x="11612" y="5704"/>
                  </a:cubicBezTo>
                  <a:lnTo>
                    <a:pt x="11612" y="8263"/>
                  </a:lnTo>
                  <a:lnTo>
                    <a:pt x="11059" y="8263"/>
                  </a:lnTo>
                  <a:lnTo>
                    <a:pt x="11059" y="6489"/>
                  </a:lnTo>
                  <a:cubicBezTo>
                    <a:pt x="11059" y="6205"/>
                    <a:pt x="10828" y="5976"/>
                    <a:pt x="10544" y="5976"/>
                  </a:cubicBezTo>
                  <a:lnTo>
                    <a:pt x="3040" y="5976"/>
                  </a:lnTo>
                  <a:cubicBezTo>
                    <a:pt x="2929" y="5978"/>
                    <a:pt x="2840" y="6069"/>
                    <a:pt x="2840" y="6179"/>
                  </a:cubicBezTo>
                  <a:cubicBezTo>
                    <a:pt x="2840" y="6290"/>
                    <a:pt x="2929" y="6381"/>
                    <a:pt x="3040" y="6384"/>
                  </a:cubicBezTo>
                  <a:lnTo>
                    <a:pt x="10544" y="6384"/>
                  </a:lnTo>
                  <a:cubicBezTo>
                    <a:pt x="10601" y="6384"/>
                    <a:pt x="10649" y="6432"/>
                    <a:pt x="10649" y="6489"/>
                  </a:cubicBezTo>
                  <a:lnTo>
                    <a:pt x="10649" y="8263"/>
                  </a:lnTo>
                  <a:lnTo>
                    <a:pt x="10077" y="8263"/>
                  </a:lnTo>
                  <a:cubicBezTo>
                    <a:pt x="9408" y="8263"/>
                    <a:pt x="8865" y="8806"/>
                    <a:pt x="8865" y="9477"/>
                  </a:cubicBezTo>
                  <a:cubicBezTo>
                    <a:pt x="8865" y="10146"/>
                    <a:pt x="9408" y="10688"/>
                    <a:pt x="10077" y="10688"/>
                  </a:cubicBezTo>
                  <a:lnTo>
                    <a:pt x="10649" y="10688"/>
                  </a:lnTo>
                  <a:lnTo>
                    <a:pt x="10649" y="12494"/>
                  </a:lnTo>
                  <a:cubicBezTo>
                    <a:pt x="10649" y="12553"/>
                    <a:pt x="10601" y="12600"/>
                    <a:pt x="10544" y="12600"/>
                  </a:cubicBezTo>
                  <a:lnTo>
                    <a:pt x="1479" y="12600"/>
                  </a:lnTo>
                  <a:cubicBezTo>
                    <a:pt x="1422" y="12600"/>
                    <a:pt x="1374" y="12553"/>
                    <a:pt x="1374" y="12494"/>
                  </a:cubicBezTo>
                  <a:lnTo>
                    <a:pt x="1374" y="6489"/>
                  </a:lnTo>
                  <a:cubicBezTo>
                    <a:pt x="1374" y="6432"/>
                    <a:pt x="1422" y="6384"/>
                    <a:pt x="1479" y="6384"/>
                  </a:cubicBezTo>
                  <a:lnTo>
                    <a:pt x="2116" y="6384"/>
                  </a:lnTo>
                  <a:cubicBezTo>
                    <a:pt x="2227" y="6381"/>
                    <a:pt x="2315" y="6290"/>
                    <a:pt x="2315" y="6179"/>
                  </a:cubicBezTo>
                  <a:cubicBezTo>
                    <a:pt x="2315" y="6069"/>
                    <a:pt x="2227" y="5978"/>
                    <a:pt x="2116" y="5976"/>
                  </a:cubicBezTo>
                  <a:lnTo>
                    <a:pt x="1479" y="5976"/>
                  </a:lnTo>
                  <a:cubicBezTo>
                    <a:pt x="1195" y="5976"/>
                    <a:pt x="966" y="6205"/>
                    <a:pt x="966" y="6489"/>
                  </a:cubicBezTo>
                  <a:lnTo>
                    <a:pt x="966" y="12494"/>
                  </a:lnTo>
                  <a:cubicBezTo>
                    <a:pt x="966" y="12778"/>
                    <a:pt x="1195" y="13009"/>
                    <a:pt x="1479" y="13009"/>
                  </a:cubicBezTo>
                  <a:lnTo>
                    <a:pt x="10544" y="13009"/>
                  </a:lnTo>
                  <a:cubicBezTo>
                    <a:pt x="10828" y="13009"/>
                    <a:pt x="11059" y="12778"/>
                    <a:pt x="11059" y="12494"/>
                  </a:cubicBezTo>
                  <a:lnTo>
                    <a:pt x="11059" y="10688"/>
                  </a:lnTo>
                  <a:lnTo>
                    <a:pt x="11614" y="10688"/>
                  </a:lnTo>
                  <a:lnTo>
                    <a:pt x="11614" y="13281"/>
                  </a:lnTo>
                  <a:cubicBezTo>
                    <a:pt x="11614" y="13435"/>
                    <a:pt x="11489" y="13559"/>
                    <a:pt x="11336" y="13559"/>
                  </a:cubicBezTo>
                  <a:lnTo>
                    <a:pt x="10100" y="13559"/>
                  </a:lnTo>
                  <a:cubicBezTo>
                    <a:pt x="9988" y="13559"/>
                    <a:pt x="9895" y="13652"/>
                    <a:pt x="9895" y="13765"/>
                  </a:cubicBezTo>
                  <a:cubicBezTo>
                    <a:pt x="9895" y="13877"/>
                    <a:pt x="9988" y="13968"/>
                    <a:pt x="10100" y="13968"/>
                  </a:cubicBezTo>
                  <a:lnTo>
                    <a:pt x="11336" y="13968"/>
                  </a:lnTo>
                  <a:cubicBezTo>
                    <a:pt x="11714" y="13968"/>
                    <a:pt x="12022" y="13660"/>
                    <a:pt x="12022" y="13281"/>
                  </a:cubicBezTo>
                  <a:lnTo>
                    <a:pt x="12022" y="10688"/>
                  </a:lnTo>
                  <a:lnTo>
                    <a:pt x="12302" y="10688"/>
                  </a:lnTo>
                  <a:cubicBezTo>
                    <a:pt x="12468" y="10688"/>
                    <a:pt x="12600" y="10554"/>
                    <a:pt x="12600" y="10390"/>
                  </a:cubicBezTo>
                  <a:lnTo>
                    <a:pt x="12600" y="8563"/>
                  </a:lnTo>
                  <a:cubicBezTo>
                    <a:pt x="12600" y="8397"/>
                    <a:pt x="12466" y="8263"/>
                    <a:pt x="12302" y="8263"/>
                  </a:cubicBezTo>
                  <a:lnTo>
                    <a:pt x="12022" y="8263"/>
                  </a:lnTo>
                  <a:lnTo>
                    <a:pt x="12022" y="5704"/>
                  </a:lnTo>
                  <a:cubicBezTo>
                    <a:pt x="12020" y="5323"/>
                    <a:pt x="11712" y="5015"/>
                    <a:pt x="11334" y="5015"/>
                  </a:cubicBezTo>
                  <a:lnTo>
                    <a:pt x="10994" y="5015"/>
                  </a:lnTo>
                  <a:lnTo>
                    <a:pt x="10994" y="3630"/>
                  </a:lnTo>
                  <a:cubicBezTo>
                    <a:pt x="10994" y="3316"/>
                    <a:pt x="10740" y="3061"/>
                    <a:pt x="10426" y="3061"/>
                  </a:cubicBezTo>
                  <a:cubicBezTo>
                    <a:pt x="10416" y="3061"/>
                    <a:pt x="10404" y="3063"/>
                    <a:pt x="10394" y="3063"/>
                  </a:cubicBezTo>
                  <a:lnTo>
                    <a:pt x="7138" y="3582"/>
                  </a:lnTo>
                  <a:lnTo>
                    <a:pt x="7138" y="2819"/>
                  </a:lnTo>
                  <a:cubicBezTo>
                    <a:pt x="7138" y="2781"/>
                    <a:pt x="7170" y="2752"/>
                    <a:pt x="7207" y="2752"/>
                  </a:cubicBezTo>
                  <a:lnTo>
                    <a:pt x="7947" y="2752"/>
                  </a:lnTo>
                  <a:cubicBezTo>
                    <a:pt x="8210" y="2750"/>
                    <a:pt x="8425" y="2536"/>
                    <a:pt x="8425" y="2274"/>
                  </a:cubicBezTo>
                  <a:lnTo>
                    <a:pt x="8425" y="1540"/>
                  </a:lnTo>
                  <a:cubicBezTo>
                    <a:pt x="8804" y="1437"/>
                    <a:pt x="9046" y="1070"/>
                    <a:pt x="8995" y="682"/>
                  </a:cubicBezTo>
                  <a:cubicBezTo>
                    <a:pt x="8944" y="293"/>
                    <a:pt x="8612" y="1"/>
                    <a:pt x="8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9"/>
            <p:cNvSpPr/>
            <p:nvPr/>
          </p:nvSpPr>
          <p:spPr>
            <a:xfrm>
              <a:off x="3296200" y="2962931"/>
              <a:ext cx="92104" cy="124648"/>
            </a:xfrm>
            <a:custGeom>
              <a:avLst/>
              <a:gdLst/>
              <a:ahLst/>
              <a:cxnLst/>
              <a:rect l="l" t="t" r="r" b="b"/>
              <a:pathLst>
                <a:path w="3416" h="4623" extrusionOk="0">
                  <a:moveTo>
                    <a:pt x="2023" y="905"/>
                  </a:moveTo>
                  <a:cubicBezTo>
                    <a:pt x="2354" y="907"/>
                    <a:pt x="2623" y="1175"/>
                    <a:pt x="2623" y="1507"/>
                  </a:cubicBezTo>
                  <a:cubicBezTo>
                    <a:pt x="2621" y="1838"/>
                    <a:pt x="2352" y="2106"/>
                    <a:pt x="2023" y="2106"/>
                  </a:cubicBezTo>
                  <a:lnTo>
                    <a:pt x="886" y="2106"/>
                  </a:lnTo>
                  <a:lnTo>
                    <a:pt x="886" y="905"/>
                  </a:lnTo>
                  <a:close/>
                  <a:moveTo>
                    <a:pt x="2329" y="2517"/>
                  </a:moveTo>
                  <a:cubicBezTo>
                    <a:pt x="2656" y="2523"/>
                    <a:pt x="2917" y="2789"/>
                    <a:pt x="2917" y="3117"/>
                  </a:cubicBezTo>
                  <a:cubicBezTo>
                    <a:pt x="2917" y="3444"/>
                    <a:pt x="2656" y="3711"/>
                    <a:pt x="2329" y="3719"/>
                  </a:cubicBezTo>
                  <a:lnTo>
                    <a:pt x="884" y="3719"/>
                  </a:lnTo>
                  <a:lnTo>
                    <a:pt x="884" y="2517"/>
                  </a:lnTo>
                  <a:close/>
                  <a:moveTo>
                    <a:pt x="1123" y="1"/>
                  </a:moveTo>
                  <a:cubicBezTo>
                    <a:pt x="1010" y="1"/>
                    <a:pt x="920" y="92"/>
                    <a:pt x="920" y="204"/>
                  </a:cubicBezTo>
                  <a:lnTo>
                    <a:pt x="920" y="496"/>
                  </a:lnTo>
                  <a:lnTo>
                    <a:pt x="203" y="496"/>
                  </a:lnTo>
                  <a:cubicBezTo>
                    <a:pt x="93" y="500"/>
                    <a:pt x="6" y="591"/>
                    <a:pt x="6" y="701"/>
                  </a:cubicBezTo>
                  <a:cubicBezTo>
                    <a:pt x="6" y="812"/>
                    <a:pt x="93" y="901"/>
                    <a:pt x="203" y="905"/>
                  </a:cubicBezTo>
                  <a:lnTo>
                    <a:pt x="476" y="905"/>
                  </a:lnTo>
                  <a:lnTo>
                    <a:pt x="476" y="3719"/>
                  </a:lnTo>
                  <a:lnTo>
                    <a:pt x="205" y="3719"/>
                  </a:lnTo>
                  <a:cubicBezTo>
                    <a:pt x="93" y="3719"/>
                    <a:pt x="0" y="3809"/>
                    <a:pt x="0" y="3922"/>
                  </a:cubicBezTo>
                  <a:cubicBezTo>
                    <a:pt x="0" y="4034"/>
                    <a:pt x="93" y="4127"/>
                    <a:pt x="205" y="4127"/>
                  </a:cubicBezTo>
                  <a:lnTo>
                    <a:pt x="920" y="4127"/>
                  </a:lnTo>
                  <a:lnTo>
                    <a:pt x="920" y="4419"/>
                  </a:lnTo>
                  <a:cubicBezTo>
                    <a:pt x="920" y="4532"/>
                    <a:pt x="1012" y="4622"/>
                    <a:pt x="1125" y="4622"/>
                  </a:cubicBezTo>
                  <a:cubicBezTo>
                    <a:pt x="1237" y="4622"/>
                    <a:pt x="1330" y="4532"/>
                    <a:pt x="1328" y="4419"/>
                  </a:cubicBezTo>
                  <a:lnTo>
                    <a:pt x="1328" y="4127"/>
                  </a:lnTo>
                  <a:lnTo>
                    <a:pt x="1819" y="4127"/>
                  </a:lnTo>
                  <a:lnTo>
                    <a:pt x="1819" y="4419"/>
                  </a:lnTo>
                  <a:cubicBezTo>
                    <a:pt x="1819" y="4532"/>
                    <a:pt x="1912" y="4622"/>
                    <a:pt x="2025" y="4622"/>
                  </a:cubicBezTo>
                  <a:cubicBezTo>
                    <a:pt x="2137" y="4622"/>
                    <a:pt x="2230" y="4532"/>
                    <a:pt x="2230" y="4419"/>
                  </a:cubicBezTo>
                  <a:lnTo>
                    <a:pt x="2230" y="4127"/>
                  </a:lnTo>
                  <a:lnTo>
                    <a:pt x="2329" y="4127"/>
                  </a:lnTo>
                  <a:cubicBezTo>
                    <a:pt x="2802" y="4127"/>
                    <a:pt x="3211" y="3798"/>
                    <a:pt x="3313" y="3334"/>
                  </a:cubicBezTo>
                  <a:cubicBezTo>
                    <a:pt x="3416" y="2872"/>
                    <a:pt x="3181" y="2400"/>
                    <a:pt x="2753" y="2201"/>
                  </a:cubicBezTo>
                  <a:cubicBezTo>
                    <a:pt x="3297" y="1629"/>
                    <a:pt x="3001" y="680"/>
                    <a:pt x="2228" y="518"/>
                  </a:cubicBezTo>
                  <a:lnTo>
                    <a:pt x="2228" y="204"/>
                  </a:lnTo>
                  <a:cubicBezTo>
                    <a:pt x="2228" y="92"/>
                    <a:pt x="2137" y="1"/>
                    <a:pt x="2023" y="1"/>
                  </a:cubicBezTo>
                  <a:cubicBezTo>
                    <a:pt x="1910" y="1"/>
                    <a:pt x="1819" y="92"/>
                    <a:pt x="1819" y="204"/>
                  </a:cubicBezTo>
                  <a:lnTo>
                    <a:pt x="1819" y="496"/>
                  </a:lnTo>
                  <a:lnTo>
                    <a:pt x="1328" y="496"/>
                  </a:lnTo>
                  <a:lnTo>
                    <a:pt x="1328" y="204"/>
                  </a:lnTo>
                  <a:cubicBezTo>
                    <a:pt x="1328" y="92"/>
                    <a:pt x="1237" y="1"/>
                    <a:pt x="1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9"/>
            <p:cNvSpPr/>
            <p:nvPr/>
          </p:nvSpPr>
          <p:spPr>
            <a:xfrm>
              <a:off x="3447244" y="3018339"/>
              <a:ext cx="15234" cy="13023"/>
            </a:xfrm>
            <a:custGeom>
              <a:avLst/>
              <a:gdLst/>
              <a:ahLst/>
              <a:cxnLst/>
              <a:rect l="l" t="t" r="r" b="b"/>
              <a:pathLst>
                <a:path w="565" h="483" extrusionOk="0">
                  <a:moveTo>
                    <a:pt x="322" y="0"/>
                  </a:moveTo>
                  <a:cubicBezTo>
                    <a:pt x="107" y="0"/>
                    <a:pt x="0" y="261"/>
                    <a:pt x="152" y="413"/>
                  </a:cubicBezTo>
                  <a:cubicBezTo>
                    <a:pt x="201" y="461"/>
                    <a:pt x="261" y="482"/>
                    <a:pt x="320" y="482"/>
                  </a:cubicBezTo>
                  <a:cubicBezTo>
                    <a:pt x="444" y="482"/>
                    <a:pt x="565" y="385"/>
                    <a:pt x="565" y="239"/>
                  </a:cubicBezTo>
                  <a:cubicBezTo>
                    <a:pt x="563" y="107"/>
                    <a:pt x="456"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9"/>
            <p:cNvSpPr/>
            <p:nvPr/>
          </p:nvSpPr>
          <p:spPr>
            <a:xfrm>
              <a:off x="3468032" y="3018339"/>
              <a:ext cx="15234" cy="13023"/>
            </a:xfrm>
            <a:custGeom>
              <a:avLst/>
              <a:gdLst/>
              <a:ahLst/>
              <a:cxnLst/>
              <a:rect l="l" t="t" r="r" b="b"/>
              <a:pathLst>
                <a:path w="565" h="483" extrusionOk="0">
                  <a:moveTo>
                    <a:pt x="323" y="0"/>
                  </a:moveTo>
                  <a:cubicBezTo>
                    <a:pt x="107" y="0"/>
                    <a:pt x="1" y="261"/>
                    <a:pt x="153" y="413"/>
                  </a:cubicBezTo>
                  <a:cubicBezTo>
                    <a:pt x="202" y="461"/>
                    <a:pt x="261" y="482"/>
                    <a:pt x="320" y="482"/>
                  </a:cubicBezTo>
                  <a:cubicBezTo>
                    <a:pt x="445" y="482"/>
                    <a:pt x="565" y="385"/>
                    <a:pt x="563" y="239"/>
                  </a:cubicBezTo>
                  <a:cubicBezTo>
                    <a:pt x="563" y="107"/>
                    <a:pt x="455" y="0"/>
                    <a:pt x="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9"/>
          <p:cNvGrpSpPr/>
          <p:nvPr/>
        </p:nvGrpSpPr>
        <p:grpSpPr>
          <a:xfrm>
            <a:off x="3158799" y="2010243"/>
            <a:ext cx="376477" cy="375021"/>
            <a:chOff x="3158799" y="2170018"/>
            <a:chExt cx="376477" cy="375021"/>
          </a:xfrm>
        </p:grpSpPr>
        <p:sp>
          <p:nvSpPr>
            <p:cNvPr id="10048" name="Google Shape;10048;p79"/>
            <p:cNvSpPr/>
            <p:nvPr/>
          </p:nvSpPr>
          <p:spPr>
            <a:xfrm>
              <a:off x="3158799" y="2170018"/>
              <a:ext cx="376477" cy="375021"/>
            </a:xfrm>
            <a:custGeom>
              <a:avLst/>
              <a:gdLst/>
              <a:ahLst/>
              <a:cxnLst/>
              <a:rect l="l" t="t" r="r" b="b"/>
              <a:pathLst>
                <a:path w="13963" h="13909" extrusionOk="0">
                  <a:moveTo>
                    <a:pt x="8757" y="10923"/>
                  </a:moveTo>
                  <a:lnTo>
                    <a:pt x="9272" y="12442"/>
                  </a:lnTo>
                  <a:lnTo>
                    <a:pt x="4694" y="12442"/>
                  </a:lnTo>
                  <a:lnTo>
                    <a:pt x="5209" y="10923"/>
                  </a:lnTo>
                  <a:close/>
                  <a:moveTo>
                    <a:pt x="11849" y="12851"/>
                  </a:moveTo>
                  <a:cubicBezTo>
                    <a:pt x="11963" y="12851"/>
                    <a:pt x="12072" y="12910"/>
                    <a:pt x="12135" y="13007"/>
                  </a:cubicBezTo>
                  <a:lnTo>
                    <a:pt x="12453" y="13500"/>
                  </a:lnTo>
                  <a:lnTo>
                    <a:pt x="1511" y="13500"/>
                  </a:lnTo>
                  <a:lnTo>
                    <a:pt x="1828" y="13007"/>
                  </a:lnTo>
                  <a:cubicBezTo>
                    <a:pt x="1891" y="12910"/>
                    <a:pt x="2000" y="12851"/>
                    <a:pt x="2116" y="12851"/>
                  </a:cubicBezTo>
                  <a:close/>
                  <a:moveTo>
                    <a:pt x="719" y="0"/>
                  </a:moveTo>
                  <a:cubicBezTo>
                    <a:pt x="323" y="0"/>
                    <a:pt x="1" y="322"/>
                    <a:pt x="1" y="719"/>
                  </a:cubicBezTo>
                  <a:lnTo>
                    <a:pt x="1" y="2134"/>
                  </a:lnTo>
                  <a:cubicBezTo>
                    <a:pt x="5" y="2244"/>
                    <a:pt x="96" y="2331"/>
                    <a:pt x="204" y="2331"/>
                  </a:cubicBezTo>
                  <a:cubicBezTo>
                    <a:pt x="315" y="2331"/>
                    <a:pt x="405" y="2244"/>
                    <a:pt x="409" y="2134"/>
                  </a:cubicBezTo>
                  <a:lnTo>
                    <a:pt x="409" y="719"/>
                  </a:lnTo>
                  <a:cubicBezTo>
                    <a:pt x="409" y="549"/>
                    <a:pt x="548" y="411"/>
                    <a:pt x="719" y="411"/>
                  </a:cubicBezTo>
                  <a:lnTo>
                    <a:pt x="13246" y="411"/>
                  </a:lnTo>
                  <a:cubicBezTo>
                    <a:pt x="13416" y="411"/>
                    <a:pt x="13554" y="549"/>
                    <a:pt x="13554" y="719"/>
                  </a:cubicBezTo>
                  <a:lnTo>
                    <a:pt x="13554" y="10205"/>
                  </a:lnTo>
                  <a:cubicBezTo>
                    <a:pt x="13554" y="10376"/>
                    <a:pt x="13416" y="10514"/>
                    <a:pt x="13246" y="10514"/>
                  </a:cubicBezTo>
                  <a:lnTo>
                    <a:pt x="719" y="10514"/>
                  </a:lnTo>
                  <a:cubicBezTo>
                    <a:pt x="548" y="10514"/>
                    <a:pt x="409" y="10376"/>
                    <a:pt x="409" y="10205"/>
                  </a:cubicBezTo>
                  <a:lnTo>
                    <a:pt x="409" y="2937"/>
                  </a:lnTo>
                  <a:cubicBezTo>
                    <a:pt x="405" y="2826"/>
                    <a:pt x="315" y="2737"/>
                    <a:pt x="204" y="2737"/>
                  </a:cubicBezTo>
                  <a:cubicBezTo>
                    <a:pt x="96" y="2737"/>
                    <a:pt x="5" y="2826"/>
                    <a:pt x="1" y="2937"/>
                  </a:cubicBezTo>
                  <a:lnTo>
                    <a:pt x="1" y="10205"/>
                  </a:lnTo>
                  <a:cubicBezTo>
                    <a:pt x="1" y="10601"/>
                    <a:pt x="323" y="10923"/>
                    <a:pt x="719" y="10923"/>
                  </a:cubicBezTo>
                  <a:lnTo>
                    <a:pt x="4776" y="10923"/>
                  </a:lnTo>
                  <a:lnTo>
                    <a:pt x="4261" y="12442"/>
                  </a:lnTo>
                  <a:lnTo>
                    <a:pt x="2114" y="12442"/>
                  </a:lnTo>
                  <a:cubicBezTo>
                    <a:pt x="1860" y="12442"/>
                    <a:pt x="1623" y="12571"/>
                    <a:pt x="1485" y="12786"/>
                  </a:cubicBezTo>
                  <a:lnTo>
                    <a:pt x="964" y="13593"/>
                  </a:lnTo>
                  <a:cubicBezTo>
                    <a:pt x="875" y="13729"/>
                    <a:pt x="974" y="13908"/>
                    <a:pt x="1136" y="13908"/>
                  </a:cubicBezTo>
                  <a:lnTo>
                    <a:pt x="12828" y="13908"/>
                  </a:lnTo>
                  <a:cubicBezTo>
                    <a:pt x="12989" y="13908"/>
                    <a:pt x="13088" y="13729"/>
                    <a:pt x="13001" y="13593"/>
                  </a:cubicBezTo>
                  <a:lnTo>
                    <a:pt x="12478" y="12786"/>
                  </a:lnTo>
                  <a:cubicBezTo>
                    <a:pt x="12342" y="12571"/>
                    <a:pt x="12103" y="12442"/>
                    <a:pt x="11849" y="12442"/>
                  </a:cubicBezTo>
                  <a:lnTo>
                    <a:pt x="9704" y="12442"/>
                  </a:lnTo>
                  <a:lnTo>
                    <a:pt x="9187" y="10923"/>
                  </a:lnTo>
                  <a:lnTo>
                    <a:pt x="13246" y="10923"/>
                  </a:lnTo>
                  <a:cubicBezTo>
                    <a:pt x="13641" y="10923"/>
                    <a:pt x="13962" y="10601"/>
                    <a:pt x="13962" y="10205"/>
                  </a:cubicBezTo>
                  <a:lnTo>
                    <a:pt x="13962" y="719"/>
                  </a:lnTo>
                  <a:cubicBezTo>
                    <a:pt x="13962" y="322"/>
                    <a:pt x="13641" y="0"/>
                    <a:pt x="13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9"/>
            <p:cNvSpPr/>
            <p:nvPr/>
          </p:nvSpPr>
          <p:spPr>
            <a:xfrm>
              <a:off x="3183874" y="2195228"/>
              <a:ext cx="326327" cy="219879"/>
            </a:xfrm>
            <a:custGeom>
              <a:avLst/>
              <a:gdLst/>
              <a:ahLst/>
              <a:cxnLst/>
              <a:rect l="l" t="t" r="r" b="b"/>
              <a:pathLst>
                <a:path w="12103" h="8155" extrusionOk="0">
                  <a:moveTo>
                    <a:pt x="411" y="1"/>
                  </a:moveTo>
                  <a:cubicBezTo>
                    <a:pt x="186" y="1"/>
                    <a:pt x="2" y="184"/>
                    <a:pt x="0" y="411"/>
                  </a:cubicBezTo>
                  <a:lnTo>
                    <a:pt x="0" y="7742"/>
                  </a:lnTo>
                  <a:cubicBezTo>
                    <a:pt x="0" y="7969"/>
                    <a:pt x="186" y="8153"/>
                    <a:pt x="411" y="8155"/>
                  </a:cubicBezTo>
                  <a:lnTo>
                    <a:pt x="9837" y="8155"/>
                  </a:lnTo>
                  <a:cubicBezTo>
                    <a:pt x="9950" y="8155"/>
                    <a:pt x="10041" y="8062"/>
                    <a:pt x="10041" y="7949"/>
                  </a:cubicBezTo>
                  <a:cubicBezTo>
                    <a:pt x="10041" y="7837"/>
                    <a:pt x="9950" y="7744"/>
                    <a:pt x="9837" y="7744"/>
                  </a:cubicBezTo>
                  <a:lnTo>
                    <a:pt x="411" y="7744"/>
                  </a:lnTo>
                  <a:cubicBezTo>
                    <a:pt x="411" y="7744"/>
                    <a:pt x="411" y="7744"/>
                    <a:pt x="411" y="7742"/>
                  </a:cubicBezTo>
                  <a:lnTo>
                    <a:pt x="411" y="411"/>
                  </a:lnTo>
                  <a:cubicBezTo>
                    <a:pt x="411" y="411"/>
                    <a:pt x="411" y="409"/>
                    <a:pt x="411" y="409"/>
                  </a:cubicBezTo>
                  <a:lnTo>
                    <a:pt x="11690" y="409"/>
                  </a:lnTo>
                  <a:cubicBezTo>
                    <a:pt x="11692" y="409"/>
                    <a:pt x="11692" y="411"/>
                    <a:pt x="11692" y="411"/>
                  </a:cubicBezTo>
                  <a:lnTo>
                    <a:pt x="11692" y="7742"/>
                  </a:lnTo>
                  <a:cubicBezTo>
                    <a:pt x="11692" y="7744"/>
                    <a:pt x="11692" y="7744"/>
                    <a:pt x="11690" y="7744"/>
                  </a:cubicBezTo>
                  <a:lnTo>
                    <a:pt x="10629" y="7744"/>
                  </a:lnTo>
                  <a:cubicBezTo>
                    <a:pt x="10516" y="7744"/>
                    <a:pt x="10425" y="7837"/>
                    <a:pt x="10425" y="7949"/>
                  </a:cubicBezTo>
                  <a:cubicBezTo>
                    <a:pt x="10425" y="8062"/>
                    <a:pt x="10516" y="8155"/>
                    <a:pt x="10629" y="8155"/>
                  </a:cubicBezTo>
                  <a:lnTo>
                    <a:pt x="10629" y="8153"/>
                  </a:lnTo>
                  <a:lnTo>
                    <a:pt x="11690" y="8153"/>
                  </a:lnTo>
                  <a:cubicBezTo>
                    <a:pt x="11917" y="8153"/>
                    <a:pt x="12103" y="7969"/>
                    <a:pt x="12103" y="7742"/>
                  </a:cubicBezTo>
                  <a:lnTo>
                    <a:pt x="12103" y="411"/>
                  </a:lnTo>
                  <a:cubicBezTo>
                    <a:pt x="12103" y="184"/>
                    <a:pt x="11917" y="1"/>
                    <a:pt x="11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9"/>
            <p:cNvSpPr/>
            <p:nvPr/>
          </p:nvSpPr>
          <p:spPr>
            <a:xfrm>
              <a:off x="3330712" y="2426728"/>
              <a:ext cx="14722" cy="12565"/>
            </a:xfrm>
            <a:custGeom>
              <a:avLst/>
              <a:gdLst/>
              <a:ahLst/>
              <a:cxnLst/>
              <a:rect l="l" t="t" r="r" b="b"/>
              <a:pathLst>
                <a:path w="546" h="466" extrusionOk="0">
                  <a:moveTo>
                    <a:pt x="230" y="1"/>
                  </a:moveTo>
                  <a:cubicBezTo>
                    <a:pt x="103" y="1"/>
                    <a:pt x="1" y="105"/>
                    <a:pt x="1" y="234"/>
                  </a:cubicBezTo>
                  <a:cubicBezTo>
                    <a:pt x="1" y="374"/>
                    <a:pt x="115" y="466"/>
                    <a:pt x="235" y="466"/>
                  </a:cubicBezTo>
                  <a:cubicBezTo>
                    <a:pt x="293" y="466"/>
                    <a:pt x="351" y="445"/>
                    <a:pt x="399" y="397"/>
                  </a:cubicBezTo>
                  <a:cubicBezTo>
                    <a:pt x="545" y="249"/>
                    <a:pt x="441" y="1"/>
                    <a:pt x="234" y="1"/>
                  </a:cubicBezTo>
                  <a:cubicBezTo>
                    <a:pt x="232" y="1"/>
                    <a:pt x="231"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9"/>
            <p:cNvSpPr/>
            <p:nvPr/>
          </p:nvSpPr>
          <p:spPr>
            <a:xfrm>
              <a:off x="3350772" y="2426728"/>
              <a:ext cx="14722" cy="12565"/>
            </a:xfrm>
            <a:custGeom>
              <a:avLst/>
              <a:gdLst/>
              <a:ahLst/>
              <a:cxnLst/>
              <a:rect l="l" t="t" r="r" b="b"/>
              <a:pathLst>
                <a:path w="546" h="466" extrusionOk="0">
                  <a:moveTo>
                    <a:pt x="234" y="1"/>
                  </a:moveTo>
                  <a:cubicBezTo>
                    <a:pt x="105" y="1"/>
                    <a:pt x="1" y="105"/>
                    <a:pt x="1" y="234"/>
                  </a:cubicBezTo>
                  <a:cubicBezTo>
                    <a:pt x="2" y="374"/>
                    <a:pt x="117" y="466"/>
                    <a:pt x="236" y="466"/>
                  </a:cubicBezTo>
                  <a:cubicBezTo>
                    <a:pt x="294" y="466"/>
                    <a:pt x="352" y="445"/>
                    <a:pt x="399" y="397"/>
                  </a:cubicBezTo>
                  <a:cubicBezTo>
                    <a:pt x="545" y="249"/>
                    <a:pt x="441"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9"/>
            <p:cNvSpPr/>
            <p:nvPr/>
          </p:nvSpPr>
          <p:spPr>
            <a:xfrm>
              <a:off x="3313213" y="2256271"/>
              <a:ext cx="72664" cy="97550"/>
            </a:xfrm>
            <a:custGeom>
              <a:avLst/>
              <a:gdLst/>
              <a:ahLst/>
              <a:cxnLst/>
              <a:rect l="l" t="t" r="r" b="b"/>
              <a:pathLst>
                <a:path w="2695" h="3618" extrusionOk="0">
                  <a:moveTo>
                    <a:pt x="1579" y="786"/>
                  </a:moveTo>
                  <a:cubicBezTo>
                    <a:pt x="1804" y="788"/>
                    <a:pt x="1986" y="969"/>
                    <a:pt x="1986" y="1194"/>
                  </a:cubicBezTo>
                  <a:cubicBezTo>
                    <a:pt x="1986" y="1419"/>
                    <a:pt x="1804" y="1601"/>
                    <a:pt x="1579" y="1601"/>
                  </a:cubicBezTo>
                  <a:lnTo>
                    <a:pt x="776" y="1601"/>
                  </a:lnTo>
                  <a:lnTo>
                    <a:pt x="776" y="786"/>
                  </a:lnTo>
                  <a:close/>
                  <a:moveTo>
                    <a:pt x="1810" y="2009"/>
                  </a:moveTo>
                  <a:cubicBezTo>
                    <a:pt x="2029" y="2017"/>
                    <a:pt x="2203" y="2197"/>
                    <a:pt x="2203" y="2418"/>
                  </a:cubicBezTo>
                  <a:cubicBezTo>
                    <a:pt x="2203" y="2637"/>
                    <a:pt x="2029" y="2816"/>
                    <a:pt x="1810" y="2824"/>
                  </a:cubicBezTo>
                  <a:lnTo>
                    <a:pt x="774" y="2824"/>
                  </a:lnTo>
                  <a:lnTo>
                    <a:pt x="774" y="2009"/>
                  </a:lnTo>
                  <a:close/>
                  <a:moveTo>
                    <a:pt x="906" y="0"/>
                  </a:moveTo>
                  <a:cubicBezTo>
                    <a:pt x="794" y="0"/>
                    <a:pt x="701" y="91"/>
                    <a:pt x="701" y="205"/>
                  </a:cubicBezTo>
                  <a:lnTo>
                    <a:pt x="701" y="377"/>
                  </a:lnTo>
                  <a:lnTo>
                    <a:pt x="212" y="377"/>
                  </a:lnTo>
                  <a:cubicBezTo>
                    <a:pt x="209" y="377"/>
                    <a:pt x="207" y="377"/>
                    <a:pt x="205" y="377"/>
                  </a:cubicBezTo>
                  <a:cubicBezTo>
                    <a:pt x="91" y="377"/>
                    <a:pt x="1" y="468"/>
                    <a:pt x="1" y="582"/>
                  </a:cubicBezTo>
                  <a:cubicBezTo>
                    <a:pt x="1" y="696"/>
                    <a:pt x="91" y="788"/>
                    <a:pt x="205" y="788"/>
                  </a:cubicBezTo>
                  <a:cubicBezTo>
                    <a:pt x="207" y="788"/>
                    <a:pt x="209" y="788"/>
                    <a:pt x="212" y="788"/>
                  </a:cubicBezTo>
                  <a:lnTo>
                    <a:pt x="368" y="788"/>
                  </a:lnTo>
                  <a:lnTo>
                    <a:pt x="368" y="2824"/>
                  </a:lnTo>
                  <a:lnTo>
                    <a:pt x="212" y="2824"/>
                  </a:lnTo>
                  <a:cubicBezTo>
                    <a:pt x="99" y="2824"/>
                    <a:pt x="8" y="2915"/>
                    <a:pt x="8" y="3029"/>
                  </a:cubicBezTo>
                  <a:cubicBezTo>
                    <a:pt x="8" y="3142"/>
                    <a:pt x="99" y="3233"/>
                    <a:pt x="212" y="3233"/>
                  </a:cubicBezTo>
                  <a:lnTo>
                    <a:pt x="701" y="3233"/>
                  </a:lnTo>
                  <a:lnTo>
                    <a:pt x="701" y="3406"/>
                  </a:lnTo>
                  <a:cubicBezTo>
                    <a:pt x="701" y="3519"/>
                    <a:pt x="794" y="3609"/>
                    <a:pt x="906" y="3609"/>
                  </a:cubicBezTo>
                  <a:cubicBezTo>
                    <a:pt x="1019" y="3609"/>
                    <a:pt x="1110" y="3519"/>
                    <a:pt x="1110" y="3406"/>
                  </a:cubicBezTo>
                  <a:lnTo>
                    <a:pt x="1110" y="3233"/>
                  </a:lnTo>
                  <a:lnTo>
                    <a:pt x="1382" y="3233"/>
                  </a:lnTo>
                  <a:lnTo>
                    <a:pt x="1382" y="3406"/>
                  </a:lnTo>
                  <a:cubicBezTo>
                    <a:pt x="1378" y="3521"/>
                    <a:pt x="1471" y="3617"/>
                    <a:pt x="1587" y="3617"/>
                  </a:cubicBezTo>
                  <a:cubicBezTo>
                    <a:pt x="1702" y="3617"/>
                    <a:pt x="1794" y="3521"/>
                    <a:pt x="1790" y="3406"/>
                  </a:cubicBezTo>
                  <a:lnTo>
                    <a:pt x="1790" y="3233"/>
                  </a:lnTo>
                  <a:lnTo>
                    <a:pt x="1812" y="3233"/>
                  </a:lnTo>
                  <a:cubicBezTo>
                    <a:pt x="2183" y="3233"/>
                    <a:pt x="2507" y="2982"/>
                    <a:pt x="2599" y="2625"/>
                  </a:cubicBezTo>
                  <a:cubicBezTo>
                    <a:pt x="2694" y="2266"/>
                    <a:pt x="2536" y="1889"/>
                    <a:pt x="2215" y="1707"/>
                  </a:cubicBezTo>
                  <a:cubicBezTo>
                    <a:pt x="2586" y="1247"/>
                    <a:pt x="2363" y="557"/>
                    <a:pt x="1790" y="405"/>
                  </a:cubicBezTo>
                  <a:lnTo>
                    <a:pt x="1790" y="205"/>
                  </a:lnTo>
                  <a:cubicBezTo>
                    <a:pt x="1786" y="95"/>
                    <a:pt x="1696" y="6"/>
                    <a:pt x="1587" y="6"/>
                  </a:cubicBezTo>
                  <a:cubicBezTo>
                    <a:pt x="1477" y="6"/>
                    <a:pt x="1386" y="95"/>
                    <a:pt x="1382" y="205"/>
                  </a:cubicBezTo>
                  <a:lnTo>
                    <a:pt x="1382" y="377"/>
                  </a:lnTo>
                  <a:lnTo>
                    <a:pt x="1110" y="377"/>
                  </a:lnTo>
                  <a:lnTo>
                    <a:pt x="1110" y="205"/>
                  </a:lnTo>
                  <a:cubicBezTo>
                    <a:pt x="1110" y="91"/>
                    <a:pt x="1019" y="0"/>
                    <a:pt x="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9"/>
            <p:cNvSpPr/>
            <p:nvPr/>
          </p:nvSpPr>
          <p:spPr>
            <a:xfrm>
              <a:off x="3205202" y="2222002"/>
              <a:ext cx="283619" cy="165873"/>
            </a:xfrm>
            <a:custGeom>
              <a:avLst/>
              <a:gdLst/>
              <a:ahLst/>
              <a:cxnLst/>
              <a:rect l="l" t="t" r="r" b="b"/>
              <a:pathLst>
                <a:path w="10519" h="6152" extrusionOk="0">
                  <a:moveTo>
                    <a:pt x="1524" y="409"/>
                  </a:moveTo>
                  <a:cubicBezTo>
                    <a:pt x="1765" y="411"/>
                    <a:pt x="1885" y="703"/>
                    <a:pt x="1714" y="873"/>
                  </a:cubicBezTo>
                  <a:cubicBezTo>
                    <a:pt x="1658" y="928"/>
                    <a:pt x="1590" y="953"/>
                    <a:pt x="1523" y="953"/>
                  </a:cubicBezTo>
                  <a:cubicBezTo>
                    <a:pt x="1384" y="953"/>
                    <a:pt x="1250" y="844"/>
                    <a:pt x="1250" y="681"/>
                  </a:cubicBezTo>
                  <a:cubicBezTo>
                    <a:pt x="1250" y="531"/>
                    <a:pt x="1372" y="409"/>
                    <a:pt x="1524" y="409"/>
                  </a:cubicBezTo>
                  <a:close/>
                  <a:moveTo>
                    <a:pt x="8993" y="409"/>
                  </a:moveTo>
                  <a:cubicBezTo>
                    <a:pt x="9234" y="411"/>
                    <a:pt x="9354" y="703"/>
                    <a:pt x="9183" y="873"/>
                  </a:cubicBezTo>
                  <a:cubicBezTo>
                    <a:pt x="9127" y="928"/>
                    <a:pt x="9059" y="953"/>
                    <a:pt x="8993" y="953"/>
                  </a:cubicBezTo>
                  <a:cubicBezTo>
                    <a:pt x="8854" y="953"/>
                    <a:pt x="8721" y="844"/>
                    <a:pt x="8721" y="681"/>
                  </a:cubicBezTo>
                  <a:cubicBezTo>
                    <a:pt x="8721" y="531"/>
                    <a:pt x="8843" y="409"/>
                    <a:pt x="8993" y="409"/>
                  </a:cubicBezTo>
                  <a:close/>
                  <a:moveTo>
                    <a:pt x="9838" y="2806"/>
                  </a:moveTo>
                  <a:cubicBezTo>
                    <a:pt x="10080" y="2806"/>
                    <a:pt x="10199" y="3101"/>
                    <a:pt x="10029" y="3270"/>
                  </a:cubicBezTo>
                  <a:cubicBezTo>
                    <a:pt x="9974" y="3325"/>
                    <a:pt x="9906" y="3350"/>
                    <a:pt x="9839" y="3350"/>
                  </a:cubicBezTo>
                  <a:cubicBezTo>
                    <a:pt x="9699" y="3350"/>
                    <a:pt x="9565" y="3241"/>
                    <a:pt x="9565" y="3077"/>
                  </a:cubicBezTo>
                  <a:cubicBezTo>
                    <a:pt x="9567" y="2927"/>
                    <a:pt x="9688" y="2806"/>
                    <a:pt x="9838" y="2806"/>
                  </a:cubicBezTo>
                  <a:close/>
                  <a:moveTo>
                    <a:pt x="678" y="2807"/>
                  </a:moveTo>
                  <a:cubicBezTo>
                    <a:pt x="817" y="2807"/>
                    <a:pt x="950" y="2916"/>
                    <a:pt x="950" y="3079"/>
                  </a:cubicBezTo>
                  <a:cubicBezTo>
                    <a:pt x="950" y="3229"/>
                    <a:pt x="827" y="3351"/>
                    <a:pt x="678" y="3351"/>
                  </a:cubicBezTo>
                  <a:cubicBezTo>
                    <a:pt x="437" y="3349"/>
                    <a:pt x="316" y="3057"/>
                    <a:pt x="488" y="2887"/>
                  </a:cubicBezTo>
                  <a:cubicBezTo>
                    <a:pt x="544" y="2832"/>
                    <a:pt x="611" y="2807"/>
                    <a:pt x="678" y="2807"/>
                  </a:cubicBezTo>
                  <a:close/>
                  <a:moveTo>
                    <a:pt x="5262" y="590"/>
                  </a:moveTo>
                  <a:cubicBezTo>
                    <a:pt x="6635" y="590"/>
                    <a:pt x="7754" y="1711"/>
                    <a:pt x="7754" y="3091"/>
                  </a:cubicBezTo>
                  <a:cubicBezTo>
                    <a:pt x="7754" y="4470"/>
                    <a:pt x="6635" y="5593"/>
                    <a:pt x="5262" y="5593"/>
                  </a:cubicBezTo>
                  <a:cubicBezTo>
                    <a:pt x="3886" y="5593"/>
                    <a:pt x="2767" y="4470"/>
                    <a:pt x="2767" y="3091"/>
                  </a:cubicBezTo>
                  <a:cubicBezTo>
                    <a:pt x="2767" y="1711"/>
                    <a:pt x="3886" y="590"/>
                    <a:pt x="5262" y="590"/>
                  </a:cubicBezTo>
                  <a:close/>
                  <a:moveTo>
                    <a:pt x="1523" y="5197"/>
                  </a:moveTo>
                  <a:cubicBezTo>
                    <a:pt x="1663" y="5197"/>
                    <a:pt x="1796" y="5306"/>
                    <a:pt x="1796" y="5468"/>
                  </a:cubicBezTo>
                  <a:cubicBezTo>
                    <a:pt x="1794" y="5618"/>
                    <a:pt x="1674" y="5741"/>
                    <a:pt x="1524" y="5741"/>
                  </a:cubicBezTo>
                  <a:cubicBezTo>
                    <a:pt x="1281" y="5739"/>
                    <a:pt x="1163" y="5447"/>
                    <a:pt x="1333" y="5277"/>
                  </a:cubicBezTo>
                  <a:cubicBezTo>
                    <a:pt x="1388" y="5222"/>
                    <a:pt x="1456" y="5197"/>
                    <a:pt x="1523" y="5197"/>
                  </a:cubicBezTo>
                  <a:close/>
                  <a:moveTo>
                    <a:pt x="8991" y="5197"/>
                  </a:moveTo>
                  <a:cubicBezTo>
                    <a:pt x="9130" y="5197"/>
                    <a:pt x="9263" y="5306"/>
                    <a:pt x="9263" y="5468"/>
                  </a:cubicBezTo>
                  <a:cubicBezTo>
                    <a:pt x="9263" y="5618"/>
                    <a:pt x="9143" y="5739"/>
                    <a:pt x="8993" y="5741"/>
                  </a:cubicBezTo>
                  <a:cubicBezTo>
                    <a:pt x="8750" y="5741"/>
                    <a:pt x="8630" y="5449"/>
                    <a:pt x="8802" y="5277"/>
                  </a:cubicBezTo>
                  <a:cubicBezTo>
                    <a:pt x="8857" y="5222"/>
                    <a:pt x="8924" y="5197"/>
                    <a:pt x="8991" y="5197"/>
                  </a:cubicBezTo>
                  <a:close/>
                  <a:moveTo>
                    <a:pt x="1520" y="0"/>
                  </a:moveTo>
                  <a:cubicBezTo>
                    <a:pt x="1191" y="0"/>
                    <a:pt x="909" y="239"/>
                    <a:pt x="853" y="565"/>
                  </a:cubicBezTo>
                  <a:cubicBezTo>
                    <a:pt x="796" y="896"/>
                    <a:pt x="989" y="1220"/>
                    <a:pt x="1307" y="1326"/>
                  </a:cubicBezTo>
                  <a:lnTo>
                    <a:pt x="1307" y="1772"/>
                  </a:lnTo>
                  <a:cubicBezTo>
                    <a:pt x="1309" y="2037"/>
                    <a:pt x="1520" y="2248"/>
                    <a:pt x="1783" y="2250"/>
                  </a:cubicBezTo>
                  <a:lnTo>
                    <a:pt x="2481" y="2254"/>
                  </a:lnTo>
                  <a:cubicBezTo>
                    <a:pt x="2420" y="2455"/>
                    <a:pt x="2382" y="2664"/>
                    <a:pt x="2367" y="2876"/>
                  </a:cubicBezTo>
                  <a:lnTo>
                    <a:pt x="1331" y="2876"/>
                  </a:lnTo>
                  <a:cubicBezTo>
                    <a:pt x="1241" y="2588"/>
                    <a:pt x="975" y="2398"/>
                    <a:pt x="681" y="2398"/>
                  </a:cubicBezTo>
                  <a:cubicBezTo>
                    <a:pt x="647" y="2398"/>
                    <a:pt x="612" y="2400"/>
                    <a:pt x="577" y="2406"/>
                  </a:cubicBezTo>
                  <a:cubicBezTo>
                    <a:pt x="245" y="2457"/>
                    <a:pt x="1" y="2743"/>
                    <a:pt x="1" y="3079"/>
                  </a:cubicBezTo>
                  <a:cubicBezTo>
                    <a:pt x="1" y="3416"/>
                    <a:pt x="245" y="3702"/>
                    <a:pt x="577" y="3754"/>
                  </a:cubicBezTo>
                  <a:cubicBezTo>
                    <a:pt x="612" y="3759"/>
                    <a:pt x="647" y="3762"/>
                    <a:pt x="681" y="3762"/>
                  </a:cubicBezTo>
                  <a:cubicBezTo>
                    <a:pt x="975" y="3762"/>
                    <a:pt x="1241" y="3572"/>
                    <a:pt x="1331" y="3284"/>
                  </a:cubicBezTo>
                  <a:lnTo>
                    <a:pt x="2367" y="3284"/>
                  </a:lnTo>
                  <a:cubicBezTo>
                    <a:pt x="2381" y="3491"/>
                    <a:pt x="2416" y="3696"/>
                    <a:pt x="2473" y="3896"/>
                  </a:cubicBezTo>
                  <a:lnTo>
                    <a:pt x="1785" y="3900"/>
                  </a:lnTo>
                  <a:cubicBezTo>
                    <a:pt x="1522" y="3900"/>
                    <a:pt x="1307" y="4113"/>
                    <a:pt x="1307" y="4377"/>
                  </a:cubicBezTo>
                  <a:lnTo>
                    <a:pt x="1307" y="4823"/>
                  </a:lnTo>
                  <a:cubicBezTo>
                    <a:pt x="987" y="4930"/>
                    <a:pt x="794" y="5253"/>
                    <a:pt x="851" y="5585"/>
                  </a:cubicBezTo>
                  <a:cubicBezTo>
                    <a:pt x="908" y="5912"/>
                    <a:pt x="1191" y="6149"/>
                    <a:pt x="1524" y="6149"/>
                  </a:cubicBezTo>
                  <a:cubicBezTo>
                    <a:pt x="1528" y="6149"/>
                    <a:pt x="1532" y="6149"/>
                    <a:pt x="1536" y="6149"/>
                  </a:cubicBezTo>
                  <a:cubicBezTo>
                    <a:pt x="1871" y="6143"/>
                    <a:pt x="2154" y="5893"/>
                    <a:pt x="2199" y="5559"/>
                  </a:cubicBezTo>
                  <a:cubicBezTo>
                    <a:pt x="2244" y="5226"/>
                    <a:pt x="2039" y="4910"/>
                    <a:pt x="1715" y="4815"/>
                  </a:cubicBezTo>
                  <a:lnTo>
                    <a:pt x="1715" y="4377"/>
                  </a:lnTo>
                  <a:cubicBezTo>
                    <a:pt x="1715" y="4340"/>
                    <a:pt x="1747" y="4308"/>
                    <a:pt x="1785" y="4308"/>
                  </a:cubicBezTo>
                  <a:lnTo>
                    <a:pt x="2623" y="4304"/>
                  </a:lnTo>
                  <a:cubicBezTo>
                    <a:pt x="3093" y="5338"/>
                    <a:pt x="4125" y="6001"/>
                    <a:pt x="5262" y="6001"/>
                  </a:cubicBezTo>
                  <a:cubicBezTo>
                    <a:pt x="6396" y="6001"/>
                    <a:pt x="7428" y="5338"/>
                    <a:pt x="7898" y="4304"/>
                  </a:cubicBezTo>
                  <a:lnTo>
                    <a:pt x="8733" y="4308"/>
                  </a:lnTo>
                  <a:cubicBezTo>
                    <a:pt x="8770" y="4308"/>
                    <a:pt x="8800" y="4340"/>
                    <a:pt x="8800" y="4377"/>
                  </a:cubicBezTo>
                  <a:lnTo>
                    <a:pt x="8800" y="4815"/>
                  </a:lnTo>
                  <a:cubicBezTo>
                    <a:pt x="8510" y="4900"/>
                    <a:pt x="8312" y="5167"/>
                    <a:pt x="8310" y="5468"/>
                  </a:cubicBezTo>
                  <a:cubicBezTo>
                    <a:pt x="8310" y="5871"/>
                    <a:pt x="8642" y="6152"/>
                    <a:pt x="8997" y="6152"/>
                  </a:cubicBezTo>
                  <a:cubicBezTo>
                    <a:pt x="9131" y="6152"/>
                    <a:pt x="9268" y="6112"/>
                    <a:pt x="9392" y="6023"/>
                  </a:cubicBezTo>
                  <a:cubicBezTo>
                    <a:pt x="9842" y="5697"/>
                    <a:pt x="9737" y="4999"/>
                    <a:pt x="9208" y="4823"/>
                  </a:cubicBezTo>
                  <a:lnTo>
                    <a:pt x="9208" y="4377"/>
                  </a:lnTo>
                  <a:cubicBezTo>
                    <a:pt x="9208" y="4113"/>
                    <a:pt x="8997" y="3902"/>
                    <a:pt x="8735" y="3900"/>
                  </a:cubicBezTo>
                  <a:lnTo>
                    <a:pt x="8050" y="3896"/>
                  </a:lnTo>
                  <a:cubicBezTo>
                    <a:pt x="8107" y="3696"/>
                    <a:pt x="8143" y="3491"/>
                    <a:pt x="8156" y="3284"/>
                  </a:cubicBezTo>
                  <a:lnTo>
                    <a:pt x="9188" y="3284"/>
                  </a:lnTo>
                  <a:cubicBezTo>
                    <a:pt x="9279" y="3570"/>
                    <a:pt x="9544" y="3760"/>
                    <a:pt x="9836" y="3760"/>
                  </a:cubicBezTo>
                  <a:cubicBezTo>
                    <a:pt x="9871" y="3760"/>
                    <a:pt x="9905" y="3757"/>
                    <a:pt x="9940" y="3752"/>
                  </a:cubicBezTo>
                  <a:cubicBezTo>
                    <a:pt x="10274" y="3700"/>
                    <a:pt x="10519" y="3416"/>
                    <a:pt x="10519" y="3079"/>
                  </a:cubicBezTo>
                  <a:cubicBezTo>
                    <a:pt x="10519" y="2743"/>
                    <a:pt x="10274" y="2457"/>
                    <a:pt x="9940" y="2406"/>
                  </a:cubicBezTo>
                  <a:cubicBezTo>
                    <a:pt x="9906" y="2401"/>
                    <a:pt x="9872" y="2398"/>
                    <a:pt x="9839" y="2398"/>
                  </a:cubicBezTo>
                  <a:cubicBezTo>
                    <a:pt x="9546" y="2398"/>
                    <a:pt x="9279" y="2587"/>
                    <a:pt x="9188" y="2876"/>
                  </a:cubicBezTo>
                  <a:lnTo>
                    <a:pt x="8156" y="2876"/>
                  </a:lnTo>
                  <a:cubicBezTo>
                    <a:pt x="8141" y="2664"/>
                    <a:pt x="8103" y="2455"/>
                    <a:pt x="8042" y="2254"/>
                  </a:cubicBezTo>
                  <a:lnTo>
                    <a:pt x="8735" y="2250"/>
                  </a:lnTo>
                  <a:cubicBezTo>
                    <a:pt x="8997" y="2248"/>
                    <a:pt x="9210" y="2035"/>
                    <a:pt x="9210" y="1774"/>
                  </a:cubicBezTo>
                  <a:lnTo>
                    <a:pt x="9210" y="1328"/>
                  </a:lnTo>
                  <a:cubicBezTo>
                    <a:pt x="9530" y="1220"/>
                    <a:pt x="9723" y="896"/>
                    <a:pt x="9666" y="565"/>
                  </a:cubicBezTo>
                  <a:cubicBezTo>
                    <a:pt x="9610" y="237"/>
                    <a:pt x="9326" y="0"/>
                    <a:pt x="8994" y="0"/>
                  </a:cubicBezTo>
                  <a:cubicBezTo>
                    <a:pt x="8989" y="0"/>
                    <a:pt x="8985" y="0"/>
                    <a:pt x="8981" y="0"/>
                  </a:cubicBezTo>
                  <a:cubicBezTo>
                    <a:pt x="8646" y="6"/>
                    <a:pt x="8364" y="257"/>
                    <a:pt x="8318" y="590"/>
                  </a:cubicBezTo>
                  <a:cubicBezTo>
                    <a:pt x="8273" y="924"/>
                    <a:pt x="8478" y="1240"/>
                    <a:pt x="8802" y="1334"/>
                  </a:cubicBezTo>
                  <a:lnTo>
                    <a:pt x="8802" y="1774"/>
                  </a:lnTo>
                  <a:cubicBezTo>
                    <a:pt x="8800" y="1810"/>
                    <a:pt x="8770" y="1842"/>
                    <a:pt x="8733" y="1842"/>
                  </a:cubicBezTo>
                  <a:lnTo>
                    <a:pt x="7884" y="1845"/>
                  </a:lnTo>
                  <a:cubicBezTo>
                    <a:pt x="7407" y="829"/>
                    <a:pt x="6384" y="180"/>
                    <a:pt x="5262" y="180"/>
                  </a:cubicBezTo>
                  <a:cubicBezTo>
                    <a:pt x="4139" y="180"/>
                    <a:pt x="3117" y="829"/>
                    <a:pt x="2639" y="1845"/>
                  </a:cubicBezTo>
                  <a:lnTo>
                    <a:pt x="1785" y="1842"/>
                  </a:lnTo>
                  <a:cubicBezTo>
                    <a:pt x="1747" y="1842"/>
                    <a:pt x="1717" y="1810"/>
                    <a:pt x="1717" y="1774"/>
                  </a:cubicBezTo>
                  <a:lnTo>
                    <a:pt x="1717" y="1334"/>
                  </a:lnTo>
                  <a:cubicBezTo>
                    <a:pt x="2039" y="1240"/>
                    <a:pt x="2244" y="924"/>
                    <a:pt x="2201" y="590"/>
                  </a:cubicBezTo>
                  <a:cubicBezTo>
                    <a:pt x="2156" y="257"/>
                    <a:pt x="1873" y="6"/>
                    <a:pt x="1536" y="0"/>
                  </a:cubicBezTo>
                  <a:cubicBezTo>
                    <a:pt x="1531" y="0"/>
                    <a:pt x="1525"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9"/>
          <p:cNvGrpSpPr/>
          <p:nvPr/>
        </p:nvGrpSpPr>
        <p:grpSpPr>
          <a:xfrm>
            <a:off x="3172011" y="1408898"/>
            <a:ext cx="350054" cy="376477"/>
            <a:chOff x="3172011" y="1568673"/>
            <a:chExt cx="350054" cy="376477"/>
          </a:xfrm>
        </p:grpSpPr>
        <p:sp>
          <p:nvSpPr>
            <p:cNvPr id="10055" name="Google Shape;10055;p79"/>
            <p:cNvSpPr/>
            <p:nvPr/>
          </p:nvSpPr>
          <p:spPr>
            <a:xfrm>
              <a:off x="3172011" y="1568673"/>
              <a:ext cx="350054" cy="376477"/>
            </a:xfrm>
            <a:custGeom>
              <a:avLst/>
              <a:gdLst/>
              <a:ahLst/>
              <a:cxnLst/>
              <a:rect l="l" t="t" r="r" b="b"/>
              <a:pathLst>
                <a:path w="12983" h="13963" extrusionOk="0">
                  <a:moveTo>
                    <a:pt x="12572" y="4729"/>
                  </a:moveTo>
                  <a:lnTo>
                    <a:pt x="12572" y="5272"/>
                  </a:lnTo>
                  <a:cubicBezTo>
                    <a:pt x="12572" y="5309"/>
                    <a:pt x="12543" y="5339"/>
                    <a:pt x="12505" y="5339"/>
                  </a:cubicBezTo>
                  <a:lnTo>
                    <a:pt x="478" y="5339"/>
                  </a:lnTo>
                  <a:cubicBezTo>
                    <a:pt x="440" y="5339"/>
                    <a:pt x="411" y="5309"/>
                    <a:pt x="411" y="5272"/>
                  </a:cubicBezTo>
                  <a:lnTo>
                    <a:pt x="411" y="4729"/>
                  </a:lnTo>
                  <a:close/>
                  <a:moveTo>
                    <a:pt x="3489" y="5749"/>
                  </a:moveTo>
                  <a:lnTo>
                    <a:pt x="3489" y="6205"/>
                  </a:lnTo>
                  <a:cubicBezTo>
                    <a:pt x="3489" y="6322"/>
                    <a:pt x="3396" y="6414"/>
                    <a:pt x="3280" y="6414"/>
                  </a:cubicBezTo>
                  <a:lnTo>
                    <a:pt x="1461" y="6414"/>
                  </a:lnTo>
                  <a:cubicBezTo>
                    <a:pt x="1346" y="6414"/>
                    <a:pt x="1251" y="6322"/>
                    <a:pt x="1251" y="6205"/>
                  </a:cubicBezTo>
                  <a:lnTo>
                    <a:pt x="1251" y="5749"/>
                  </a:lnTo>
                  <a:close/>
                  <a:moveTo>
                    <a:pt x="7598" y="5749"/>
                  </a:moveTo>
                  <a:lnTo>
                    <a:pt x="7598" y="6205"/>
                  </a:lnTo>
                  <a:cubicBezTo>
                    <a:pt x="7598" y="6322"/>
                    <a:pt x="7503" y="6414"/>
                    <a:pt x="7388" y="6414"/>
                  </a:cubicBezTo>
                  <a:lnTo>
                    <a:pt x="5569" y="6414"/>
                  </a:lnTo>
                  <a:cubicBezTo>
                    <a:pt x="5453" y="6414"/>
                    <a:pt x="5360" y="6322"/>
                    <a:pt x="5360" y="6205"/>
                  </a:cubicBezTo>
                  <a:lnTo>
                    <a:pt x="5360" y="5749"/>
                  </a:lnTo>
                  <a:close/>
                  <a:moveTo>
                    <a:pt x="11759" y="5749"/>
                  </a:moveTo>
                  <a:lnTo>
                    <a:pt x="11759" y="6205"/>
                  </a:lnTo>
                  <a:cubicBezTo>
                    <a:pt x="11759" y="6322"/>
                    <a:pt x="11667" y="6414"/>
                    <a:pt x="11550" y="6414"/>
                  </a:cubicBezTo>
                  <a:lnTo>
                    <a:pt x="9731" y="6414"/>
                  </a:lnTo>
                  <a:cubicBezTo>
                    <a:pt x="9616" y="6414"/>
                    <a:pt x="9522" y="6322"/>
                    <a:pt x="9522" y="6205"/>
                  </a:cubicBezTo>
                  <a:lnTo>
                    <a:pt x="9522" y="5749"/>
                  </a:lnTo>
                  <a:close/>
                  <a:moveTo>
                    <a:pt x="2895" y="6825"/>
                  </a:moveTo>
                  <a:lnTo>
                    <a:pt x="2895" y="7379"/>
                  </a:lnTo>
                  <a:lnTo>
                    <a:pt x="1845" y="7379"/>
                  </a:lnTo>
                  <a:lnTo>
                    <a:pt x="1845" y="6825"/>
                  </a:lnTo>
                  <a:close/>
                  <a:moveTo>
                    <a:pt x="7004" y="6823"/>
                  </a:moveTo>
                  <a:lnTo>
                    <a:pt x="7004" y="7379"/>
                  </a:lnTo>
                  <a:lnTo>
                    <a:pt x="5954" y="7379"/>
                  </a:lnTo>
                  <a:lnTo>
                    <a:pt x="5954" y="6823"/>
                  </a:lnTo>
                  <a:close/>
                  <a:moveTo>
                    <a:pt x="11165" y="6823"/>
                  </a:moveTo>
                  <a:lnTo>
                    <a:pt x="11165" y="7379"/>
                  </a:lnTo>
                  <a:lnTo>
                    <a:pt x="10116" y="7379"/>
                  </a:lnTo>
                  <a:lnTo>
                    <a:pt x="10116" y="6823"/>
                  </a:lnTo>
                  <a:close/>
                  <a:moveTo>
                    <a:pt x="7004" y="7790"/>
                  </a:moveTo>
                  <a:lnTo>
                    <a:pt x="7004" y="10466"/>
                  </a:lnTo>
                  <a:lnTo>
                    <a:pt x="5954" y="10466"/>
                  </a:lnTo>
                  <a:lnTo>
                    <a:pt x="5954" y="7790"/>
                  </a:lnTo>
                  <a:close/>
                  <a:moveTo>
                    <a:pt x="11165" y="7790"/>
                  </a:moveTo>
                  <a:lnTo>
                    <a:pt x="11165" y="10467"/>
                  </a:lnTo>
                  <a:lnTo>
                    <a:pt x="10116" y="10467"/>
                  </a:lnTo>
                  <a:lnTo>
                    <a:pt x="10116" y="7790"/>
                  </a:lnTo>
                  <a:close/>
                  <a:moveTo>
                    <a:pt x="7004" y="10876"/>
                  </a:moveTo>
                  <a:lnTo>
                    <a:pt x="7004" y="11430"/>
                  </a:lnTo>
                  <a:lnTo>
                    <a:pt x="5954" y="11430"/>
                  </a:lnTo>
                  <a:lnTo>
                    <a:pt x="5954" y="10876"/>
                  </a:lnTo>
                  <a:close/>
                  <a:moveTo>
                    <a:pt x="2895" y="10876"/>
                  </a:moveTo>
                  <a:lnTo>
                    <a:pt x="2895" y="11432"/>
                  </a:lnTo>
                  <a:lnTo>
                    <a:pt x="1845" y="11432"/>
                  </a:lnTo>
                  <a:lnTo>
                    <a:pt x="1845" y="10876"/>
                  </a:lnTo>
                  <a:close/>
                  <a:moveTo>
                    <a:pt x="11165" y="10876"/>
                  </a:moveTo>
                  <a:lnTo>
                    <a:pt x="11165" y="11432"/>
                  </a:lnTo>
                  <a:lnTo>
                    <a:pt x="10116" y="11432"/>
                  </a:lnTo>
                  <a:lnTo>
                    <a:pt x="10116" y="10876"/>
                  </a:lnTo>
                  <a:close/>
                  <a:moveTo>
                    <a:pt x="3280" y="11869"/>
                  </a:moveTo>
                  <a:cubicBezTo>
                    <a:pt x="3396" y="11869"/>
                    <a:pt x="3489" y="11961"/>
                    <a:pt x="3489" y="12078"/>
                  </a:cubicBezTo>
                  <a:lnTo>
                    <a:pt x="3489" y="12534"/>
                  </a:lnTo>
                  <a:lnTo>
                    <a:pt x="1251" y="12534"/>
                  </a:lnTo>
                  <a:lnTo>
                    <a:pt x="1251" y="12078"/>
                  </a:lnTo>
                  <a:cubicBezTo>
                    <a:pt x="1251" y="11961"/>
                    <a:pt x="1346" y="11869"/>
                    <a:pt x="1461" y="11869"/>
                  </a:cubicBezTo>
                  <a:close/>
                  <a:moveTo>
                    <a:pt x="4951" y="5749"/>
                  </a:moveTo>
                  <a:lnTo>
                    <a:pt x="4951" y="6205"/>
                  </a:lnTo>
                  <a:cubicBezTo>
                    <a:pt x="4951" y="6537"/>
                    <a:pt x="5214" y="6809"/>
                    <a:pt x="5545" y="6823"/>
                  </a:cubicBezTo>
                  <a:lnTo>
                    <a:pt x="5545" y="11460"/>
                  </a:lnTo>
                  <a:cubicBezTo>
                    <a:pt x="5214" y="11472"/>
                    <a:pt x="4951" y="11744"/>
                    <a:pt x="4951" y="12076"/>
                  </a:cubicBezTo>
                  <a:lnTo>
                    <a:pt x="4951" y="12534"/>
                  </a:lnTo>
                  <a:lnTo>
                    <a:pt x="3900" y="12534"/>
                  </a:lnTo>
                  <a:lnTo>
                    <a:pt x="3900" y="12076"/>
                  </a:lnTo>
                  <a:cubicBezTo>
                    <a:pt x="3900" y="11744"/>
                    <a:pt x="3637" y="11472"/>
                    <a:pt x="3306" y="11460"/>
                  </a:cubicBezTo>
                  <a:lnTo>
                    <a:pt x="3306" y="6823"/>
                  </a:lnTo>
                  <a:cubicBezTo>
                    <a:pt x="3637" y="6809"/>
                    <a:pt x="3900" y="6537"/>
                    <a:pt x="3900" y="6205"/>
                  </a:cubicBezTo>
                  <a:lnTo>
                    <a:pt x="3900" y="5749"/>
                  </a:lnTo>
                  <a:close/>
                  <a:moveTo>
                    <a:pt x="7388" y="11869"/>
                  </a:moveTo>
                  <a:cubicBezTo>
                    <a:pt x="7503" y="11869"/>
                    <a:pt x="7598" y="11961"/>
                    <a:pt x="7598" y="12078"/>
                  </a:cubicBezTo>
                  <a:lnTo>
                    <a:pt x="7598" y="12534"/>
                  </a:lnTo>
                  <a:lnTo>
                    <a:pt x="5360" y="12534"/>
                  </a:lnTo>
                  <a:lnTo>
                    <a:pt x="5360" y="12078"/>
                  </a:lnTo>
                  <a:cubicBezTo>
                    <a:pt x="5360" y="11961"/>
                    <a:pt x="5453" y="11869"/>
                    <a:pt x="5569" y="11869"/>
                  </a:cubicBezTo>
                  <a:close/>
                  <a:moveTo>
                    <a:pt x="9113" y="5749"/>
                  </a:moveTo>
                  <a:lnTo>
                    <a:pt x="9113" y="6205"/>
                  </a:lnTo>
                  <a:cubicBezTo>
                    <a:pt x="9113" y="6537"/>
                    <a:pt x="9376" y="6809"/>
                    <a:pt x="9707" y="6823"/>
                  </a:cubicBezTo>
                  <a:lnTo>
                    <a:pt x="9707" y="11460"/>
                  </a:lnTo>
                  <a:cubicBezTo>
                    <a:pt x="9376" y="11474"/>
                    <a:pt x="9113" y="11744"/>
                    <a:pt x="9113" y="12076"/>
                  </a:cubicBezTo>
                  <a:lnTo>
                    <a:pt x="9113" y="12534"/>
                  </a:lnTo>
                  <a:lnTo>
                    <a:pt x="8006" y="12534"/>
                  </a:lnTo>
                  <a:lnTo>
                    <a:pt x="8006" y="12076"/>
                  </a:lnTo>
                  <a:cubicBezTo>
                    <a:pt x="8004" y="11744"/>
                    <a:pt x="7744" y="11472"/>
                    <a:pt x="7412" y="11460"/>
                  </a:cubicBezTo>
                  <a:lnTo>
                    <a:pt x="7412" y="6823"/>
                  </a:lnTo>
                  <a:cubicBezTo>
                    <a:pt x="7744" y="6809"/>
                    <a:pt x="8004" y="6537"/>
                    <a:pt x="8006" y="6205"/>
                  </a:cubicBezTo>
                  <a:lnTo>
                    <a:pt x="8006" y="5749"/>
                  </a:lnTo>
                  <a:close/>
                  <a:moveTo>
                    <a:pt x="11550" y="11869"/>
                  </a:moveTo>
                  <a:cubicBezTo>
                    <a:pt x="11667" y="11869"/>
                    <a:pt x="11759" y="11961"/>
                    <a:pt x="11759" y="12078"/>
                  </a:cubicBezTo>
                  <a:lnTo>
                    <a:pt x="11759" y="12534"/>
                  </a:lnTo>
                  <a:lnTo>
                    <a:pt x="9522" y="12534"/>
                  </a:lnTo>
                  <a:lnTo>
                    <a:pt x="9522" y="12078"/>
                  </a:lnTo>
                  <a:cubicBezTo>
                    <a:pt x="9522" y="11961"/>
                    <a:pt x="9616" y="11869"/>
                    <a:pt x="9731" y="11869"/>
                  </a:cubicBezTo>
                  <a:close/>
                  <a:moveTo>
                    <a:pt x="12482" y="12944"/>
                  </a:moveTo>
                  <a:cubicBezTo>
                    <a:pt x="12531" y="12944"/>
                    <a:pt x="12572" y="12985"/>
                    <a:pt x="12572" y="13035"/>
                  </a:cubicBezTo>
                  <a:lnTo>
                    <a:pt x="12572" y="13554"/>
                  </a:lnTo>
                  <a:lnTo>
                    <a:pt x="411" y="13554"/>
                  </a:lnTo>
                  <a:lnTo>
                    <a:pt x="411" y="13035"/>
                  </a:lnTo>
                  <a:cubicBezTo>
                    <a:pt x="411" y="12985"/>
                    <a:pt x="452" y="12944"/>
                    <a:pt x="502" y="12944"/>
                  </a:cubicBezTo>
                  <a:close/>
                  <a:moveTo>
                    <a:pt x="6478" y="1"/>
                  </a:moveTo>
                  <a:cubicBezTo>
                    <a:pt x="6399" y="1"/>
                    <a:pt x="6321" y="20"/>
                    <a:pt x="6250" y="58"/>
                  </a:cubicBezTo>
                  <a:lnTo>
                    <a:pt x="474" y="3129"/>
                  </a:lnTo>
                  <a:cubicBezTo>
                    <a:pt x="184" y="3285"/>
                    <a:pt x="0" y="3587"/>
                    <a:pt x="2" y="3918"/>
                  </a:cubicBezTo>
                  <a:lnTo>
                    <a:pt x="2" y="5272"/>
                  </a:lnTo>
                  <a:cubicBezTo>
                    <a:pt x="2" y="5534"/>
                    <a:pt x="215" y="5747"/>
                    <a:pt x="478" y="5747"/>
                  </a:cubicBezTo>
                  <a:lnTo>
                    <a:pt x="843" y="5747"/>
                  </a:lnTo>
                  <a:lnTo>
                    <a:pt x="843" y="6205"/>
                  </a:lnTo>
                  <a:cubicBezTo>
                    <a:pt x="843" y="6537"/>
                    <a:pt x="1105" y="6809"/>
                    <a:pt x="1437" y="6823"/>
                  </a:cubicBezTo>
                  <a:lnTo>
                    <a:pt x="1437" y="8086"/>
                  </a:lnTo>
                  <a:cubicBezTo>
                    <a:pt x="1437" y="8198"/>
                    <a:pt x="1528" y="8291"/>
                    <a:pt x="1642" y="8291"/>
                  </a:cubicBezTo>
                  <a:cubicBezTo>
                    <a:pt x="1755" y="8291"/>
                    <a:pt x="1845" y="8198"/>
                    <a:pt x="1845" y="8086"/>
                  </a:cubicBezTo>
                  <a:lnTo>
                    <a:pt x="1845" y="7790"/>
                  </a:lnTo>
                  <a:lnTo>
                    <a:pt x="2895" y="7790"/>
                  </a:lnTo>
                  <a:lnTo>
                    <a:pt x="2895" y="10467"/>
                  </a:lnTo>
                  <a:lnTo>
                    <a:pt x="1845" y="10467"/>
                  </a:lnTo>
                  <a:lnTo>
                    <a:pt x="1845" y="8895"/>
                  </a:lnTo>
                  <a:cubicBezTo>
                    <a:pt x="1845" y="8782"/>
                    <a:pt x="1755" y="8690"/>
                    <a:pt x="1642" y="8690"/>
                  </a:cubicBezTo>
                  <a:cubicBezTo>
                    <a:pt x="1528" y="8690"/>
                    <a:pt x="1437" y="8782"/>
                    <a:pt x="1437" y="8895"/>
                  </a:cubicBezTo>
                  <a:lnTo>
                    <a:pt x="1437" y="11460"/>
                  </a:lnTo>
                  <a:cubicBezTo>
                    <a:pt x="1105" y="11474"/>
                    <a:pt x="843" y="11744"/>
                    <a:pt x="843" y="12076"/>
                  </a:cubicBezTo>
                  <a:lnTo>
                    <a:pt x="843" y="12534"/>
                  </a:lnTo>
                  <a:lnTo>
                    <a:pt x="502" y="12534"/>
                  </a:lnTo>
                  <a:cubicBezTo>
                    <a:pt x="225" y="12534"/>
                    <a:pt x="2" y="12759"/>
                    <a:pt x="2" y="13035"/>
                  </a:cubicBezTo>
                  <a:lnTo>
                    <a:pt x="2" y="13759"/>
                  </a:lnTo>
                  <a:cubicBezTo>
                    <a:pt x="2" y="13871"/>
                    <a:pt x="93" y="13962"/>
                    <a:pt x="206" y="13962"/>
                  </a:cubicBezTo>
                  <a:lnTo>
                    <a:pt x="12778" y="13962"/>
                  </a:lnTo>
                  <a:cubicBezTo>
                    <a:pt x="12890" y="13962"/>
                    <a:pt x="12983" y="13871"/>
                    <a:pt x="12983" y="13759"/>
                  </a:cubicBezTo>
                  <a:lnTo>
                    <a:pt x="12983" y="13035"/>
                  </a:lnTo>
                  <a:cubicBezTo>
                    <a:pt x="12981" y="12759"/>
                    <a:pt x="12758" y="12534"/>
                    <a:pt x="12482" y="12534"/>
                  </a:cubicBezTo>
                  <a:lnTo>
                    <a:pt x="12168" y="12534"/>
                  </a:lnTo>
                  <a:lnTo>
                    <a:pt x="12168" y="12076"/>
                  </a:lnTo>
                  <a:cubicBezTo>
                    <a:pt x="12168" y="11744"/>
                    <a:pt x="11905" y="11474"/>
                    <a:pt x="11574" y="11460"/>
                  </a:cubicBezTo>
                  <a:lnTo>
                    <a:pt x="11574" y="6823"/>
                  </a:lnTo>
                  <a:cubicBezTo>
                    <a:pt x="11905" y="6809"/>
                    <a:pt x="12168" y="6539"/>
                    <a:pt x="12168" y="6205"/>
                  </a:cubicBezTo>
                  <a:lnTo>
                    <a:pt x="12168" y="5749"/>
                  </a:lnTo>
                  <a:lnTo>
                    <a:pt x="12505" y="5749"/>
                  </a:lnTo>
                  <a:cubicBezTo>
                    <a:pt x="12768" y="5749"/>
                    <a:pt x="12981" y="5536"/>
                    <a:pt x="12983" y="5272"/>
                  </a:cubicBezTo>
                  <a:lnTo>
                    <a:pt x="12983" y="3920"/>
                  </a:lnTo>
                  <a:cubicBezTo>
                    <a:pt x="12983" y="3589"/>
                    <a:pt x="12799" y="3285"/>
                    <a:pt x="12507" y="3131"/>
                  </a:cubicBezTo>
                  <a:lnTo>
                    <a:pt x="10246" y="1933"/>
                  </a:lnTo>
                  <a:cubicBezTo>
                    <a:pt x="10214" y="1916"/>
                    <a:pt x="10180" y="1907"/>
                    <a:pt x="10147" y="1907"/>
                  </a:cubicBezTo>
                  <a:cubicBezTo>
                    <a:pt x="10073" y="1907"/>
                    <a:pt x="10002" y="1947"/>
                    <a:pt x="9966" y="2016"/>
                  </a:cubicBezTo>
                  <a:cubicBezTo>
                    <a:pt x="9912" y="2116"/>
                    <a:pt x="9952" y="2241"/>
                    <a:pt x="10054" y="2294"/>
                  </a:cubicBezTo>
                  <a:lnTo>
                    <a:pt x="12316" y="3492"/>
                  </a:lnTo>
                  <a:cubicBezTo>
                    <a:pt x="12474" y="3575"/>
                    <a:pt x="12572" y="3738"/>
                    <a:pt x="12572" y="3918"/>
                  </a:cubicBezTo>
                  <a:lnTo>
                    <a:pt x="12572" y="4321"/>
                  </a:lnTo>
                  <a:lnTo>
                    <a:pt x="411" y="4321"/>
                  </a:lnTo>
                  <a:lnTo>
                    <a:pt x="411" y="3918"/>
                  </a:lnTo>
                  <a:cubicBezTo>
                    <a:pt x="411" y="3738"/>
                    <a:pt x="509" y="3575"/>
                    <a:pt x="667" y="3492"/>
                  </a:cubicBezTo>
                  <a:lnTo>
                    <a:pt x="6443" y="419"/>
                  </a:lnTo>
                  <a:cubicBezTo>
                    <a:pt x="6454" y="413"/>
                    <a:pt x="6466" y="410"/>
                    <a:pt x="6479" y="410"/>
                  </a:cubicBezTo>
                  <a:cubicBezTo>
                    <a:pt x="6491" y="410"/>
                    <a:pt x="6503" y="413"/>
                    <a:pt x="6514" y="419"/>
                  </a:cubicBezTo>
                  <a:lnTo>
                    <a:pt x="9417" y="1957"/>
                  </a:lnTo>
                  <a:cubicBezTo>
                    <a:pt x="9446" y="1972"/>
                    <a:pt x="9478" y="1979"/>
                    <a:pt x="9509" y="1979"/>
                  </a:cubicBezTo>
                  <a:cubicBezTo>
                    <a:pt x="9583" y="1979"/>
                    <a:pt x="9654" y="1939"/>
                    <a:pt x="9691" y="1870"/>
                  </a:cubicBezTo>
                  <a:cubicBezTo>
                    <a:pt x="9743" y="1771"/>
                    <a:pt x="9707" y="1649"/>
                    <a:pt x="9608" y="1595"/>
                  </a:cubicBezTo>
                  <a:lnTo>
                    <a:pt x="6706" y="58"/>
                  </a:lnTo>
                  <a:cubicBezTo>
                    <a:pt x="6635" y="20"/>
                    <a:pt x="6556" y="1"/>
                    <a:pt x="6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9"/>
            <p:cNvSpPr/>
            <p:nvPr/>
          </p:nvSpPr>
          <p:spPr>
            <a:xfrm>
              <a:off x="3320332" y="1601460"/>
              <a:ext cx="57295" cy="71424"/>
            </a:xfrm>
            <a:custGeom>
              <a:avLst/>
              <a:gdLst/>
              <a:ahLst/>
              <a:cxnLst/>
              <a:rect l="l" t="t" r="r" b="b"/>
              <a:pathLst>
                <a:path w="2125" h="2649" extrusionOk="0">
                  <a:moveTo>
                    <a:pt x="1159" y="673"/>
                  </a:moveTo>
                  <a:cubicBezTo>
                    <a:pt x="1284" y="673"/>
                    <a:pt x="1382" y="772"/>
                    <a:pt x="1382" y="896"/>
                  </a:cubicBezTo>
                  <a:cubicBezTo>
                    <a:pt x="1382" y="1021"/>
                    <a:pt x="1284" y="1119"/>
                    <a:pt x="1159" y="1119"/>
                  </a:cubicBezTo>
                  <a:lnTo>
                    <a:pt x="660" y="1119"/>
                  </a:lnTo>
                  <a:lnTo>
                    <a:pt x="660" y="673"/>
                  </a:lnTo>
                  <a:close/>
                  <a:moveTo>
                    <a:pt x="1321" y="1530"/>
                  </a:moveTo>
                  <a:cubicBezTo>
                    <a:pt x="1441" y="1534"/>
                    <a:pt x="1538" y="1633"/>
                    <a:pt x="1538" y="1753"/>
                  </a:cubicBezTo>
                  <a:cubicBezTo>
                    <a:pt x="1538" y="1873"/>
                    <a:pt x="1441" y="1972"/>
                    <a:pt x="1321" y="1976"/>
                  </a:cubicBezTo>
                  <a:lnTo>
                    <a:pt x="660" y="1976"/>
                  </a:lnTo>
                  <a:lnTo>
                    <a:pt x="660" y="1530"/>
                  </a:lnTo>
                  <a:close/>
                  <a:moveTo>
                    <a:pt x="690" y="1"/>
                  </a:moveTo>
                  <a:cubicBezTo>
                    <a:pt x="577" y="1"/>
                    <a:pt x="486" y="91"/>
                    <a:pt x="486" y="206"/>
                  </a:cubicBezTo>
                  <a:lnTo>
                    <a:pt x="486" y="265"/>
                  </a:lnTo>
                  <a:lnTo>
                    <a:pt x="206" y="265"/>
                  </a:lnTo>
                  <a:cubicBezTo>
                    <a:pt x="94" y="265"/>
                    <a:pt x="1" y="356"/>
                    <a:pt x="1" y="468"/>
                  </a:cubicBezTo>
                  <a:cubicBezTo>
                    <a:pt x="1" y="581"/>
                    <a:pt x="94" y="673"/>
                    <a:pt x="206" y="673"/>
                  </a:cubicBezTo>
                  <a:lnTo>
                    <a:pt x="252" y="673"/>
                  </a:lnTo>
                  <a:lnTo>
                    <a:pt x="252" y="1976"/>
                  </a:lnTo>
                  <a:lnTo>
                    <a:pt x="206" y="1976"/>
                  </a:lnTo>
                  <a:cubicBezTo>
                    <a:pt x="96" y="1980"/>
                    <a:pt x="9" y="2071"/>
                    <a:pt x="9" y="2181"/>
                  </a:cubicBezTo>
                  <a:cubicBezTo>
                    <a:pt x="9" y="2292"/>
                    <a:pt x="96" y="2380"/>
                    <a:pt x="206" y="2384"/>
                  </a:cubicBezTo>
                  <a:lnTo>
                    <a:pt x="486" y="2384"/>
                  </a:lnTo>
                  <a:lnTo>
                    <a:pt x="486" y="2444"/>
                  </a:lnTo>
                  <a:cubicBezTo>
                    <a:pt x="486" y="2556"/>
                    <a:pt x="577" y="2649"/>
                    <a:pt x="690" y="2649"/>
                  </a:cubicBezTo>
                  <a:cubicBezTo>
                    <a:pt x="802" y="2649"/>
                    <a:pt x="895" y="2556"/>
                    <a:pt x="895" y="2444"/>
                  </a:cubicBezTo>
                  <a:lnTo>
                    <a:pt x="895" y="2384"/>
                  </a:lnTo>
                  <a:lnTo>
                    <a:pt x="1070" y="2384"/>
                  </a:lnTo>
                  <a:lnTo>
                    <a:pt x="1070" y="2444"/>
                  </a:lnTo>
                  <a:cubicBezTo>
                    <a:pt x="1070" y="2556"/>
                    <a:pt x="1161" y="2649"/>
                    <a:pt x="1274" y="2649"/>
                  </a:cubicBezTo>
                  <a:cubicBezTo>
                    <a:pt x="1388" y="2649"/>
                    <a:pt x="1479" y="2556"/>
                    <a:pt x="1479" y="2444"/>
                  </a:cubicBezTo>
                  <a:lnTo>
                    <a:pt x="1479" y="2365"/>
                  </a:lnTo>
                  <a:cubicBezTo>
                    <a:pt x="1998" y="2230"/>
                    <a:pt x="2124" y="1552"/>
                    <a:pt x="1690" y="1240"/>
                  </a:cubicBezTo>
                  <a:cubicBezTo>
                    <a:pt x="1885" y="938"/>
                    <a:pt x="1789" y="533"/>
                    <a:pt x="1479" y="352"/>
                  </a:cubicBezTo>
                  <a:lnTo>
                    <a:pt x="1479" y="206"/>
                  </a:lnTo>
                  <a:cubicBezTo>
                    <a:pt x="1479" y="91"/>
                    <a:pt x="1388" y="1"/>
                    <a:pt x="1274" y="1"/>
                  </a:cubicBezTo>
                  <a:cubicBezTo>
                    <a:pt x="1161" y="1"/>
                    <a:pt x="1070" y="91"/>
                    <a:pt x="1070" y="206"/>
                  </a:cubicBezTo>
                  <a:lnTo>
                    <a:pt x="1070" y="265"/>
                  </a:lnTo>
                  <a:lnTo>
                    <a:pt x="895" y="265"/>
                  </a:lnTo>
                  <a:lnTo>
                    <a:pt x="895" y="206"/>
                  </a:lnTo>
                  <a:cubicBezTo>
                    <a:pt x="895" y="91"/>
                    <a:pt x="802" y="1"/>
                    <a:pt x="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79"/>
          <p:cNvGrpSpPr/>
          <p:nvPr/>
        </p:nvGrpSpPr>
        <p:grpSpPr>
          <a:xfrm>
            <a:off x="2349978" y="3811365"/>
            <a:ext cx="366124" cy="376450"/>
            <a:chOff x="2349978" y="3971140"/>
            <a:chExt cx="366124" cy="376450"/>
          </a:xfrm>
        </p:grpSpPr>
        <p:sp>
          <p:nvSpPr>
            <p:cNvPr id="10058" name="Google Shape;10058;p79"/>
            <p:cNvSpPr/>
            <p:nvPr/>
          </p:nvSpPr>
          <p:spPr>
            <a:xfrm>
              <a:off x="2502883" y="3994220"/>
              <a:ext cx="60099" cy="81966"/>
            </a:xfrm>
            <a:custGeom>
              <a:avLst/>
              <a:gdLst/>
              <a:ahLst/>
              <a:cxnLst/>
              <a:rect l="l" t="t" r="r" b="b"/>
              <a:pathLst>
                <a:path w="2229" h="3040" extrusionOk="0">
                  <a:moveTo>
                    <a:pt x="1333" y="721"/>
                  </a:moveTo>
                  <a:cubicBezTo>
                    <a:pt x="1496" y="721"/>
                    <a:pt x="1629" y="853"/>
                    <a:pt x="1629" y="1017"/>
                  </a:cubicBezTo>
                  <a:lnTo>
                    <a:pt x="1629" y="1021"/>
                  </a:lnTo>
                  <a:cubicBezTo>
                    <a:pt x="1629" y="1183"/>
                    <a:pt x="1496" y="1317"/>
                    <a:pt x="1333" y="1317"/>
                  </a:cubicBezTo>
                  <a:lnTo>
                    <a:pt x="713" y="1317"/>
                  </a:lnTo>
                  <a:lnTo>
                    <a:pt x="713" y="721"/>
                  </a:lnTo>
                  <a:close/>
                  <a:moveTo>
                    <a:pt x="1522" y="1725"/>
                  </a:moveTo>
                  <a:cubicBezTo>
                    <a:pt x="1686" y="1725"/>
                    <a:pt x="1818" y="1860"/>
                    <a:pt x="1818" y="2021"/>
                  </a:cubicBezTo>
                  <a:lnTo>
                    <a:pt x="1818" y="2025"/>
                  </a:lnTo>
                  <a:cubicBezTo>
                    <a:pt x="1818" y="2189"/>
                    <a:pt x="1686" y="2321"/>
                    <a:pt x="1522" y="2321"/>
                  </a:cubicBezTo>
                  <a:lnTo>
                    <a:pt x="713" y="2321"/>
                  </a:lnTo>
                  <a:lnTo>
                    <a:pt x="713" y="1727"/>
                  </a:lnTo>
                  <a:lnTo>
                    <a:pt x="1522" y="1725"/>
                  </a:lnTo>
                  <a:close/>
                  <a:moveTo>
                    <a:pt x="782" y="1"/>
                  </a:moveTo>
                  <a:cubicBezTo>
                    <a:pt x="670" y="1"/>
                    <a:pt x="577" y="94"/>
                    <a:pt x="577" y="206"/>
                  </a:cubicBezTo>
                  <a:lnTo>
                    <a:pt x="577" y="311"/>
                  </a:lnTo>
                  <a:lnTo>
                    <a:pt x="214" y="311"/>
                  </a:lnTo>
                  <a:cubicBezTo>
                    <a:pt x="101" y="311"/>
                    <a:pt x="9" y="401"/>
                    <a:pt x="9" y="516"/>
                  </a:cubicBezTo>
                  <a:cubicBezTo>
                    <a:pt x="9" y="628"/>
                    <a:pt x="101" y="721"/>
                    <a:pt x="214" y="721"/>
                  </a:cubicBezTo>
                  <a:lnTo>
                    <a:pt x="303" y="721"/>
                  </a:lnTo>
                  <a:lnTo>
                    <a:pt x="303" y="2319"/>
                  </a:lnTo>
                  <a:lnTo>
                    <a:pt x="214" y="2319"/>
                  </a:lnTo>
                  <a:cubicBezTo>
                    <a:pt x="211" y="2319"/>
                    <a:pt x="209" y="2319"/>
                    <a:pt x="207" y="2319"/>
                  </a:cubicBezTo>
                  <a:cubicBezTo>
                    <a:pt x="93" y="2319"/>
                    <a:pt x="1" y="2411"/>
                    <a:pt x="1" y="2525"/>
                  </a:cubicBezTo>
                  <a:cubicBezTo>
                    <a:pt x="1" y="2639"/>
                    <a:pt x="93" y="2730"/>
                    <a:pt x="207" y="2730"/>
                  </a:cubicBezTo>
                  <a:cubicBezTo>
                    <a:pt x="209" y="2730"/>
                    <a:pt x="211" y="2730"/>
                    <a:pt x="214" y="2730"/>
                  </a:cubicBezTo>
                  <a:lnTo>
                    <a:pt x="577" y="2732"/>
                  </a:lnTo>
                  <a:lnTo>
                    <a:pt x="577" y="2834"/>
                  </a:lnTo>
                  <a:cubicBezTo>
                    <a:pt x="577" y="2949"/>
                    <a:pt x="670" y="3040"/>
                    <a:pt x="782" y="3040"/>
                  </a:cubicBezTo>
                  <a:cubicBezTo>
                    <a:pt x="897" y="3040"/>
                    <a:pt x="987" y="2949"/>
                    <a:pt x="987" y="2834"/>
                  </a:cubicBezTo>
                  <a:lnTo>
                    <a:pt x="987" y="2732"/>
                  </a:lnTo>
                  <a:lnTo>
                    <a:pt x="1264" y="2732"/>
                  </a:lnTo>
                  <a:lnTo>
                    <a:pt x="1264" y="2834"/>
                  </a:lnTo>
                  <a:cubicBezTo>
                    <a:pt x="1262" y="2949"/>
                    <a:pt x="1354" y="3040"/>
                    <a:pt x="1469" y="3040"/>
                  </a:cubicBezTo>
                  <a:cubicBezTo>
                    <a:pt x="1581" y="3040"/>
                    <a:pt x="1674" y="2949"/>
                    <a:pt x="1674" y="2834"/>
                  </a:cubicBezTo>
                  <a:lnTo>
                    <a:pt x="1674" y="2714"/>
                  </a:lnTo>
                  <a:cubicBezTo>
                    <a:pt x="1998" y="2643"/>
                    <a:pt x="2229" y="2355"/>
                    <a:pt x="2229" y="2023"/>
                  </a:cubicBezTo>
                  <a:lnTo>
                    <a:pt x="2229" y="2021"/>
                  </a:lnTo>
                  <a:cubicBezTo>
                    <a:pt x="1891" y="1802"/>
                    <a:pt x="1806" y="1347"/>
                    <a:pt x="2039" y="1019"/>
                  </a:cubicBezTo>
                  <a:lnTo>
                    <a:pt x="2039" y="1017"/>
                  </a:lnTo>
                  <a:cubicBezTo>
                    <a:pt x="2039" y="759"/>
                    <a:pt x="1899" y="522"/>
                    <a:pt x="1674" y="397"/>
                  </a:cubicBezTo>
                  <a:lnTo>
                    <a:pt x="1674" y="206"/>
                  </a:lnTo>
                  <a:cubicBezTo>
                    <a:pt x="1674" y="94"/>
                    <a:pt x="1581" y="1"/>
                    <a:pt x="1469" y="1"/>
                  </a:cubicBezTo>
                  <a:cubicBezTo>
                    <a:pt x="1354" y="1"/>
                    <a:pt x="1264" y="94"/>
                    <a:pt x="1264" y="206"/>
                  </a:cubicBezTo>
                  <a:lnTo>
                    <a:pt x="1264" y="311"/>
                  </a:lnTo>
                  <a:lnTo>
                    <a:pt x="987" y="311"/>
                  </a:lnTo>
                  <a:lnTo>
                    <a:pt x="987" y="206"/>
                  </a:lnTo>
                  <a:cubicBezTo>
                    <a:pt x="987" y="94"/>
                    <a:pt x="897" y="1"/>
                    <a:pt x="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9"/>
            <p:cNvSpPr/>
            <p:nvPr/>
          </p:nvSpPr>
          <p:spPr>
            <a:xfrm>
              <a:off x="2349978" y="3971140"/>
              <a:ext cx="366124" cy="376450"/>
            </a:xfrm>
            <a:custGeom>
              <a:avLst/>
              <a:gdLst/>
              <a:ahLst/>
              <a:cxnLst/>
              <a:rect l="l" t="t" r="r" b="b"/>
              <a:pathLst>
                <a:path w="13579" h="13962" extrusionOk="0">
                  <a:moveTo>
                    <a:pt x="1463" y="4892"/>
                  </a:moveTo>
                  <a:lnTo>
                    <a:pt x="1463" y="6108"/>
                  </a:lnTo>
                  <a:cubicBezTo>
                    <a:pt x="1463" y="6400"/>
                    <a:pt x="1228" y="6635"/>
                    <a:pt x="938" y="6635"/>
                  </a:cubicBezTo>
                  <a:lnTo>
                    <a:pt x="928" y="6635"/>
                  </a:lnTo>
                  <a:cubicBezTo>
                    <a:pt x="640" y="6629"/>
                    <a:pt x="413" y="6396"/>
                    <a:pt x="411" y="6110"/>
                  </a:cubicBezTo>
                  <a:lnTo>
                    <a:pt x="411" y="6108"/>
                  </a:lnTo>
                  <a:lnTo>
                    <a:pt x="411" y="4892"/>
                  </a:lnTo>
                  <a:close/>
                  <a:moveTo>
                    <a:pt x="2927" y="4894"/>
                  </a:moveTo>
                  <a:lnTo>
                    <a:pt x="2927" y="6108"/>
                  </a:lnTo>
                  <a:cubicBezTo>
                    <a:pt x="2927" y="6400"/>
                    <a:pt x="2690" y="6635"/>
                    <a:pt x="2400" y="6635"/>
                  </a:cubicBezTo>
                  <a:cubicBezTo>
                    <a:pt x="2110" y="6635"/>
                    <a:pt x="1873" y="6400"/>
                    <a:pt x="1873" y="6108"/>
                  </a:cubicBezTo>
                  <a:lnTo>
                    <a:pt x="1873" y="4894"/>
                  </a:lnTo>
                  <a:close/>
                  <a:moveTo>
                    <a:pt x="4389" y="4894"/>
                  </a:moveTo>
                  <a:lnTo>
                    <a:pt x="4389" y="6108"/>
                  </a:lnTo>
                  <a:cubicBezTo>
                    <a:pt x="4389" y="6400"/>
                    <a:pt x="4154" y="6635"/>
                    <a:pt x="3864" y="6635"/>
                  </a:cubicBezTo>
                  <a:cubicBezTo>
                    <a:pt x="3572" y="6635"/>
                    <a:pt x="3337" y="6400"/>
                    <a:pt x="3337" y="6108"/>
                  </a:cubicBezTo>
                  <a:lnTo>
                    <a:pt x="3337" y="4894"/>
                  </a:lnTo>
                  <a:close/>
                  <a:moveTo>
                    <a:pt x="7315" y="4894"/>
                  </a:moveTo>
                  <a:lnTo>
                    <a:pt x="7310" y="6189"/>
                  </a:lnTo>
                  <a:cubicBezTo>
                    <a:pt x="7268" y="6437"/>
                    <a:pt x="7063" y="6635"/>
                    <a:pt x="6802" y="6635"/>
                  </a:cubicBezTo>
                  <a:cubicBezTo>
                    <a:pt x="6512" y="6635"/>
                    <a:pt x="6276" y="6400"/>
                    <a:pt x="6276" y="6108"/>
                  </a:cubicBezTo>
                  <a:lnTo>
                    <a:pt x="6276" y="4894"/>
                  </a:lnTo>
                  <a:close/>
                  <a:moveTo>
                    <a:pt x="8780" y="4894"/>
                  </a:moveTo>
                  <a:lnTo>
                    <a:pt x="8780" y="6108"/>
                  </a:lnTo>
                  <a:cubicBezTo>
                    <a:pt x="8780" y="6400"/>
                    <a:pt x="8543" y="6635"/>
                    <a:pt x="8253" y="6635"/>
                  </a:cubicBezTo>
                  <a:cubicBezTo>
                    <a:pt x="7992" y="6635"/>
                    <a:pt x="7775" y="6390"/>
                    <a:pt x="7734" y="6141"/>
                  </a:cubicBezTo>
                  <a:lnTo>
                    <a:pt x="7740" y="4894"/>
                  </a:lnTo>
                  <a:close/>
                  <a:moveTo>
                    <a:pt x="13168" y="4892"/>
                  </a:moveTo>
                  <a:lnTo>
                    <a:pt x="13168" y="6108"/>
                  </a:lnTo>
                  <a:cubicBezTo>
                    <a:pt x="13168" y="6400"/>
                    <a:pt x="12932" y="6635"/>
                    <a:pt x="12642" y="6635"/>
                  </a:cubicBezTo>
                  <a:cubicBezTo>
                    <a:pt x="12351" y="6635"/>
                    <a:pt x="12115" y="6400"/>
                    <a:pt x="12117" y="6108"/>
                  </a:cubicBezTo>
                  <a:lnTo>
                    <a:pt x="12117" y="4892"/>
                  </a:lnTo>
                  <a:close/>
                  <a:moveTo>
                    <a:pt x="5853" y="4894"/>
                  </a:moveTo>
                  <a:lnTo>
                    <a:pt x="5853" y="6108"/>
                  </a:lnTo>
                  <a:cubicBezTo>
                    <a:pt x="5859" y="6404"/>
                    <a:pt x="5622" y="6646"/>
                    <a:pt x="5326" y="6646"/>
                  </a:cubicBezTo>
                  <a:cubicBezTo>
                    <a:pt x="5032" y="6646"/>
                    <a:pt x="4794" y="6404"/>
                    <a:pt x="4801" y="6108"/>
                  </a:cubicBezTo>
                  <a:lnTo>
                    <a:pt x="4801" y="4894"/>
                  </a:lnTo>
                  <a:close/>
                  <a:moveTo>
                    <a:pt x="10242" y="4894"/>
                  </a:moveTo>
                  <a:lnTo>
                    <a:pt x="10242" y="6108"/>
                  </a:lnTo>
                  <a:cubicBezTo>
                    <a:pt x="10248" y="6404"/>
                    <a:pt x="10011" y="6646"/>
                    <a:pt x="9715" y="6646"/>
                  </a:cubicBezTo>
                  <a:cubicBezTo>
                    <a:pt x="9421" y="6646"/>
                    <a:pt x="9184" y="6404"/>
                    <a:pt x="9190" y="6108"/>
                  </a:cubicBezTo>
                  <a:lnTo>
                    <a:pt x="9190" y="4894"/>
                  </a:lnTo>
                  <a:close/>
                  <a:moveTo>
                    <a:pt x="11706" y="4894"/>
                  </a:moveTo>
                  <a:lnTo>
                    <a:pt x="11706" y="6108"/>
                  </a:lnTo>
                  <a:cubicBezTo>
                    <a:pt x="11712" y="6404"/>
                    <a:pt x="11475" y="6646"/>
                    <a:pt x="11179" y="6646"/>
                  </a:cubicBezTo>
                  <a:cubicBezTo>
                    <a:pt x="10883" y="6646"/>
                    <a:pt x="10646" y="6404"/>
                    <a:pt x="10652" y="6108"/>
                  </a:cubicBezTo>
                  <a:lnTo>
                    <a:pt x="10652" y="4894"/>
                  </a:lnTo>
                  <a:close/>
                  <a:moveTo>
                    <a:pt x="1656" y="6708"/>
                  </a:moveTo>
                  <a:lnTo>
                    <a:pt x="1656" y="12598"/>
                  </a:lnTo>
                  <a:lnTo>
                    <a:pt x="1129" y="12598"/>
                  </a:lnTo>
                  <a:lnTo>
                    <a:pt x="1129" y="7025"/>
                  </a:lnTo>
                  <a:cubicBezTo>
                    <a:pt x="1336" y="6982"/>
                    <a:pt x="1522" y="6869"/>
                    <a:pt x="1656" y="6708"/>
                  </a:cubicBezTo>
                  <a:close/>
                  <a:moveTo>
                    <a:pt x="6064" y="6684"/>
                  </a:moveTo>
                  <a:cubicBezTo>
                    <a:pt x="6251" y="6924"/>
                    <a:pt x="6527" y="7044"/>
                    <a:pt x="6802" y="7044"/>
                  </a:cubicBezTo>
                  <a:cubicBezTo>
                    <a:pt x="7071" y="7044"/>
                    <a:pt x="7341" y="6930"/>
                    <a:pt x="7529" y="6700"/>
                  </a:cubicBezTo>
                  <a:cubicBezTo>
                    <a:pt x="7715" y="6930"/>
                    <a:pt x="7983" y="7045"/>
                    <a:pt x="8252" y="7045"/>
                  </a:cubicBezTo>
                  <a:cubicBezTo>
                    <a:pt x="8525" y="7045"/>
                    <a:pt x="8797" y="6927"/>
                    <a:pt x="8985" y="6692"/>
                  </a:cubicBezTo>
                  <a:cubicBezTo>
                    <a:pt x="9171" y="6927"/>
                    <a:pt x="9444" y="7044"/>
                    <a:pt x="9716" y="7044"/>
                  </a:cubicBezTo>
                  <a:cubicBezTo>
                    <a:pt x="9988" y="7044"/>
                    <a:pt x="10261" y="6927"/>
                    <a:pt x="10447" y="6692"/>
                  </a:cubicBezTo>
                  <a:cubicBezTo>
                    <a:pt x="10629" y="6920"/>
                    <a:pt x="10901" y="7045"/>
                    <a:pt x="11180" y="7045"/>
                  </a:cubicBezTo>
                  <a:cubicBezTo>
                    <a:pt x="11291" y="7045"/>
                    <a:pt x="11404" y="7025"/>
                    <a:pt x="11513" y="6984"/>
                  </a:cubicBezTo>
                  <a:lnTo>
                    <a:pt x="11513" y="12598"/>
                  </a:lnTo>
                  <a:lnTo>
                    <a:pt x="8521" y="12598"/>
                  </a:lnTo>
                  <a:lnTo>
                    <a:pt x="8521" y="10952"/>
                  </a:lnTo>
                  <a:cubicBezTo>
                    <a:pt x="8525" y="10836"/>
                    <a:pt x="8430" y="10739"/>
                    <a:pt x="8316" y="10739"/>
                  </a:cubicBezTo>
                  <a:cubicBezTo>
                    <a:pt x="8200" y="10739"/>
                    <a:pt x="8105" y="10836"/>
                    <a:pt x="8109" y="10952"/>
                  </a:cubicBezTo>
                  <a:lnTo>
                    <a:pt x="8109" y="12598"/>
                  </a:lnTo>
                  <a:lnTo>
                    <a:pt x="5470" y="12598"/>
                  </a:lnTo>
                  <a:lnTo>
                    <a:pt x="5470" y="8993"/>
                  </a:lnTo>
                  <a:cubicBezTo>
                    <a:pt x="5470" y="8801"/>
                    <a:pt x="5626" y="8647"/>
                    <a:pt x="5818" y="8645"/>
                  </a:cubicBezTo>
                  <a:lnTo>
                    <a:pt x="7763" y="8645"/>
                  </a:lnTo>
                  <a:cubicBezTo>
                    <a:pt x="7955" y="8645"/>
                    <a:pt x="8111" y="8801"/>
                    <a:pt x="8111" y="8993"/>
                  </a:cubicBezTo>
                  <a:lnTo>
                    <a:pt x="8111" y="10191"/>
                  </a:lnTo>
                  <a:cubicBezTo>
                    <a:pt x="8115" y="10301"/>
                    <a:pt x="8205" y="10390"/>
                    <a:pt x="8316" y="10390"/>
                  </a:cubicBezTo>
                  <a:cubicBezTo>
                    <a:pt x="8426" y="10390"/>
                    <a:pt x="8517" y="10301"/>
                    <a:pt x="8521" y="10191"/>
                  </a:cubicBezTo>
                  <a:lnTo>
                    <a:pt x="8521" y="8993"/>
                  </a:lnTo>
                  <a:cubicBezTo>
                    <a:pt x="8521" y="8574"/>
                    <a:pt x="8182" y="8235"/>
                    <a:pt x="7763" y="8235"/>
                  </a:cubicBezTo>
                  <a:lnTo>
                    <a:pt x="5818" y="8235"/>
                  </a:lnTo>
                  <a:cubicBezTo>
                    <a:pt x="5399" y="8237"/>
                    <a:pt x="5060" y="8574"/>
                    <a:pt x="5060" y="8993"/>
                  </a:cubicBezTo>
                  <a:lnTo>
                    <a:pt x="5060" y="12598"/>
                  </a:lnTo>
                  <a:lnTo>
                    <a:pt x="2066" y="12598"/>
                  </a:lnTo>
                  <a:lnTo>
                    <a:pt x="2066" y="6984"/>
                  </a:lnTo>
                  <a:cubicBezTo>
                    <a:pt x="2175" y="7025"/>
                    <a:pt x="2288" y="7045"/>
                    <a:pt x="2400" y="7045"/>
                  </a:cubicBezTo>
                  <a:cubicBezTo>
                    <a:pt x="2679" y="7045"/>
                    <a:pt x="2952" y="6920"/>
                    <a:pt x="3132" y="6692"/>
                  </a:cubicBezTo>
                  <a:cubicBezTo>
                    <a:pt x="3320" y="6927"/>
                    <a:pt x="3592" y="7044"/>
                    <a:pt x="3864" y="7044"/>
                  </a:cubicBezTo>
                  <a:cubicBezTo>
                    <a:pt x="4136" y="7044"/>
                    <a:pt x="4408" y="6927"/>
                    <a:pt x="4594" y="6692"/>
                  </a:cubicBezTo>
                  <a:cubicBezTo>
                    <a:pt x="4783" y="6927"/>
                    <a:pt x="5055" y="7045"/>
                    <a:pt x="5326" y="7045"/>
                  </a:cubicBezTo>
                  <a:cubicBezTo>
                    <a:pt x="5602" y="7045"/>
                    <a:pt x="5877" y="6924"/>
                    <a:pt x="6064" y="6684"/>
                  </a:cubicBezTo>
                  <a:close/>
                  <a:moveTo>
                    <a:pt x="11923" y="6708"/>
                  </a:moveTo>
                  <a:cubicBezTo>
                    <a:pt x="12057" y="6869"/>
                    <a:pt x="12243" y="6982"/>
                    <a:pt x="12450" y="7025"/>
                  </a:cubicBezTo>
                  <a:lnTo>
                    <a:pt x="12450" y="12600"/>
                  </a:lnTo>
                  <a:lnTo>
                    <a:pt x="11923" y="12600"/>
                  </a:lnTo>
                  <a:lnTo>
                    <a:pt x="11923" y="6708"/>
                  </a:lnTo>
                  <a:close/>
                  <a:moveTo>
                    <a:pt x="13168" y="13010"/>
                  </a:moveTo>
                  <a:lnTo>
                    <a:pt x="13168" y="13553"/>
                  </a:lnTo>
                  <a:lnTo>
                    <a:pt x="411" y="13553"/>
                  </a:lnTo>
                  <a:lnTo>
                    <a:pt x="411" y="13010"/>
                  </a:lnTo>
                  <a:close/>
                  <a:moveTo>
                    <a:pt x="3192" y="0"/>
                  </a:moveTo>
                  <a:cubicBezTo>
                    <a:pt x="3190" y="0"/>
                    <a:pt x="3188" y="0"/>
                    <a:pt x="3185" y="0"/>
                  </a:cubicBezTo>
                  <a:lnTo>
                    <a:pt x="2088" y="0"/>
                  </a:lnTo>
                  <a:cubicBezTo>
                    <a:pt x="1826" y="0"/>
                    <a:pt x="1585" y="178"/>
                    <a:pt x="1492" y="444"/>
                  </a:cubicBezTo>
                  <a:lnTo>
                    <a:pt x="24" y="4618"/>
                  </a:lnTo>
                  <a:cubicBezTo>
                    <a:pt x="8" y="4651"/>
                    <a:pt x="0" y="4689"/>
                    <a:pt x="0" y="4728"/>
                  </a:cubicBezTo>
                  <a:lnTo>
                    <a:pt x="0" y="6108"/>
                  </a:lnTo>
                  <a:cubicBezTo>
                    <a:pt x="2" y="6540"/>
                    <a:pt x="298" y="6915"/>
                    <a:pt x="719" y="7017"/>
                  </a:cubicBezTo>
                  <a:lnTo>
                    <a:pt x="719" y="12598"/>
                  </a:lnTo>
                  <a:lnTo>
                    <a:pt x="206" y="12598"/>
                  </a:lnTo>
                  <a:cubicBezTo>
                    <a:pt x="93" y="12598"/>
                    <a:pt x="0" y="12691"/>
                    <a:pt x="0" y="12803"/>
                  </a:cubicBezTo>
                  <a:lnTo>
                    <a:pt x="0" y="13756"/>
                  </a:lnTo>
                  <a:cubicBezTo>
                    <a:pt x="0" y="13871"/>
                    <a:pt x="93" y="13962"/>
                    <a:pt x="206" y="13962"/>
                  </a:cubicBezTo>
                  <a:lnTo>
                    <a:pt x="13374" y="13962"/>
                  </a:lnTo>
                  <a:cubicBezTo>
                    <a:pt x="13488" y="13962"/>
                    <a:pt x="13579" y="13871"/>
                    <a:pt x="13579" y="13756"/>
                  </a:cubicBezTo>
                  <a:lnTo>
                    <a:pt x="13579" y="12803"/>
                  </a:lnTo>
                  <a:cubicBezTo>
                    <a:pt x="13579" y="12691"/>
                    <a:pt x="13488" y="12598"/>
                    <a:pt x="13374" y="12598"/>
                  </a:cubicBezTo>
                  <a:lnTo>
                    <a:pt x="12861" y="12598"/>
                  </a:lnTo>
                  <a:lnTo>
                    <a:pt x="12861" y="7019"/>
                  </a:lnTo>
                  <a:cubicBezTo>
                    <a:pt x="13283" y="6917"/>
                    <a:pt x="13579" y="6540"/>
                    <a:pt x="13579" y="6108"/>
                  </a:cubicBezTo>
                  <a:lnTo>
                    <a:pt x="13579" y="4685"/>
                  </a:lnTo>
                  <a:cubicBezTo>
                    <a:pt x="13579" y="4649"/>
                    <a:pt x="13571" y="4616"/>
                    <a:pt x="13553" y="4584"/>
                  </a:cubicBezTo>
                  <a:lnTo>
                    <a:pt x="12087" y="444"/>
                  </a:lnTo>
                  <a:cubicBezTo>
                    <a:pt x="11994" y="178"/>
                    <a:pt x="11754" y="0"/>
                    <a:pt x="11489" y="0"/>
                  </a:cubicBezTo>
                  <a:lnTo>
                    <a:pt x="3973" y="0"/>
                  </a:lnTo>
                  <a:cubicBezTo>
                    <a:pt x="3970" y="0"/>
                    <a:pt x="3968" y="0"/>
                    <a:pt x="3966" y="0"/>
                  </a:cubicBezTo>
                  <a:cubicBezTo>
                    <a:pt x="3854" y="0"/>
                    <a:pt x="3762" y="92"/>
                    <a:pt x="3762" y="206"/>
                  </a:cubicBezTo>
                  <a:cubicBezTo>
                    <a:pt x="3762" y="320"/>
                    <a:pt x="3854" y="411"/>
                    <a:pt x="3966" y="411"/>
                  </a:cubicBezTo>
                  <a:cubicBezTo>
                    <a:pt x="3968" y="411"/>
                    <a:pt x="3970" y="411"/>
                    <a:pt x="3973" y="411"/>
                  </a:cubicBezTo>
                  <a:lnTo>
                    <a:pt x="11491" y="411"/>
                  </a:lnTo>
                  <a:cubicBezTo>
                    <a:pt x="11582" y="411"/>
                    <a:pt x="11663" y="478"/>
                    <a:pt x="11700" y="581"/>
                  </a:cubicBezTo>
                  <a:lnTo>
                    <a:pt x="13082" y="4480"/>
                  </a:lnTo>
                  <a:lnTo>
                    <a:pt x="508" y="4480"/>
                  </a:lnTo>
                  <a:lnTo>
                    <a:pt x="1879" y="581"/>
                  </a:lnTo>
                  <a:cubicBezTo>
                    <a:pt x="1916" y="478"/>
                    <a:pt x="1997" y="411"/>
                    <a:pt x="2088" y="411"/>
                  </a:cubicBezTo>
                  <a:lnTo>
                    <a:pt x="3185" y="411"/>
                  </a:lnTo>
                  <a:cubicBezTo>
                    <a:pt x="3188" y="411"/>
                    <a:pt x="3190" y="411"/>
                    <a:pt x="3192" y="411"/>
                  </a:cubicBezTo>
                  <a:cubicBezTo>
                    <a:pt x="3306" y="411"/>
                    <a:pt x="3398" y="320"/>
                    <a:pt x="3398" y="206"/>
                  </a:cubicBezTo>
                  <a:cubicBezTo>
                    <a:pt x="3398" y="92"/>
                    <a:pt x="3306" y="0"/>
                    <a:pt x="3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9"/>
            <p:cNvSpPr/>
            <p:nvPr/>
          </p:nvSpPr>
          <p:spPr>
            <a:xfrm>
              <a:off x="2603722" y="4180827"/>
              <a:ext cx="32058" cy="32112"/>
            </a:xfrm>
            <a:custGeom>
              <a:avLst/>
              <a:gdLst/>
              <a:ahLst/>
              <a:cxnLst/>
              <a:rect l="l" t="t" r="r" b="b"/>
              <a:pathLst>
                <a:path w="1189" h="1191" extrusionOk="0">
                  <a:moveTo>
                    <a:pt x="594" y="0"/>
                  </a:moveTo>
                  <a:cubicBezTo>
                    <a:pt x="482" y="0"/>
                    <a:pt x="389" y="93"/>
                    <a:pt x="389" y="205"/>
                  </a:cubicBezTo>
                  <a:lnTo>
                    <a:pt x="389" y="389"/>
                  </a:lnTo>
                  <a:lnTo>
                    <a:pt x="205" y="389"/>
                  </a:lnTo>
                  <a:cubicBezTo>
                    <a:pt x="93" y="389"/>
                    <a:pt x="0" y="482"/>
                    <a:pt x="0" y="594"/>
                  </a:cubicBezTo>
                  <a:cubicBezTo>
                    <a:pt x="0" y="709"/>
                    <a:pt x="93" y="799"/>
                    <a:pt x="205" y="799"/>
                  </a:cubicBezTo>
                  <a:lnTo>
                    <a:pt x="389" y="799"/>
                  </a:lnTo>
                  <a:lnTo>
                    <a:pt x="389" y="985"/>
                  </a:lnTo>
                  <a:cubicBezTo>
                    <a:pt x="389" y="1097"/>
                    <a:pt x="482" y="1190"/>
                    <a:pt x="594" y="1190"/>
                  </a:cubicBezTo>
                  <a:cubicBezTo>
                    <a:pt x="709" y="1190"/>
                    <a:pt x="799" y="1097"/>
                    <a:pt x="801" y="985"/>
                  </a:cubicBezTo>
                  <a:lnTo>
                    <a:pt x="801" y="799"/>
                  </a:lnTo>
                  <a:lnTo>
                    <a:pt x="983" y="799"/>
                  </a:lnTo>
                  <a:cubicBezTo>
                    <a:pt x="1097" y="799"/>
                    <a:pt x="1188" y="709"/>
                    <a:pt x="1188" y="594"/>
                  </a:cubicBezTo>
                  <a:cubicBezTo>
                    <a:pt x="1188" y="482"/>
                    <a:pt x="1097" y="389"/>
                    <a:pt x="983" y="389"/>
                  </a:cubicBezTo>
                  <a:lnTo>
                    <a:pt x="801" y="389"/>
                  </a:lnTo>
                  <a:lnTo>
                    <a:pt x="801" y="205"/>
                  </a:lnTo>
                  <a:cubicBezTo>
                    <a:pt x="799" y="93"/>
                    <a:pt x="709"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9"/>
            <p:cNvSpPr/>
            <p:nvPr/>
          </p:nvSpPr>
          <p:spPr>
            <a:xfrm>
              <a:off x="2603722" y="4261957"/>
              <a:ext cx="32058" cy="32112"/>
            </a:xfrm>
            <a:custGeom>
              <a:avLst/>
              <a:gdLst/>
              <a:ahLst/>
              <a:cxnLst/>
              <a:rect l="l" t="t" r="r" b="b"/>
              <a:pathLst>
                <a:path w="1189" h="1191" extrusionOk="0">
                  <a:moveTo>
                    <a:pt x="594" y="1"/>
                  </a:moveTo>
                  <a:cubicBezTo>
                    <a:pt x="482" y="1"/>
                    <a:pt x="389" y="93"/>
                    <a:pt x="389" y="208"/>
                  </a:cubicBezTo>
                  <a:lnTo>
                    <a:pt x="389" y="391"/>
                  </a:lnTo>
                  <a:lnTo>
                    <a:pt x="205" y="391"/>
                  </a:lnTo>
                  <a:cubicBezTo>
                    <a:pt x="93" y="391"/>
                    <a:pt x="0" y="482"/>
                    <a:pt x="0" y="596"/>
                  </a:cubicBezTo>
                  <a:cubicBezTo>
                    <a:pt x="0" y="709"/>
                    <a:pt x="93" y="802"/>
                    <a:pt x="205" y="802"/>
                  </a:cubicBezTo>
                  <a:lnTo>
                    <a:pt x="389" y="802"/>
                  </a:lnTo>
                  <a:lnTo>
                    <a:pt x="389" y="985"/>
                  </a:lnTo>
                  <a:cubicBezTo>
                    <a:pt x="389" y="1098"/>
                    <a:pt x="482" y="1190"/>
                    <a:pt x="594" y="1190"/>
                  </a:cubicBezTo>
                  <a:cubicBezTo>
                    <a:pt x="709" y="1190"/>
                    <a:pt x="799" y="1098"/>
                    <a:pt x="801" y="985"/>
                  </a:cubicBezTo>
                  <a:lnTo>
                    <a:pt x="801" y="802"/>
                  </a:lnTo>
                  <a:lnTo>
                    <a:pt x="983" y="802"/>
                  </a:lnTo>
                  <a:cubicBezTo>
                    <a:pt x="1097" y="802"/>
                    <a:pt x="1188" y="709"/>
                    <a:pt x="1188" y="596"/>
                  </a:cubicBezTo>
                  <a:cubicBezTo>
                    <a:pt x="1188" y="482"/>
                    <a:pt x="1097" y="391"/>
                    <a:pt x="983" y="391"/>
                  </a:cubicBezTo>
                  <a:lnTo>
                    <a:pt x="801" y="391"/>
                  </a:lnTo>
                  <a:lnTo>
                    <a:pt x="801" y="208"/>
                  </a:lnTo>
                  <a:cubicBezTo>
                    <a:pt x="799" y="93"/>
                    <a:pt x="709"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9"/>
            <p:cNvSpPr/>
            <p:nvPr/>
          </p:nvSpPr>
          <p:spPr>
            <a:xfrm>
              <a:off x="2611380" y="4231247"/>
              <a:ext cx="14856" cy="12753"/>
            </a:xfrm>
            <a:custGeom>
              <a:avLst/>
              <a:gdLst/>
              <a:ahLst/>
              <a:cxnLst/>
              <a:rect l="l" t="t" r="r" b="b"/>
              <a:pathLst>
                <a:path w="551" h="473" extrusionOk="0">
                  <a:moveTo>
                    <a:pt x="316" y="1"/>
                  </a:moveTo>
                  <a:cubicBezTo>
                    <a:pt x="105" y="1"/>
                    <a:pt x="0" y="253"/>
                    <a:pt x="148" y="403"/>
                  </a:cubicBezTo>
                  <a:cubicBezTo>
                    <a:pt x="196" y="451"/>
                    <a:pt x="255" y="473"/>
                    <a:pt x="313" y="473"/>
                  </a:cubicBezTo>
                  <a:cubicBezTo>
                    <a:pt x="434" y="473"/>
                    <a:pt x="550" y="379"/>
                    <a:pt x="551" y="238"/>
                  </a:cubicBezTo>
                  <a:cubicBezTo>
                    <a:pt x="551" y="107"/>
                    <a:pt x="446" y="1"/>
                    <a:pt x="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9"/>
            <p:cNvSpPr/>
            <p:nvPr/>
          </p:nvSpPr>
          <p:spPr>
            <a:xfrm>
              <a:off x="2430326" y="4181043"/>
              <a:ext cx="32058" cy="31681"/>
            </a:xfrm>
            <a:custGeom>
              <a:avLst/>
              <a:gdLst/>
              <a:ahLst/>
              <a:cxnLst/>
              <a:rect l="l" t="t" r="r" b="b"/>
              <a:pathLst>
                <a:path w="1189" h="1175" extrusionOk="0">
                  <a:moveTo>
                    <a:pt x="594" y="0"/>
                  </a:moveTo>
                  <a:cubicBezTo>
                    <a:pt x="484" y="0"/>
                    <a:pt x="393" y="87"/>
                    <a:pt x="389" y="197"/>
                  </a:cubicBezTo>
                  <a:lnTo>
                    <a:pt x="389" y="381"/>
                  </a:lnTo>
                  <a:lnTo>
                    <a:pt x="203" y="381"/>
                  </a:lnTo>
                  <a:cubicBezTo>
                    <a:pt x="91" y="381"/>
                    <a:pt x="0" y="474"/>
                    <a:pt x="0" y="586"/>
                  </a:cubicBezTo>
                  <a:cubicBezTo>
                    <a:pt x="0" y="701"/>
                    <a:pt x="91" y="791"/>
                    <a:pt x="203" y="791"/>
                  </a:cubicBezTo>
                  <a:lnTo>
                    <a:pt x="389" y="791"/>
                  </a:lnTo>
                  <a:lnTo>
                    <a:pt x="389" y="977"/>
                  </a:lnTo>
                  <a:cubicBezTo>
                    <a:pt x="391" y="1087"/>
                    <a:pt x="482" y="1174"/>
                    <a:pt x="594" y="1174"/>
                  </a:cubicBezTo>
                  <a:cubicBezTo>
                    <a:pt x="705" y="1174"/>
                    <a:pt x="795" y="1087"/>
                    <a:pt x="799" y="977"/>
                  </a:cubicBezTo>
                  <a:lnTo>
                    <a:pt x="799" y="791"/>
                  </a:lnTo>
                  <a:lnTo>
                    <a:pt x="983" y="791"/>
                  </a:lnTo>
                  <a:cubicBezTo>
                    <a:pt x="1095" y="791"/>
                    <a:pt x="1188" y="701"/>
                    <a:pt x="1188" y="586"/>
                  </a:cubicBezTo>
                  <a:cubicBezTo>
                    <a:pt x="1188" y="474"/>
                    <a:pt x="1095" y="381"/>
                    <a:pt x="983" y="381"/>
                  </a:cubicBezTo>
                  <a:lnTo>
                    <a:pt x="799" y="381"/>
                  </a:lnTo>
                  <a:lnTo>
                    <a:pt x="799" y="197"/>
                  </a:lnTo>
                  <a:cubicBezTo>
                    <a:pt x="795" y="87"/>
                    <a:pt x="705"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9"/>
            <p:cNvSpPr/>
            <p:nvPr/>
          </p:nvSpPr>
          <p:spPr>
            <a:xfrm>
              <a:off x="2430272" y="4262173"/>
              <a:ext cx="32112" cy="31681"/>
            </a:xfrm>
            <a:custGeom>
              <a:avLst/>
              <a:gdLst/>
              <a:ahLst/>
              <a:cxnLst/>
              <a:rect l="l" t="t" r="r" b="b"/>
              <a:pathLst>
                <a:path w="1191" h="1175" extrusionOk="0">
                  <a:moveTo>
                    <a:pt x="596" y="0"/>
                  </a:moveTo>
                  <a:cubicBezTo>
                    <a:pt x="486" y="0"/>
                    <a:pt x="395" y="87"/>
                    <a:pt x="391" y="200"/>
                  </a:cubicBezTo>
                  <a:lnTo>
                    <a:pt x="391" y="383"/>
                  </a:lnTo>
                  <a:lnTo>
                    <a:pt x="205" y="383"/>
                  </a:lnTo>
                  <a:cubicBezTo>
                    <a:pt x="93" y="383"/>
                    <a:pt x="0" y="474"/>
                    <a:pt x="0" y="588"/>
                  </a:cubicBezTo>
                  <a:cubicBezTo>
                    <a:pt x="0" y="701"/>
                    <a:pt x="93" y="794"/>
                    <a:pt x="205" y="794"/>
                  </a:cubicBezTo>
                  <a:lnTo>
                    <a:pt x="391" y="794"/>
                  </a:lnTo>
                  <a:lnTo>
                    <a:pt x="391" y="977"/>
                  </a:lnTo>
                  <a:cubicBezTo>
                    <a:pt x="393" y="1088"/>
                    <a:pt x="484" y="1175"/>
                    <a:pt x="596" y="1175"/>
                  </a:cubicBezTo>
                  <a:cubicBezTo>
                    <a:pt x="707" y="1175"/>
                    <a:pt x="797" y="1088"/>
                    <a:pt x="801" y="977"/>
                  </a:cubicBezTo>
                  <a:lnTo>
                    <a:pt x="801" y="794"/>
                  </a:lnTo>
                  <a:lnTo>
                    <a:pt x="985" y="794"/>
                  </a:lnTo>
                  <a:cubicBezTo>
                    <a:pt x="1097" y="794"/>
                    <a:pt x="1190" y="701"/>
                    <a:pt x="1190" y="588"/>
                  </a:cubicBezTo>
                  <a:cubicBezTo>
                    <a:pt x="1190" y="474"/>
                    <a:pt x="1097" y="383"/>
                    <a:pt x="985" y="383"/>
                  </a:cubicBezTo>
                  <a:lnTo>
                    <a:pt x="801" y="383"/>
                  </a:lnTo>
                  <a:lnTo>
                    <a:pt x="801" y="200"/>
                  </a:lnTo>
                  <a:cubicBezTo>
                    <a:pt x="797" y="87"/>
                    <a:pt x="707"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9"/>
            <p:cNvSpPr/>
            <p:nvPr/>
          </p:nvSpPr>
          <p:spPr>
            <a:xfrm>
              <a:off x="2440114" y="4231247"/>
              <a:ext cx="14964" cy="12807"/>
            </a:xfrm>
            <a:custGeom>
              <a:avLst/>
              <a:gdLst/>
              <a:ahLst/>
              <a:cxnLst/>
              <a:rect l="l" t="t" r="r" b="b"/>
              <a:pathLst>
                <a:path w="555" h="475" extrusionOk="0">
                  <a:moveTo>
                    <a:pt x="240" y="1"/>
                  </a:moveTo>
                  <a:cubicBezTo>
                    <a:pt x="118" y="1"/>
                    <a:pt x="0" y="95"/>
                    <a:pt x="0" y="238"/>
                  </a:cubicBezTo>
                  <a:cubicBezTo>
                    <a:pt x="0" y="368"/>
                    <a:pt x="107" y="475"/>
                    <a:pt x="235" y="475"/>
                  </a:cubicBezTo>
                  <a:cubicBezTo>
                    <a:pt x="446" y="475"/>
                    <a:pt x="555" y="220"/>
                    <a:pt x="405" y="70"/>
                  </a:cubicBezTo>
                  <a:cubicBezTo>
                    <a:pt x="357" y="22"/>
                    <a:pt x="298"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9"/>
            <p:cNvSpPr/>
            <p:nvPr/>
          </p:nvSpPr>
          <p:spPr>
            <a:xfrm>
              <a:off x="2575681" y="4014873"/>
              <a:ext cx="75576" cy="37154"/>
            </a:xfrm>
            <a:custGeom>
              <a:avLst/>
              <a:gdLst/>
              <a:ahLst/>
              <a:cxnLst/>
              <a:rect l="l" t="t" r="r" b="b"/>
              <a:pathLst>
                <a:path w="2803" h="1378" extrusionOk="0">
                  <a:moveTo>
                    <a:pt x="2116" y="411"/>
                  </a:moveTo>
                  <a:cubicBezTo>
                    <a:pt x="2362" y="411"/>
                    <a:pt x="2487" y="711"/>
                    <a:pt x="2311" y="884"/>
                  </a:cubicBezTo>
                  <a:cubicBezTo>
                    <a:pt x="2254" y="941"/>
                    <a:pt x="2184" y="967"/>
                    <a:pt x="2116" y="967"/>
                  </a:cubicBezTo>
                  <a:cubicBezTo>
                    <a:pt x="1974" y="967"/>
                    <a:pt x="1837" y="856"/>
                    <a:pt x="1837" y="689"/>
                  </a:cubicBezTo>
                  <a:cubicBezTo>
                    <a:pt x="1837" y="535"/>
                    <a:pt x="1962" y="411"/>
                    <a:pt x="2116" y="411"/>
                  </a:cubicBezTo>
                  <a:close/>
                  <a:moveTo>
                    <a:pt x="2114" y="0"/>
                  </a:moveTo>
                  <a:cubicBezTo>
                    <a:pt x="1818" y="0"/>
                    <a:pt x="1549" y="192"/>
                    <a:pt x="1459" y="484"/>
                  </a:cubicBezTo>
                  <a:lnTo>
                    <a:pt x="213" y="484"/>
                  </a:lnTo>
                  <a:cubicBezTo>
                    <a:pt x="211" y="484"/>
                    <a:pt x="209" y="484"/>
                    <a:pt x="206" y="484"/>
                  </a:cubicBezTo>
                  <a:cubicBezTo>
                    <a:pt x="93" y="484"/>
                    <a:pt x="0" y="575"/>
                    <a:pt x="0" y="689"/>
                  </a:cubicBezTo>
                  <a:cubicBezTo>
                    <a:pt x="0" y="803"/>
                    <a:pt x="93" y="894"/>
                    <a:pt x="206" y="894"/>
                  </a:cubicBezTo>
                  <a:cubicBezTo>
                    <a:pt x="209" y="894"/>
                    <a:pt x="211" y="894"/>
                    <a:pt x="213" y="894"/>
                  </a:cubicBezTo>
                  <a:lnTo>
                    <a:pt x="1459" y="894"/>
                  </a:lnTo>
                  <a:cubicBezTo>
                    <a:pt x="1549" y="1186"/>
                    <a:pt x="1818" y="1378"/>
                    <a:pt x="2114" y="1378"/>
                  </a:cubicBezTo>
                  <a:cubicBezTo>
                    <a:pt x="2148" y="1378"/>
                    <a:pt x="2183" y="1375"/>
                    <a:pt x="2218" y="1370"/>
                  </a:cubicBezTo>
                  <a:cubicBezTo>
                    <a:pt x="2554" y="1319"/>
                    <a:pt x="2802" y="1029"/>
                    <a:pt x="2802" y="689"/>
                  </a:cubicBezTo>
                  <a:cubicBezTo>
                    <a:pt x="2802" y="350"/>
                    <a:pt x="2554" y="60"/>
                    <a:pt x="2218" y="8"/>
                  </a:cubicBezTo>
                  <a:cubicBezTo>
                    <a:pt x="2183" y="3"/>
                    <a:pt x="2148" y="0"/>
                    <a:pt x="2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9"/>
            <p:cNvSpPr/>
            <p:nvPr/>
          </p:nvSpPr>
          <p:spPr>
            <a:xfrm>
              <a:off x="2417277" y="4014819"/>
              <a:ext cx="75252" cy="37181"/>
            </a:xfrm>
            <a:custGeom>
              <a:avLst/>
              <a:gdLst/>
              <a:ahLst/>
              <a:cxnLst/>
              <a:rect l="l" t="t" r="r" b="b"/>
              <a:pathLst>
                <a:path w="2791" h="1379" extrusionOk="0">
                  <a:moveTo>
                    <a:pt x="689" y="413"/>
                  </a:moveTo>
                  <a:cubicBezTo>
                    <a:pt x="843" y="413"/>
                    <a:pt x="968" y="537"/>
                    <a:pt x="968" y="689"/>
                  </a:cubicBezTo>
                  <a:cubicBezTo>
                    <a:pt x="968" y="857"/>
                    <a:pt x="830" y="968"/>
                    <a:pt x="688" y="968"/>
                  </a:cubicBezTo>
                  <a:cubicBezTo>
                    <a:pt x="619" y="968"/>
                    <a:pt x="550" y="943"/>
                    <a:pt x="494" y="886"/>
                  </a:cubicBezTo>
                  <a:cubicBezTo>
                    <a:pt x="318" y="711"/>
                    <a:pt x="443" y="413"/>
                    <a:pt x="689" y="413"/>
                  </a:cubicBezTo>
                  <a:close/>
                  <a:moveTo>
                    <a:pt x="691" y="0"/>
                  </a:moveTo>
                  <a:cubicBezTo>
                    <a:pt x="656" y="0"/>
                    <a:pt x="622" y="3"/>
                    <a:pt x="587" y="8"/>
                  </a:cubicBezTo>
                  <a:cubicBezTo>
                    <a:pt x="249" y="60"/>
                    <a:pt x="1" y="350"/>
                    <a:pt x="1" y="689"/>
                  </a:cubicBezTo>
                  <a:cubicBezTo>
                    <a:pt x="1" y="1031"/>
                    <a:pt x="249" y="1319"/>
                    <a:pt x="585" y="1370"/>
                  </a:cubicBezTo>
                  <a:cubicBezTo>
                    <a:pt x="621" y="1376"/>
                    <a:pt x="657" y="1378"/>
                    <a:pt x="692" y="1378"/>
                  </a:cubicBezTo>
                  <a:cubicBezTo>
                    <a:pt x="989" y="1378"/>
                    <a:pt x="1257" y="1185"/>
                    <a:pt x="1346" y="896"/>
                  </a:cubicBezTo>
                  <a:lnTo>
                    <a:pt x="2592" y="896"/>
                  </a:lnTo>
                  <a:cubicBezTo>
                    <a:pt x="2702" y="892"/>
                    <a:pt x="2791" y="802"/>
                    <a:pt x="2791" y="691"/>
                  </a:cubicBezTo>
                  <a:cubicBezTo>
                    <a:pt x="2791" y="581"/>
                    <a:pt x="2702" y="490"/>
                    <a:pt x="2592" y="486"/>
                  </a:cubicBezTo>
                  <a:lnTo>
                    <a:pt x="1348" y="486"/>
                  </a:lnTo>
                  <a:cubicBezTo>
                    <a:pt x="1256" y="194"/>
                    <a:pt x="988" y="0"/>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79"/>
          <p:cNvGrpSpPr/>
          <p:nvPr/>
        </p:nvGrpSpPr>
        <p:grpSpPr>
          <a:xfrm>
            <a:off x="2356045" y="3210613"/>
            <a:ext cx="360920" cy="376639"/>
            <a:chOff x="2356045" y="3370388"/>
            <a:chExt cx="360920" cy="376639"/>
          </a:xfrm>
        </p:grpSpPr>
        <p:sp>
          <p:nvSpPr>
            <p:cNvPr id="10069" name="Google Shape;10069;p79"/>
            <p:cNvSpPr/>
            <p:nvPr/>
          </p:nvSpPr>
          <p:spPr>
            <a:xfrm>
              <a:off x="2412693" y="3456426"/>
              <a:ext cx="234574" cy="260889"/>
            </a:xfrm>
            <a:custGeom>
              <a:avLst/>
              <a:gdLst/>
              <a:ahLst/>
              <a:cxnLst/>
              <a:rect l="l" t="t" r="r" b="b"/>
              <a:pathLst>
                <a:path w="8700" h="9676" extrusionOk="0">
                  <a:moveTo>
                    <a:pt x="4349" y="1"/>
                  </a:moveTo>
                  <a:cubicBezTo>
                    <a:pt x="4313" y="1"/>
                    <a:pt x="4276" y="11"/>
                    <a:pt x="4244" y="32"/>
                  </a:cubicBezTo>
                  <a:cubicBezTo>
                    <a:pt x="2991" y="792"/>
                    <a:pt x="1613" y="1325"/>
                    <a:pt x="173" y="1601"/>
                  </a:cubicBezTo>
                  <a:cubicBezTo>
                    <a:pt x="72" y="1621"/>
                    <a:pt x="1" y="1713"/>
                    <a:pt x="9" y="1818"/>
                  </a:cubicBezTo>
                  <a:cubicBezTo>
                    <a:pt x="40" y="2234"/>
                    <a:pt x="96" y="2651"/>
                    <a:pt x="173" y="3061"/>
                  </a:cubicBezTo>
                  <a:cubicBezTo>
                    <a:pt x="192" y="3158"/>
                    <a:pt x="278" y="3227"/>
                    <a:pt x="374" y="3227"/>
                  </a:cubicBezTo>
                  <a:cubicBezTo>
                    <a:pt x="387" y="3227"/>
                    <a:pt x="400" y="3225"/>
                    <a:pt x="413" y="3223"/>
                  </a:cubicBezTo>
                  <a:cubicBezTo>
                    <a:pt x="524" y="3203"/>
                    <a:pt x="597" y="3095"/>
                    <a:pt x="575" y="2984"/>
                  </a:cubicBezTo>
                  <a:cubicBezTo>
                    <a:pt x="512" y="2651"/>
                    <a:pt x="463" y="2309"/>
                    <a:pt x="431" y="1966"/>
                  </a:cubicBezTo>
                  <a:cubicBezTo>
                    <a:pt x="1812" y="1680"/>
                    <a:pt x="3139" y="1165"/>
                    <a:pt x="4350" y="444"/>
                  </a:cubicBezTo>
                  <a:cubicBezTo>
                    <a:pt x="5564" y="1165"/>
                    <a:pt x="6888" y="1680"/>
                    <a:pt x="8269" y="1966"/>
                  </a:cubicBezTo>
                  <a:cubicBezTo>
                    <a:pt x="8139" y="3385"/>
                    <a:pt x="7721" y="4760"/>
                    <a:pt x="7038" y="6007"/>
                  </a:cubicBezTo>
                  <a:cubicBezTo>
                    <a:pt x="6361" y="7243"/>
                    <a:pt x="5447" y="8332"/>
                    <a:pt x="4350" y="9212"/>
                  </a:cubicBezTo>
                  <a:cubicBezTo>
                    <a:pt x="3253" y="8332"/>
                    <a:pt x="2339" y="7243"/>
                    <a:pt x="1662" y="6007"/>
                  </a:cubicBezTo>
                  <a:cubicBezTo>
                    <a:pt x="1288" y="5321"/>
                    <a:pt x="990" y="4592"/>
                    <a:pt x="776" y="3837"/>
                  </a:cubicBezTo>
                  <a:lnTo>
                    <a:pt x="776" y="3839"/>
                  </a:lnTo>
                  <a:cubicBezTo>
                    <a:pt x="752" y="3747"/>
                    <a:pt x="670" y="3688"/>
                    <a:pt x="581" y="3688"/>
                  </a:cubicBezTo>
                  <a:cubicBezTo>
                    <a:pt x="562" y="3688"/>
                    <a:pt x="543" y="3691"/>
                    <a:pt x="524" y="3696"/>
                  </a:cubicBezTo>
                  <a:cubicBezTo>
                    <a:pt x="415" y="3726"/>
                    <a:pt x="352" y="3841"/>
                    <a:pt x="382" y="3949"/>
                  </a:cubicBezTo>
                  <a:cubicBezTo>
                    <a:pt x="603" y="4732"/>
                    <a:pt x="913" y="5488"/>
                    <a:pt x="1301" y="6205"/>
                  </a:cubicBezTo>
                  <a:cubicBezTo>
                    <a:pt x="2031" y="7535"/>
                    <a:pt x="3026" y="8701"/>
                    <a:pt x="4224" y="9632"/>
                  </a:cubicBezTo>
                  <a:cubicBezTo>
                    <a:pt x="4260" y="9661"/>
                    <a:pt x="4305" y="9675"/>
                    <a:pt x="4349" y="9675"/>
                  </a:cubicBezTo>
                  <a:cubicBezTo>
                    <a:pt x="4394" y="9675"/>
                    <a:pt x="4438" y="9661"/>
                    <a:pt x="4474" y="9632"/>
                  </a:cubicBezTo>
                  <a:cubicBezTo>
                    <a:pt x="5672" y="8701"/>
                    <a:pt x="6667" y="7535"/>
                    <a:pt x="7395" y="6205"/>
                  </a:cubicBezTo>
                  <a:cubicBezTo>
                    <a:pt x="8135" y="4851"/>
                    <a:pt x="8577" y="3355"/>
                    <a:pt x="8691" y="1818"/>
                  </a:cubicBezTo>
                  <a:cubicBezTo>
                    <a:pt x="8699" y="1713"/>
                    <a:pt x="8628" y="1621"/>
                    <a:pt x="8526" y="1601"/>
                  </a:cubicBezTo>
                  <a:cubicBezTo>
                    <a:pt x="7087" y="1325"/>
                    <a:pt x="5708" y="792"/>
                    <a:pt x="4455" y="32"/>
                  </a:cubicBezTo>
                  <a:cubicBezTo>
                    <a:pt x="4422" y="11"/>
                    <a:pt x="4386" y="1"/>
                    <a:pt x="4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9"/>
            <p:cNvSpPr/>
            <p:nvPr/>
          </p:nvSpPr>
          <p:spPr>
            <a:xfrm>
              <a:off x="2484117" y="3504257"/>
              <a:ext cx="96957" cy="131496"/>
            </a:xfrm>
            <a:custGeom>
              <a:avLst/>
              <a:gdLst/>
              <a:ahLst/>
              <a:cxnLst/>
              <a:rect l="l" t="t" r="r" b="b"/>
              <a:pathLst>
                <a:path w="3596" h="4877" extrusionOk="0">
                  <a:moveTo>
                    <a:pt x="2131" y="936"/>
                  </a:moveTo>
                  <a:cubicBezTo>
                    <a:pt x="2490" y="936"/>
                    <a:pt x="2781" y="1228"/>
                    <a:pt x="2781" y="1585"/>
                  </a:cubicBezTo>
                  <a:cubicBezTo>
                    <a:pt x="2781" y="1944"/>
                    <a:pt x="2490" y="2234"/>
                    <a:pt x="2131" y="2234"/>
                  </a:cubicBezTo>
                  <a:lnTo>
                    <a:pt x="914" y="2234"/>
                  </a:lnTo>
                  <a:lnTo>
                    <a:pt x="914" y="936"/>
                  </a:lnTo>
                  <a:close/>
                  <a:moveTo>
                    <a:pt x="2457" y="2643"/>
                  </a:moveTo>
                  <a:cubicBezTo>
                    <a:pt x="2816" y="2643"/>
                    <a:pt x="3106" y="2935"/>
                    <a:pt x="3106" y="3294"/>
                  </a:cubicBezTo>
                  <a:cubicBezTo>
                    <a:pt x="3106" y="3651"/>
                    <a:pt x="2816" y="3943"/>
                    <a:pt x="2457" y="3943"/>
                  </a:cubicBezTo>
                  <a:lnTo>
                    <a:pt x="914" y="3943"/>
                  </a:lnTo>
                  <a:lnTo>
                    <a:pt x="914" y="2643"/>
                  </a:lnTo>
                  <a:close/>
                  <a:moveTo>
                    <a:pt x="1180" y="0"/>
                  </a:moveTo>
                  <a:cubicBezTo>
                    <a:pt x="1068" y="0"/>
                    <a:pt x="975" y="93"/>
                    <a:pt x="975" y="206"/>
                  </a:cubicBezTo>
                  <a:lnTo>
                    <a:pt x="975" y="525"/>
                  </a:lnTo>
                  <a:lnTo>
                    <a:pt x="205" y="525"/>
                  </a:lnTo>
                  <a:cubicBezTo>
                    <a:pt x="91" y="525"/>
                    <a:pt x="0" y="618"/>
                    <a:pt x="0" y="731"/>
                  </a:cubicBezTo>
                  <a:cubicBezTo>
                    <a:pt x="0" y="843"/>
                    <a:pt x="91" y="936"/>
                    <a:pt x="205" y="936"/>
                  </a:cubicBezTo>
                  <a:lnTo>
                    <a:pt x="505" y="936"/>
                  </a:lnTo>
                  <a:lnTo>
                    <a:pt x="505" y="3943"/>
                  </a:lnTo>
                  <a:lnTo>
                    <a:pt x="205" y="3943"/>
                  </a:lnTo>
                  <a:cubicBezTo>
                    <a:pt x="91" y="3943"/>
                    <a:pt x="0" y="4034"/>
                    <a:pt x="0" y="4146"/>
                  </a:cubicBezTo>
                  <a:cubicBezTo>
                    <a:pt x="0" y="4259"/>
                    <a:pt x="91" y="4352"/>
                    <a:pt x="205" y="4352"/>
                  </a:cubicBezTo>
                  <a:lnTo>
                    <a:pt x="975" y="4352"/>
                  </a:lnTo>
                  <a:lnTo>
                    <a:pt x="975" y="4673"/>
                  </a:lnTo>
                  <a:cubicBezTo>
                    <a:pt x="975" y="4786"/>
                    <a:pt x="1068" y="4877"/>
                    <a:pt x="1180" y="4877"/>
                  </a:cubicBezTo>
                  <a:cubicBezTo>
                    <a:pt x="1293" y="4877"/>
                    <a:pt x="1385" y="4786"/>
                    <a:pt x="1383" y="4673"/>
                  </a:cubicBezTo>
                  <a:lnTo>
                    <a:pt x="1383" y="4352"/>
                  </a:lnTo>
                  <a:lnTo>
                    <a:pt x="1930" y="4352"/>
                  </a:lnTo>
                  <a:lnTo>
                    <a:pt x="1930" y="4673"/>
                  </a:lnTo>
                  <a:cubicBezTo>
                    <a:pt x="1930" y="4786"/>
                    <a:pt x="2021" y="4877"/>
                    <a:pt x="2135" y="4877"/>
                  </a:cubicBezTo>
                  <a:cubicBezTo>
                    <a:pt x="2248" y="4877"/>
                    <a:pt x="2339" y="4786"/>
                    <a:pt x="2339" y="4673"/>
                  </a:cubicBezTo>
                  <a:lnTo>
                    <a:pt x="2339" y="4352"/>
                  </a:lnTo>
                  <a:lnTo>
                    <a:pt x="2457" y="4352"/>
                  </a:lnTo>
                  <a:cubicBezTo>
                    <a:pt x="2956" y="4352"/>
                    <a:pt x="3388" y="4000"/>
                    <a:pt x="3491" y="3513"/>
                  </a:cubicBezTo>
                  <a:cubicBezTo>
                    <a:pt x="3596" y="3024"/>
                    <a:pt x="3343" y="2528"/>
                    <a:pt x="2887" y="2325"/>
                  </a:cubicBezTo>
                  <a:cubicBezTo>
                    <a:pt x="3157" y="2049"/>
                    <a:pt x="3256" y="1644"/>
                    <a:pt x="3142" y="1273"/>
                  </a:cubicBezTo>
                  <a:cubicBezTo>
                    <a:pt x="3027" y="902"/>
                    <a:pt x="2719" y="622"/>
                    <a:pt x="2339" y="547"/>
                  </a:cubicBezTo>
                  <a:lnTo>
                    <a:pt x="2339" y="206"/>
                  </a:lnTo>
                  <a:cubicBezTo>
                    <a:pt x="2339" y="93"/>
                    <a:pt x="2248" y="0"/>
                    <a:pt x="2135" y="0"/>
                  </a:cubicBezTo>
                  <a:cubicBezTo>
                    <a:pt x="2021" y="0"/>
                    <a:pt x="1930" y="93"/>
                    <a:pt x="1930" y="206"/>
                  </a:cubicBezTo>
                  <a:lnTo>
                    <a:pt x="1930" y="525"/>
                  </a:lnTo>
                  <a:lnTo>
                    <a:pt x="1383" y="525"/>
                  </a:lnTo>
                  <a:lnTo>
                    <a:pt x="1383" y="206"/>
                  </a:lnTo>
                  <a:cubicBezTo>
                    <a:pt x="1385" y="93"/>
                    <a:pt x="1293" y="0"/>
                    <a:pt x="1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9"/>
            <p:cNvSpPr/>
            <p:nvPr/>
          </p:nvSpPr>
          <p:spPr>
            <a:xfrm>
              <a:off x="2356045" y="3370388"/>
              <a:ext cx="360920" cy="376639"/>
            </a:xfrm>
            <a:custGeom>
              <a:avLst/>
              <a:gdLst/>
              <a:ahLst/>
              <a:cxnLst/>
              <a:rect l="l" t="t" r="r" b="b"/>
              <a:pathLst>
                <a:path w="13386" h="13969" extrusionOk="0">
                  <a:moveTo>
                    <a:pt x="3936" y="409"/>
                  </a:moveTo>
                  <a:cubicBezTo>
                    <a:pt x="4036" y="409"/>
                    <a:pt x="4138" y="446"/>
                    <a:pt x="4221" y="529"/>
                  </a:cubicBezTo>
                  <a:cubicBezTo>
                    <a:pt x="4480" y="786"/>
                    <a:pt x="4298" y="1228"/>
                    <a:pt x="3933" y="1228"/>
                  </a:cubicBezTo>
                  <a:cubicBezTo>
                    <a:pt x="3708" y="1228"/>
                    <a:pt x="3525" y="1046"/>
                    <a:pt x="3525" y="821"/>
                  </a:cubicBezTo>
                  <a:cubicBezTo>
                    <a:pt x="3523" y="574"/>
                    <a:pt x="3725" y="409"/>
                    <a:pt x="3936" y="409"/>
                  </a:cubicBezTo>
                  <a:close/>
                  <a:moveTo>
                    <a:pt x="9199" y="409"/>
                  </a:moveTo>
                  <a:cubicBezTo>
                    <a:pt x="9299" y="409"/>
                    <a:pt x="9401" y="446"/>
                    <a:pt x="9484" y="529"/>
                  </a:cubicBezTo>
                  <a:cubicBezTo>
                    <a:pt x="9743" y="786"/>
                    <a:pt x="9561" y="1228"/>
                    <a:pt x="9196" y="1228"/>
                  </a:cubicBezTo>
                  <a:cubicBezTo>
                    <a:pt x="8971" y="1228"/>
                    <a:pt x="8788" y="1046"/>
                    <a:pt x="8788" y="821"/>
                  </a:cubicBezTo>
                  <a:cubicBezTo>
                    <a:pt x="8786" y="574"/>
                    <a:pt x="8988" y="409"/>
                    <a:pt x="9199" y="409"/>
                  </a:cubicBezTo>
                  <a:close/>
                  <a:moveTo>
                    <a:pt x="12319" y="1685"/>
                  </a:moveTo>
                  <a:cubicBezTo>
                    <a:pt x="12528" y="1685"/>
                    <a:pt x="12728" y="1848"/>
                    <a:pt x="12728" y="2092"/>
                  </a:cubicBezTo>
                  <a:cubicBezTo>
                    <a:pt x="12728" y="2317"/>
                    <a:pt x="12545" y="2499"/>
                    <a:pt x="12320" y="2499"/>
                  </a:cubicBezTo>
                  <a:cubicBezTo>
                    <a:pt x="11959" y="2497"/>
                    <a:pt x="11779" y="2059"/>
                    <a:pt x="12036" y="1804"/>
                  </a:cubicBezTo>
                  <a:cubicBezTo>
                    <a:pt x="12118" y="1722"/>
                    <a:pt x="12220" y="1685"/>
                    <a:pt x="12319" y="1685"/>
                  </a:cubicBezTo>
                  <a:close/>
                  <a:moveTo>
                    <a:pt x="810" y="1685"/>
                  </a:moveTo>
                  <a:cubicBezTo>
                    <a:pt x="1019" y="1685"/>
                    <a:pt x="1220" y="1848"/>
                    <a:pt x="1220" y="2094"/>
                  </a:cubicBezTo>
                  <a:cubicBezTo>
                    <a:pt x="1220" y="2316"/>
                    <a:pt x="1038" y="2499"/>
                    <a:pt x="815" y="2499"/>
                  </a:cubicBezTo>
                  <a:cubicBezTo>
                    <a:pt x="814" y="2499"/>
                    <a:pt x="813" y="2499"/>
                    <a:pt x="811" y="2499"/>
                  </a:cubicBezTo>
                  <a:cubicBezTo>
                    <a:pt x="450" y="2499"/>
                    <a:pt x="271" y="2061"/>
                    <a:pt x="527" y="1804"/>
                  </a:cubicBezTo>
                  <a:cubicBezTo>
                    <a:pt x="610" y="1722"/>
                    <a:pt x="711" y="1685"/>
                    <a:pt x="810" y="1685"/>
                  </a:cubicBezTo>
                  <a:close/>
                  <a:moveTo>
                    <a:pt x="1928" y="12290"/>
                  </a:moveTo>
                  <a:cubicBezTo>
                    <a:pt x="2138" y="12290"/>
                    <a:pt x="2339" y="12452"/>
                    <a:pt x="2339" y="12697"/>
                  </a:cubicBezTo>
                  <a:cubicBezTo>
                    <a:pt x="2337" y="12922"/>
                    <a:pt x="2155" y="13103"/>
                    <a:pt x="1928" y="13103"/>
                  </a:cubicBezTo>
                  <a:cubicBezTo>
                    <a:pt x="1567" y="13101"/>
                    <a:pt x="1388" y="12663"/>
                    <a:pt x="1644" y="12409"/>
                  </a:cubicBezTo>
                  <a:cubicBezTo>
                    <a:pt x="1727" y="12327"/>
                    <a:pt x="1828" y="12290"/>
                    <a:pt x="1928" y="12290"/>
                  </a:cubicBezTo>
                  <a:close/>
                  <a:moveTo>
                    <a:pt x="11016" y="12290"/>
                  </a:moveTo>
                  <a:cubicBezTo>
                    <a:pt x="11017" y="12290"/>
                    <a:pt x="11018" y="12290"/>
                    <a:pt x="11019" y="12290"/>
                  </a:cubicBezTo>
                  <a:cubicBezTo>
                    <a:pt x="11381" y="12290"/>
                    <a:pt x="11560" y="12729"/>
                    <a:pt x="11304" y="12985"/>
                  </a:cubicBezTo>
                  <a:cubicBezTo>
                    <a:pt x="11221" y="13067"/>
                    <a:pt x="11120" y="13104"/>
                    <a:pt x="11020" y="13104"/>
                  </a:cubicBezTo>
                  <a:cubicBezTo>
                    <a:pt x="10811" y="13104"/>
                    <a:pt x="10611" y="12941"/>
                    <a:pt x="10611" y="12695"/>
                  </a:cubicBezTo>
                  <a:cubicBezTo>
                    <a:pt x="10611" y="12473"/>
                    <a:pt x="10792" y="12290"/>
                    <a:pt x="11016" y="12290"/>
                  </a:cubicBezTo>
                  <a:close/>
                  <a:moveTo>
                    <a:pt x="3935" y="1"/>
                  </a:moveTo>
                  <a:cubicBezTo>
                    <a:pt x="3523" y="1"/>
                    <a:pt x="3175" y="306"/>
                    <a:pt x="3124" y="715"/>
                  </a:cubicBezTo>
                  <a:cubicBezTo>
                    <a:pt x="3073" y="1123"/>
                    <a:pt x="3331" y="1508"/>
                    <a:pt x="3730" y="1611"/>
                  </a:cubicBezTo>
                  <a:lnTo>
                    <a:pt x="3730" y="3395"/>
                  </a:lnTo>
                  <a:cubicBezTo>
                    <a:pt x="3462" y="3489"/>
                    <a:pt x="3187" y="3574"/>
                    <a:pt x="2911" y="3649"/>
                  </a:cubicBezTo>
                  <a:lnTo>
                    <a:pt x="2911" y="2378"/>
                  </a:lnTo>
                  <a:cubicBezTo>
                    <a:pt x="2911" y="2106"/>
                    <a:pt x="2690" y="1885"/>
                    <a:pt x="2418" y="1885"/>
                  </a:cubicBezTo>
                  <a:lnTo>
                    <a:pt x="1603" y="1885"/>
                  </a:lnTo>
                  <a:cubicBezTo>
                    <a:pt x="1508" y="1525"/>
                    <a:pt x="1183" y="1280"/>
                    <a:pt x="819" y="1280"/>
                  </a:cubicBezTo>
                  <a:cubicBezTo>
                    <a:pt x="782" y="1280"/>
                    <a:pt x="746" y="1282"/>
                    <a:pt x="709" y="1287"/>
                  </a:cubicBezTo>
                  <a:cubicBezTo>
                    <a:pt x="302" y="1340"/>
                    <a:pt x="0" y="1688"/>
                    <a:pt x="2" y="2098"/>
                  </a:cubicBezTo>
                  <a:cubicBezTo>
                    <a:pt x="4" y="2507"/>
                    <a:pt x="310" y="2852"/>
                    <a:pt x="717" y="2901"/>
                  </a:cubicBezTo>
                  <a:cubicBezTo>
                    <a:pt x="750" y="2905"/>
                    <a:pt x="783" y="2907"/>
                    <a:pt x="816" y="2907"/>
                  </a:cubicBezTo>
                  <a:cubicBezTo>
                    <a:pt x="1184" y="2907"/>
                    <a:pt x="1512" y="2660"/>
                    <a:pt x="1605" y="2294"/>
                  </a:cubicBezTo>
                  <a:lnTo>
                    <a:pt x="2418" y="2294"/>
                  </a:lnTo>
                  <a:cubicBezTo>
                    <a:pt x="2465" y="2294"/>
                    <a:pt x="2503" y="2333"/>
                    <a:pt x="2503" y="2378"/>
                  </a:cubicBezTo>
                  <a:lnTo>
                    <a:pt x="2503" y="3752"/>
                  </a:lnTo>
                  <a:cubicBezTo>
                    <a:pt x="2228" y="3815"/>
                    <a:pt x="1948" y="3868"/>
                    <a:pt x="1668" y="3914"/>
                  </a:cubicBezTo>
                  <a:cubicBezTo>
                    <a:pt x="1342" y="3963"/>
                    <a:pt x="1105" y="4249"/>
                    <a:pt x="1115" y="4579"/>
                  </a:cubicBezTo>
                  <a:cubicBezTo>
                    <a:pt x="1198" y="7087"/>
                    <a:pt x="2076" y="9506"/>
                    <a:pt x="3621" y="11483"/>
                  </a:cubicBezTo>
                  <a:lnTo>
                    <a:pt x="3621" y="12411"/>
                  </a:lnTo>
                  <a:cubicBezTo>
                    <a:pt x="3621" y="12458"/>
                    <a:pt x="3584" y="12496"/>
                    <a:pt x="3537" y="12496"/>
                  </a:cubicBezTo>
                  <a:lnTo>
                    <a:pt x="2722" y="12496"/>
                  </a:lnTo>
                  <a:cubicBezTo>
                    <a:pt x="2629" y="12132"/>
                    <a:pt x="2302" y="11881"/>
                    <a:pt x="1935" y="11881"/>
                  </a:cubicBezTo>
                  <a:cubicBezTo>
                    <a:pt x="1901" y="11881"/>
                    <a:pt x="1868" y="11884"/>
                    <a:pt x="1834" y="11888"/>
                  </a:cubicBezTo>
                  <a:cubicBezTo>
                    <a:pt x="1425" y="11937"/>
                    <a:pt x="1119" y="12283"/>
                    <a:pt x="1117" y="12693"/>
                  </a:cubicBezTo>
                  <a:cubicBezTo>
                    <a:pt x="1115" y="13103"/>
                    <a:pt x="1419" y="13451"/>
                    <a:pt x="1826" y="13506"/>
                  </a:cubicBezTo>
                  <a:cubicBezTo>
                    <a:pt x="1861" y="13511"/>
                    <a:pt x="1897" y="13513"/>
                    <a:pt x="1932" y="13513"/>
                  </a:cubicBezTo>
                  <a:cubicBezTo>
                    <a:pt x="2297" y="13513"/>
                    <a:pt x="2624" y="13268"/>
                    <a:pt x="2720" y="12904"/>
                  </a:cubicBezTo>
                  <a:lnTo>
                    <a:pt x="3537" y="12904"/>
                  </a:lnTo>
                  <a:cubicBezTo>
                    <a:pt x="3809" y="12904"/>
                    <a:pt x="4030" y="12685"/>
                    <a:pt x="4030" y="12411"/>
                  </a:cubicBezTo>
                  <a:lnTo>
                    <a:pt x="4030" y="11981"/>
                  </a:lnTo>
                  <a:cubicBezTo>
                    <a:pt x="4636" y="12679"/>
                    <a:pt x="5320" y="13305"/>
                    <a:pt x="6070" y="13845"/>
                  </a:cubicBezTo>
                  <a:cubicBezTo>
                    <a:pt x="6184" y="13927"/>
                    <a:pt x="6317" y="13968"/>
                    <a:pt x="6451" y="13968"/>
                  </a:cubicBezTo>
                  <a:cubicBezTo>
                    <a:pt x="6585" y="13968"/>
                    <a:pt x="6720" y="13927"/>
                    <a:pt x="6834" y="13845"/>
                  </a:cubicBezTo>
                  <a:cubicBezTo>
                    <a:pt x="7602" y="13291"/>
                    <a:pt x="8302" y="12650"/>
                    <a:pt x="8920" y="11931"/>
                  </a:cubicBezTo>
                  <a:lnTo>
                    <a:pt x="8920" y="12413"/>
                  </a:lnTo>
                  <a:cubicBezTo>
                    <a:pt x="8920" y="12685"/>
                    <a:pt x="9141" y="12906"/>
                    <a:pt x="9413" y="12906"/>
                  </a:cubicBezTo>
                  <a:lnTo>
                    <a:pt x="10228" y="12906"/>
                  </a:lnTo>
                  <a:cubicBezTo>
                    <a:pt x="10323" y="13268"/>
                    <a:pt x="10650" y="13513"/>
                    <a:pt x="11015" y="13513"/>
                  </a:cubicBezTo>
                  <a:cubicBezTo>
                    <a:pt x="11051" y="13513"/>
                    <a:pt x="11086" y="13511"/>
                    <a:pt x="11122" y="13506"/>
                  </a:cubicBezTo>
                  <a:cubicBezTo>
                    <a:pt x="11530" y="13453"/>
                    <a:pt x="11832" y="13105"/>
                    <a:pt x="11832" y="12695"/>
                  </a:cubicBezTo>
                  <a:cubicBezTo>
                    <a:pt x="11830" y="12285"/>
                    <a:pt x="11523" y="11939"/>
                    <a:pt x="11116" y="11888"/>
                  </a:cubicBezTo>
                  <a:cubicBezTo>
                    <a:pt x="11083" y="11884"/>
                    <a:pt x="11050" y="11882"/>
                    <a:pt x="11017" y="11882"/>
                  </a:cubicBezTo>
                  <a:cubicBezTo>
                    <a:pt x="10649" y="11882"/>
                    <a:pt x="10319" y="12131"/>
                    <a:pt x="10226" y="12498"/>
                  </a:cubicBezTo>
                  <a:lnTo>
                    <a:pt x="9413" y="12498"/>
                  </a:lnTo>
                  <a:cubicBezTo>
                    <a:pt x="9366" y="12498"/>
                    <a:pt x="9328" y="12458"/>
                    <a:pt x="9326" y="12413"/>
                  </a:cubicBezTo>
                  <a:lnTo>
                    <a:pt x="9326" y="11428"/>
                  </a:lnTo>
                  <a:cubicBezTo>
                    <a:pt x="9859" y="10737"/>
                    <a:pt x="10315" y="9990"/>
                    <a:pt x="10684" y="9200"/>
                  </a:cubicBezTo>
                  <a:cubicBezTo>
                    <a:pt x="10723" y="9100"/>
                    <a:pt x="10678" y="8985"/>
                    <a:pt x="10581" y="8940"/>
                  </a:cubicBezTo>
                  <a:cubicBezTo>
                    <a:pt x="10553" y="8927"/>
                    <a:pt x="10524" y="8921"/>
                    <a:pt x="10494" y="8921"/>
                  </a:cubicBezTo>
                  <a:cubicBezTo>
                    <a:pt x="10421" y="8921"/>
                    <a:pt x="10351" y="8959"/>
                    <a:pt x="10313" y="9029"/>
                  </a:cubicBezTo>
                  <a:cubicBezTo>
                    <a:pt x="9478" y="10816"/>
                    <a:pt x="8198" y="12359"/>
                    <a:pt x="6597" y="13514"/>
                  </a:cubicBezTo>
                  <a:cubicBezTo>
                    <a:pt x="6554" y="13544"/>
                    <a:pt x="6503" y="13560"/>
                    <a:pt x="6453" y="13560"/>
                  </a:cubicBezTo>
                  <a:cubicBezTo>
                    <a:pt x="6403" y="13560"/>
                    <a:pt x="6352" y="13544"/>
                    <a:pt x="6309" y="13514"/>
                  </a:cubicBezTo>
                  <a:cubicBezTo>
                    <a:pt x="4904" y="12500"/>
                    <a:pt x="3744" y="11185"/>
                    <a:pt x="2913" y="9666"/>
                  </a:cubicBezTo>
                  <a:cubicBezTo>
                    <a:pt x="2057" y="8099"/>
                    <a:pt x="1581" y="6353"/>
                    <a:pt x="1524" y="4567"/>
                  </a:cubicBezTo>
                  <a:cubicBezTo>
                    <a:pt x="1522" y="4444"/>
                    <a:pt x="1609" y="4340"/>
                    <a:pt x="1729" y="4320"/>
                  </a:cubicBezTo>
                  <a:cubicBezTo>
                    <a:pt x="3365" y="4070"/>
                    <a:pt x="4930" y="3476"/>
                    <a:pt x="6321" y="2580"/>
                  </a:cubicBezTo>
                  <a:cubicBezTo>
                    <a:pt x="6361" y="2554"/>
                    <a:pt x="6407" y="2541"/>
                    <a:pt x="6453" y="2541"/>
                  </a:cubicBezTo>
                  <a:cubicBezTo>
                    <a:pt x="6499" y="2541"/>
                    <a:pt x="6545" y="2554"/>
                    <a:pt x="6585" y="2580"/>
                  </a:cubicBezTo>
                  <a:cubicBezTo>
                    <a:pt x="7977" y="3476"/>
                    <a:pt x="9541" y="4070"/>
                    <a:pt x="11177" y="4320"/>
                  </a:cubicBezTo>
                  <a:cubicBezTo>
                    <a:pt x="11298" y="4340"/>
                    <a:pt x="11384" y="4444"/>
                    <a:pt x="11381" y="4567"/>
                  </a:cubicBezTo>
                  <a:cubicBezTo>
                    <a:pt x="11339" y="5828"/>
                    <a:pt x="11088" y="7075"/>
                    <a:pt x="10641" y="8255"/>
                  </a:cubicBezTo>
                  <a:cubicBezTo>
                    <a:pt x="10601" y="8362"/>
                    <a:pt x="10654" y="8478"/>
                    <a:pt x="10759" y="8519"/>
                  </a:cubicBezTo>
                  <a:cubicBezTo>
                    <a:pt x="10783" y="8528"/>
                    <a:pt x="10807" y="8532"/>
                    <a:pt x="10831" y="8532"/>
                  </a:cubicBezTo>
                  <a:cubicBezTo>
                    <a:pt x="10915" y="8532"/>
                    <a:pt x="10993" y="8482"/>
                    <a:pt x="11023" y="8401"/>
                  </a:cubicBezTo>
                  <a:cubicBezTo>
                    <a:pt x="11487" y="7178"/>
                    <a:pt x="11748" y="5887"/>
                    <a:pt x="11791" y="4581"/>
                  </a:cubicBezTo>
                  <a:cubicBezTo>
                    <a:pt x="11801" y="4251"/>
                    <a:pt x="11566" y="3965"/>
                    <a:pt x="11238" y="3916"/>
                  </a:cubicBezTo>
                  <a:cubicBezTo>
                    <a:pt x="11035" y="3884"/>
                    <a:pt x="10832" y="3847"/>
                    <a:pt x="10631" y="3803"/>
                  </a:cubicBezTo>
                  <a:lnTo>
                    <a:pt x="10631" y="2380"/>
                  </a:lnTo>
                  <a:cubicBezTo>
                    <a:pt x="10631" y="2333"/>
                    <a:pt x="10668" y="2296"/>
                    <a:pt x="10716" y="2296"/>
                  </a:cubicBezTo>
                  <a:lnTo>
                    <a:pt x="11530" y="2296"/>
                  </a:lnTo>
                  <a:cubicBezTo>
                    <a:pt x="11630" y="2692"/>
                    <a:pt x="11975" y="2915"/>
                    <a:pt x="12327" y="2915"/>
                  </a:cubicBezTo>
                  <a:cubicBezTo>
                    <a:pt x="12562" y="2915"/>
                    <a:pt x="12799" y="2815"/>
                    <a:pt x="12967" y="2599"/>
                  </a:cubicBezTo>
                  <a:cubicBezTo>
                    <a:pt x="13385" y="2063"/>
                    <a:pt x="13003" y="1279"/>
                    <a:pt x="12322" y="1279"/>
                  </a:cubicBezTo>
                  <a:lnTo>
                    <a:pt x="12320" y="1277"/>
                  </a:lnTo>
                  <a:cubicBezTo>
                    <a:pt x="11949" y="1279"/>
                    <a:pt x="11625" y="1528"/>
                    <a:pt x="11530" y="1885"/>
                  </a:cubicBezTo>
                  <a:lnTo>
                    <a:pt x="10714" y="1885"/>
                  </a:lnTo>
                  <a:cubicBezTo>
                    <a:pt x="10441" y="1885"/>
                    <a:pt x="10220" y="2106"/>
                    <a:pt x="10220" y="2378"/>
                  </a:cubicBezTo>
                  <a:lnTo>
                    <a:pt x="10220" y="3708"/>
                  </a:lnTo>
                  <a:cubicBezTo>
                    <a:pt x="9944" y="3639"/>
                    <a:pt x="9672" y="3560"/>
                    <a:pt x="9401" y="3472"/>
                  </a:cubicBezTo>
                  <a:lnTo>
                    <a:pt x="9401" y="1611"/>
                  </a:lnTo>
                  <a:cubicBezTo>
                    <a:pt x="9802" y="1508"/>
                    <a:pt x="10060" y="1123"/>
                    <a:pt x="10009" y="715"/>
                  </a:cubicBezTo>
                  <a:cubicBezTo>
                    <a:pt x="9958" y="306"/>
                    <a:pt x="9608" y="1"/>
                    <a:pt x="9198" y="1"/>
                  </a:cubicBezTo>
                  <a:cubicBezTo>
                    <a:pt x="8786" y="1"/>
                    <a:pt x="8438" y="306"/>
                    <a:pt x="8387" y="715"/>
                  </a:cubicBezTo>
                  <a:cubicBezTo>
                    <a:pt x="8334" y="1123"/>
                    <a:pt x="8594" y="1508"/>
                    <a:pt x="8993" y="1611"/>
                  </a:cubicBezTo>
                  <a:lnTo>
                    <a:pt x="8993" y="3328"/>
                  </a:lnTo>
                  <a:cubicBezTo>
                    <a:pt x="8227" y="3041"/>
                    <a:pt x="7493" y="2674"/>
                    <a:pt x="6806" y="2232"/>
                  </a:cubicBezTo>
                  <a:cubicBezTo>
                    <a:pt x="6699" y="2163"/>
                    <a:pt x="6576" y="2129"/>
                    <a:pt x="6453" y="2129"/>
                  </a:cubicBezTo>
                  <a:cubicBezTo>
                    <a:pt x="6330" y="2129"/>
                    <a:pt x="6206" y="2163"/>
                    <a:pt x="6098" y="2232"/>
                  </a:cubicBezTo>
                  <a:cubicBezTo>
                    <a:pt x="5480" y="2631"/>
                    <a:pt x="4823" y="2968"/>
                    <a:pt x="4138" y="3241"/>
                  </a:cubicBezTo>
                  <a:lnTo>
                    <a:pt x="4138" y="1611"/>
                  </a:lnTo>
                  <a:cubicBezTo>
                    <a:pt x="4539" y="1508"/>
                    <a:pt x="4797" y="1123"/>
                    <a:pt x="4746" y="715"/>
                  </a:cubicBezTo>
                  <a:cubicBezTo>
                    <a:pt x="4695" y="306"/>
                    <a:pt x="4348" y="1"/>
                    <a:pt x="39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79"/>
          <p:cNvGrpSpPr/>
          <p:nvPr/>
        </p:nvGrpSpPr>
        <p:grpSpPr>
          <a:xfrm>
            <a:off x="2347201" y="2610132"/>
            <a:ext cx="380036" cy="376504"/>
            <a:chOff x="2347201" y="2769907"/>
            <a:chExt cx="380036" cy="376504"/>
          </a:xfrm>
        </p:grpSpPr>
        <p:sp>
          <p:nvSpPr>
            <p:cNvPr id="10073" name="Google Shape;10073;p79"/>
            <p:cNvSpPr/>
            <p:nvPr/>
          </p:nvSpPr>
          <p:spPr>
            <a:xfrm>
              <a:off x="2347740" y="2959102"/>
              <a:ext cx="183803" cy="183749"/>
            </a:xfrm>
            <a:custGeom>
              <a:avLst/>
              <a:gdLst/>
              <a:ahLst/>
              <a:cxnLst/>
              <a:rect l="l" t="t" r="r" b="b"/>
              <a:pathLst>
                <a:path w="6817" h="6815" extrusionOk="0">
                  <a:moveTo>
                    <a:pt x="3408" y="409"/>
                  </a:moveTo>
                  <a:cubicBezTo>
                    <a:pt x="5062" y="409"/>
                    <a:pt x="6408" y="1755"/>
                    <a:pt x="6408" y="3407"/>
                  </a:cubicBezTo>
                  <a:cubicBezTo>
                    <a:pt x="6406" y="5062"/>
                    <a:pt x="5064" y="6402"/>
                    <a:pt x="3408" y="6404"/>
                  </a:cubicBezTo>
                  <a:lnTo>
                    <a:pt x="3408" y="6406"/>
                  </a:lnTo>
                  <a:cubicBezTo>
                    <a:pt x="1757" y="6406"/>
                    <a:pt x="409" y="5060"/>
                    <a:pt x="409" y="3407"/>
                  </a:cubicBezTo>
                  <a:cubicBezTo>
                    <a:pt x="409" y="1755"/>
                    <a:pt x="1755" y="409"/>
                    <a:pt x="3408" y="409"/>
                  </a:cubicBezTo>
                  <a:close/>
                  <a:moveTo>
                    <a:pt x="3408" y="1"/>
                  </a:moveTo>
                  <a:cubicBezTo>
                    <a:pt x="1530" y="1"/>
                    <a:pt x="0" y="1530"/>
                    <a:pt x="0" y="3409"/>
                  </a:cubicBezTo>
                  <a:cubicBezTo>
                    <a:pt x="0" y="5285"/>
                    <a:pt x="1530" y="6815"/>
                    <a:pt x="3408" y="6815"/>
                  </a:cubicBezTo>
                  <a:cubicBezTo>
                    <a:pt x="5287" y="6815"/>
                    <a:pt x="6816" y="5285"/>
                    <a:pt x="6816" y="3409"/>
                  </a:cubicBezTo>
                  <a:cubicBezTo>
                    <a:pt x="6816" y="1530"/>
                    <a:pt x="5287" y="1"/>
                    <a:pt x="34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9"/>
            <p:cNvSpPr/>
            <p:nvPr/>
          </p:nvSpPr>
          <p:spPr>
            <a:xfrm>
              <a:off x="2363432" y="2981185"/>
              <a:ext cx="149318" cy="139720"/>
            </a:xfrm>
            <a:custGeom>
              <a:avLst/>
              <a:gdLst/>
              <a:ahLst/>
              <a:cxnLst/>
              <a:rect l="l" t="t" r="r" b="b"/>
              <a:pathLst>
                <a:path w="5538" h="5182" extrusionOk="0">
                  <a:moveTo>
                    <a:pt x="2826" y="1"/>
                  </a:moveTo>
                  <a:cubicBezTo>
                    <a:pt x="1220" y="1"/>
                    <a:pt x="1" y="1449"/>
                    <a:pt x="275" y="3032"/>
                  </a:cubicBezTo>
                  <a:cubicBezTo>
                    <a:pt x="293" y="3130"/>
                    <a:pt x="378" y="3201"/>
                    <a:pt x="476" y="3201"/>
                  </a:cubicBezTo>
                  <a:cubicBezTo>
                    <a:pt x="488" y="3201"/>
                    <a:pt x="500" y="3200"/>
                    <a:pt x="512" y="3198"/>
                  </a:cubicBezTo>
                  <a:cubicBezTo>
                    <a:pt x="622" y="3180"/>
                    <a:pt x="697" y="3073"/>
                    <a:pt x="677" y="2963"/>
                  </a:cubicBezTo>
                  <a:cubicBezTo>
                    <a:pt x="484" y="1854"/>
                    <a:pt x="1165" y="778"/>
                    <a:pt x="2250" y="480"/>
                  </a:cubicBezTo>
                  <a:cubicBezTo>
                    <a:pt x="2442" y="428"/>
                    <a:pt x="2635" y="403"/>
                    <a:pt x="2826" y="403"/>
                  </a:cubicBezTo>
                  <a:cubicBezTo>
                    <a:pt x="3714" y="403"/>
                    <a:pt x="4541" y="948"/>
                    <a:pt x="4869" y="1814"/>
                  </a:cubicBezTo>
                  <a:cubicBezTo>
                    <a:pt x="5265" y="2868"/>
                    <a:pt x="4800" y="4052"/>
                    <a:pt x="3787" y="4547"/>
                  </a:cubicBezTo>
                  <a:cubicBezTo>
                    <a:pt x="3480" y="4698"/>
                    <a:pt x="3153" y="4770"/>
                    <a:pt x="2830" y="4770"/>
                  </a:cubicBezTo>
                  <a:cubicBezTo>
                    <a:pt x="2092" y="4770"/>
                    <a:pt x="1377" y="4395"/>
                    <a:pt x="968" y="3726"/>
                  </a:cubicBezTo>
                  <a:cubicBezTo>
                    <a:pt x="928" y="3666"/>
                    <a:pt x="862" y="3633"/>
                    <a:pt x="794" y="3633"/>
                  </a:cubicBezTo>
                  <a:cubicBezTo>
                    <a:pt x="758" y="3633"/>
                    <a:pt x="721" y="3643"/>
                    <a:pt x="687" y="3663"/>
                  </a:cubicBezTo>
                  <a:cubicBezTo>
                    <a:pt x="595" y="3722"/>
                    <a:pt x="563" y="3845"/>
                    <a:pt x="618" y="3941"/>
                  </a:cubicBezTo>
                  <a:cubicBezTo>
                    <a:pt x="1089" y="4713"/>
                    <a:pt x="1927" y="5181"/>
                    <a:pt x="2828" y="5181"/>
                  </a:cubicBezTo>
                  <a:cubicBezTo>
                    <a:pt x="2844" y="5181"/>
                    <a:pt x="2861" y="5181"/>
                    <a:pt x="2878" y="5181"/>
                  </a:cubicBezTo>
                  <a:cubicBezTo>
                    <a:pt x="3797" y="5163"/>
                    <a:pt x="4638" y="4660"/>
                    <a:pt x="5088" y="3857"/>
                  </a:cubicBezTo>
                  <a:cubicBezTo>
                    <a:pt x="5538" y="3055"/>
                    <a:pt x="5528" y="2075"/>
                    <a:pt x="5062" y="1281"/>
                  </a:cubicBezTo>
                  <a:cubicBezTo>
                    <a:pt x="4598" y="488"/>
                    <a:pt x="3746" y="1"/>
                    <a:pt x="2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9"/>
            <p:cNvSpPr/>
            <p:nvPr/>
          </p:nvSpPr>
          <p:spPr>
            <a:xfrm>
              <a:off x="2407813" y="3004184"/>
              <a:ext cx="69401" cy="92697"/>
            </a:xfrm>
            <a:custGeom>
              <a:avLst/>
              <a:gdLst/>
              <a:ahLst/>
              <a:cxnLst/>
              <a:rect l="l" t="t" r="r" b="b"/>
              <a:pathLst>
                <a:path w="2574" h="3438" extrusionOk="0">
                  <a:moveTo>
                    <a:pt x="1506" y="766"/>
                  </a:moveTo>
                  <a:cubicBezTo>
                    <a:pt x="1711" y="766"/>
                    <a:pt x="1879" y="934"/>
                    <a:pt x="1879" y="1141"/>
                  </a:cubicBezTo>
                  <a:cubicBezTo>
                    <a:pt x="1879" y="1346"/>
                    <a:pt x="1711" y="1514"/>
                    <a:pt x="1506" y="1514"/>
                  </a:cubicBezTo>
                  <a:lnTo>
                    <a:pt x="750" y="1514"/>
                  </a:lnTo>
                  <a:lnTo>
                    <a:pt x="750" y="766"/>
                  </a:lnTo>
                  <a:close/>
                  <a:moveTo>
                    <a:pt x="1725" y="1922"/>
                  </a:moveTo>
                  <a:cubicBezTo>
                    <a:pt x="1928" y="1928"/>
                    <a:pt x="2090" y="2094"/>
                    <a:pt x="2090" y="2297"/>
                  </a:cubicBezTo>
                  <a:cubicBezTo>
                    <a:pt x="2090" y="2500"/>
                    <a:pt x="1928" y="2666"/>
                    <a:pt x="1725" y="2672"/>
                  </a:cubicBezTo>
                  <a:lnTo>
                    <a:pt x="750" y="2672"/>
                  </a:lnTo>
                  <a:lnTo>
                    <a:pt x="750" y="1922"/>
                  </a:lnTo>
                  <a:close/>
                  <a:moveTo>
                    <a:pt x="1508" y="0"/>
                  </a:moveTo>
                  <a:cubicBezTo>
                    <a:pt x="1396" y="0"/>
                    <a:pt x="1305" y="91"/>
                    <a:pt x="1305" y="203"/>
                  </a:cubicBezTo>
                  <a:lnTo>
                    <a:pt x="1305" y="355"/>
                  </a:lnTo>
                  <a:lnTo>
                    <a:pt x="1068" y="355"/>
                  </a:lnTo>
                  <a:lnTo>
                    <a:pt x="1068" y="203"/>
                  </a:lnTo>
                  <a:cubicBezTo>
                    <a:pt x="1066" y="93"/>
                    <a:pt x="975" y="6"/>
                    <a:pt x="865" y="6"/>
                  </a:cubicBezTo>
                  <a:cubicBezTo>
                    <a:pt x="754" y="6"/>
                    <a:pt x="663" y="93"/>
                    <a:pt x="659" y="203"/>
                  </a:cubicBezTo>
                  <a:lnTo>
                    <a:pt x="659" y="355"/>
                  </a:lnTo>
                  <a:lnTo>
                    <a:pt x="206" y="355"/>
                  </a:lnTo>
                  <a:cubicBezTo>
                    <a:pt x="93" y="355"/>
                    <a:pt x="0" y="448"/>
                    <a:pt x="0" y="561"/>
                  </a:cubicBezTo>
                  <a:cubicBezTo>
                    <a:pt x="0" y="673"/>
                    <a:pt x="93" y="766"/>
                    <a:pt x="206" y="766"/>
                  </a:cubicBezTo>
                  <a:lnTo>
                    <a:pt x="342" y="766"/>
                  </a:lnTo>
                  <a:lnTo>
                    <a:pt x="342" y="2672"/>
                  </a:lnTo>
                  <a:lnTo>
                    <a:pt x="206" y="2672"/>
                  </a:lnTo>
                  <a:cubicBezTo>
                    <a:pt x="95" y="2676"/>
                    <a:pt x="8" y="2767"/>
                    <a:pt x="8" y="2877"/>
                  </a:cubicBezTo>
                  <a:cubicBezTo>
                    <a:pt x="8" y="2988"/>
                    <a:pt x="95" y="3077"/>
                    <a:pt x="206" y="3081"/>
                  </a:cubicBezTo>
                  <a:lnTo>
                    <a:pt x="659" y="3081"/>
                  </a:lnTo>
                  <a:lnTo>
                    <a:pt x="659" y="3233"/>
                  </a:lnTo>
                  <a:cubicBezTo>
                    <a:pt x="663" y="3343"/>
                    <a:pt x="754" y="3430"/>
                    <a:pt x="865" y="3430"/>
                  </a:cubicBezTo>
                  <a:cubicBezTo>
                    <a:pt x="975" y="3430"/>
                    <a:pt x="1066" y="3343"/>
                    <a:pt x="1070" y="3233"/>
                  </a:cubicBezTo>
                  <a:lnTo>
                    <a:pt x="1070" y="3081"/>
                  </a:lnTo>
                  <a:lnTo>
                    <a:pt x="1305" y="3081"/>
                  </a:lnTo>
                  <a:lnTo>
                    <a:pt x="1305" y="3233"/>
                  </a:lnTo>
                  <a:cubicBezTo>
                    <a:pt x="1305" y="3345"/>
                    <a:pt x="1396" y="3438"/>
                    <a:pt x="1510" y="3438"/>
                  </a:cubicBezTo>
                  <a:cubicBezTo>
                    <a:pt x="1622" y="3438"/>
                    <a:pt x="1713" y="3345"/>
                    <a:pt x="1713" y="3233"/>
                  </a:cubicBezTo>
                  <a:lnTo>
                    <a:pt x="1713" y="3081"/>
                  </a:lnTo>
                  <a:lnTo>
                    <a:pt x="1725" y="3081"/>
                  </a:lnTo>
                  <a:cubicBezTo>
                    <a:pt x="2078" y="3081"/>
                    <a:pt x="2388" y="2844"/>
                    <a:pt x="2481" y="2502"/>
                  </a:cubicBezTo>
                  <a:cubicBezTo>
                    <a:pt x="2574" y="2161"/>
                    <a:pt x="2426" y="1802"/>
                    <a:pt x="2122" y="1622"/>
                  </a:cubicBezTo>
                  <a:cubicBezTo>
                    <a:pt x="2467" y="1182"/>
                    <a:pt x="2252" y="533"/>
                    <a:pt x="1713" y="385"/>
                  </a:cubicBezTo>
                  <a:lnTo>
                    <a:pt x="1713" y="203"/>
                  </a:lnTo>
                  <a:cubicBezTo>
                    <a:pt x="1713" y="91"/>
                    <a:pt x="1622" y="0"/>
                    <a:pt x="1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9"/>
            <p:cNvSpPr/>
            <p:nvPr/>
          </p:nvSpPr>
          <p:spPr>
            <a:xfrm>
              <a:off x="2534536" y="2779236"/>
              <a:ext cx="183803" cy="183722"/>
            </a:xfrm>
            <a:custGeom>
              <a:avLst/>
              <a:gdLst/>
              <a:ahLst/>
              <a:cxnLst/>
              <a:rect l="l" t="t" r="r" b="b"/>
              <a:pathLst>
                <a:path w="6817" h="6814" extrusionOk="0">
                  <a:moveTo>
                    <a:pt x="3409" y="410"/>
                  </a:moveTo>
                  <a:cubicBezTo>
                    <a:pt x="5062" y="410"/>
                    <a:pt x="6408" y="1754"/>
                    <a:pt x="6408" y="3408"/>
                  </a:cubicBezTo>
                  <a:cubicBezTo>
                    <a:pt x="6408" y="5062"/>
                    <a:pt x="5062" y="6405"/>
                    <a:pt x="3409" y="6405"/>
                  </a:cubicBezTo>
                  <a:cubicBezTo>
                    <a:pt x="1755" y="6405"/>
                    <a:pt x="409" y="5062"/>
                    <a:pt x="409" y="3408"/>
                  </a:cubicBezTo>
                  <a:cubicBezTo>
                    <a:pt x="411" y="1752"/>
                    <a:pt x="1753" y="412"/>
                    <a:pt x="3409" y="410"/>
                  </a:cubicBezTo>
                  <a:close/>
                  <a:moveTo>
                    <a:pt x="3409" y="0"/>
                  </a:moveTo>
                  <a:cubicBezTo>
                    <a:pt x="1530" y="0"/>
                    <a:pt x="1" y="1529"/>
                    <a:pt x="1" y="3408"/>
                  </a:cubicBezTo>
                  <a:cubicBezTo>
                    <a:pt x="1" y="5285"/>
                    <a:pt x="1530" y="6814"/>
                    <a:pt x="3409" y="6814"/>
                  </a:cubicBezTo>
                  <a:cubicBezTo>
                    <a:pt x="5287" y="6814"/>
                    <a:pt x="6817" y="5285"/>
                    <a:pt x="6817" y="3408"/>
                  </a:cubicBezTo>
                  <a:cubicBezTo>
                    <a:pt x="6817" y="1529"/>
                    <a:pt x="5287" y="0"/>
                    <a:pt x="3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9"/>
            <p:cNvSpPr/>
            <p:nvPr/>
          </p:nvSpPr>
          <p:spPr>
            <a:xfrm>
              <a:off x="2552952" y="2801264"/>
              <a:ext cx="154172" cy="139666"/>
            </a:xfrm>
            <a:custGeom>
              <a:avLst/>
              <a:gdLst/>
              <a:ahLst/>
              <a:cxnLst/>
              <a:rect l="l" t="t" r="r" b="b"/>
              <a:pathLst>
                <a:path w="5718" h="5180" extrusionOk="0">
                  <a:moveTo>
                    <a:pt x="2722" y="0"/>
                  </a:moveTo>
                  <a:cubicBezTo>
                    <a:pt x="2616" y="0"/>
                    <a:pt x="2510" y="7"/>
                    <a:pt x="2404" y="20"/>
                  </a:cubicBezTo>
                  <a:cubicBezTo>
                    <a:pt x="1522" y="130"/>
                    <a:pt x="758" y="683"/>
                    <a:pt x="379" y="1486"/>
                  </a:cubicBezTo>
                  <a:cubicBezTo>
                    <a:pt x="1" y="2287"/>
                    <a:pt x="60" y="3228"/>
                    <a:pt x="535" y="3978"/>
                  </a:cubicBezTo>
                  <a:cubicBezTo>
                    <a:pt x="1010" y="4726"/>
                    <a:pt x="1834" y="5180"/>
                    <a:pt x="2720" y="5180"/>
                  </a:cubicBezTo>
                  <a:cubicBezTo>
                    <a:pt x="2722" y="5180"/>
                    <a:pt x="2724" y="5180"/>
                    <a:pt x="2726" y="5180"/>
                  </a:cubicBezTo>
                  <a:cubicBezTo>
                    <a:pt x="4472" y="5180"/>
                    <a:pt x="5717" y="3485"/>
                    <a:pt x="5198" y="1817"/>
                  </a:cubicBezTo>
                  <a:cubicBezTo>
                    <a:pt x="5170" y="1729"/>
                    <a:pt x="5089" y="1674"/>
                    <a:pt x="5003" y="1674"/>
                  </a:cubicBezTo>
                  <a:cubicBezTo>
                    <a:pt x="4982" y="1674"/>
                    <a:pt x="4962" y="1677"/>
                    <a:pt x="4942" y="1683"/>
                  </a:cubicBezTo>
                  <a:cubicBezTo>
                    <a:pt x="4833" y="1719"/>
                    <a:pt x="4774" y="1833"/>
                    <a:pt x="4808" y="1942"/>
                  </a:cubicBezTo>
                  <a:cubicBezTo>
                    <a:pt x="5145" y="3015"/>
                    <a:pt x="4614" y="4172"/>
                    <a:pt x="3576" y="4612"/>
                  </a:cubicBezTo>
                  <a:cubicBezTo>
                    <a:pt x="3299" y="4729"/>
                    <a:pt x="3010" y="4786"/>
                    <a:pt x="2724" y="4786"/>
                  </a:cubicBezTo>
                  <a:cubicBezTo>
                    <a:pt x="1945" y="4786"/>
                    <a:pt x="1196" y="4366"/>
                    <a:pt x="802" y="3641"/>
                  </a:cubicBezTo>
                  <a:cubicBezTo>
                    <a:pt x="265" y="2652"/>
                    <a:pt x="565" y="1417"/>
                    <a:pt x="1498" y="787"/>
                  </a:cubicBezTo>
                  <a:cubicBezTo>
                    <a:pt x="1873" y="534"/>
                    <a:pt x="2299" y="412"/>
                    <a:pt x="2722" y="412"/>
                  </a:cubicBezTo>
                  <a:cubicBezTo>
                    <a:pt x="3354" y="412"/>
                    <a:pt x="3978" y="685"/>
                    <a:pt x="4407" y="1206"/>
                  </a:cubicBezTo>
                  <a:cubicBezTo>
                    <a:pt x="4448" y="1253"/>
                    <a:pt x="4506" y="1278"/>
                    <a:pt x="4564" y="1278"/>
                  </a:cubicBezTo>
                  <a:cubicBezTo>
                    <a:pt x="4610" y="1278"/>
                    <a:pt x="4656" y="1263"/>
                    <a:pt x="4693" y="1231"/>
                  </a:cubicBezTo>
                  <a:cubicBezTo>
                    <a:pt x="4780" y="1160"/>
                    <a:pt x="4794" y="1032"/>
                    <a:pt x="4723" y="945"/>
                  </a:cubicBezTo>
                  <a:cubicBezTo>
                    <a:pt x="4228" y="343"/>
                    <a:pt x="3491" y="0"/>
                    <a:pt x="2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9"/>
            <p:cNvSpPr/>
            <p:nvPr/>
          </p:nvSpPr>
          <p:spPr>
            <a:xfrm>
              <a:off x="2595148" y="2823319"/>
              <a:ext cx="52900" cy="85903"/>
            </a:xfrm>
            <a:custGeom>
              <a:avLst/>
              <a:gdLst/>
              <a:ahLst/>
              <a:cxnLst/>
              <a:rect l="l" t="t" r="r" b="b"/>
              <a:pathLst>
                <a:path w="1962" h="3186" extrusionOk="0">
                  <a:moveTo>
                    <a:pt x="1208" y="0"/>
                  </a:moveTo>
                  <a:cubicBezTo>
                    <a:pt x="1122" y="0"/>
                    <a:pt x="1043" y="55"/>
                    <a:pt x="1015" y="141"/>
                  </a:cubicBezTo>
                  <a:lnTo>
                    <a:pt x="650" y="1536"/>
                  </a:lnTo>
                  <a:lnTo>
                    <a:pt x="170" y="1676"/>
                  </a:lnTo>
                  <a:cubicBezTo>
                    <a:pt x="62" y="1708"/>
                    <a:pt x="0" y="1822"/>
                    <a:pt x="32" y="1931"/>
                  </a:cubicBezTo>
                  <a:cubicBezTo>
                    <a:pt x="58" y="2020"/>
                    <a:pt x="139" y="2077"/>
                    <a:pt x="227" y="2077"/>
                  </a:cubicBezTo>
                  <a:cubicBezTo>
                    <a:pt x="246" y="2077"/>
                    <a:pt x="265" y="2075"/>
                    <a:pt x="285" y="2069"/>
                  </a:cubicBezTo>
                  <a:lnTo>
                    <a:pt x="527" y="1998"/>
                  </a:lnTo>
                  <a:lnTo>
                    <a:pt x="527" y="1998"/>
                  </a:lnTo>
                  <a:lnTo>
                    <a:pt x="285" y="2929"/>
                  </a:lnTo>
                  <a:cubicBezTo>
                    <a:pt x="269" y="2990"/>
                    <a:pt x="281" y="3056"/>
                    <a:pt x="320" y="3105"/>
                  </a:cubicBezTo>
                  <a:lnTo>
                    <a:pt x="318" y="3105"/>
                  </a:lnTo>
                  <a:cubicBezTo>
                    <a:pt x="358" y="3156"/>
                    <a:pt x="417" y="3186"/>
                    <a:pt x="480" y="3186"/>
                  </a:cubicBezTo>
                  <a:lnTo>
                    <a:pt x="1757" y="3186"/>
                  </a:lnTo>
                  <a:cubicBezTo>
                    <a:pt x="1871" y="3186"/>
                    <a:pt x="1962" y="3093"/>
                    <a:pt x="1962" y="2981"/>
                  </a:cubicBezTo>
                  <a:cubicBezTo>
                    <a:pt x="1962" y="2868"/>
                    <a:pt x="1871" y="2775"/>
                    <a:pt x="1757" y="2775"/>
                  </a:cubicBezTo>
                  <a:lnTo>
                    <a:pt x="746" y="2775"/>
                  </a:lnTo>
                  <a:lnTo>
                    <a:pt x="985" y="1864"/>
                  </a:lnTo>
                  <a:lnTo>
                    <a:pt x="1431" y="1731"/>
                  </a:lnTo>
                  <a:cubicBezTo>
                    <a:pt x="1540" y="1700"/>
                    <a:pt x="1601" y="1587"/>
                    <a:pt x="1569" y="1479"/>
                  </a:cubicBezTo>
                  <a:cubicBezTo>
                    <a:pt x="1543" y="1390"/>
                    <a:pt x="1462" y="1332"/>
                    <a:pt x="1374" y="1332"/>
                  </a:cubicBezTo>
                  <a:cubicBezTo>
                    <a:pt x="1354" y="1332"/>
                    <a:pt x="1334" y="1335"/>
                    <a:pt x="1315" y="1341"/>
                  </a:cubicBezTo>
                  <a:lnTo>
                    <a:pt x="1106" y="1402"/>
                  </a:lnTo>
                  <a:lnTo>
                    <a:pt x="1409" y="244"/>
                  </a:lnTo>
                  <a:cubicBezTo>
                    <a:pt x="1429" y="137"/>
                    <a:pt x="1364" y="34"/>
                    <a:pt x="1259" y="7"/>
                  </a:cubicBezTo>
                  <a:cubicBezTo>
                    <a:pt x="1242" y="2"/>
                    <a:pt x="1225"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9"/>
            <p:cNvSpPr/>
            <p:nvPr/>
          </p:nvSpPr>
          <p:spPr>
            <a:xfrm>
              <a:off x="2347201" y="2769907"/>
              <a:ext cx="175607" cy="191407"/>
            </a:xfrm>
            <a:custGeom>
              <a:avLst/>
              <a:gdLst/>
              <a:ahLst/>
              <a:cxnLst/>
              <a:rect l="l" t="t" r="r" b="b"/>
              <a:pathLst>
                <a:path w="6513" h="7099" extrusionOk="0">
                  <a:moveTo>
                    <a:pt x="4275" y="508"/>
                  </a:moveTo>
                  <a:lnTo>
                    <a:pt x="6029" y="1873"/>
                  </a:lnTo>
                  <a:lnTo>
                    <a:pt x="4658" y="3620"/>
                  </a:lnTo>
                  <a:lnTo>
                    <a:pt x="4575" y="2947"/>
                  </a:lnTo>
                  <a:cubicBezTo>
                    <a:pt x="4555" y="2779"/>
                    <a:pt x="4411" y="2656"/>
                    <a:pt x="4248" y="2656"/>
                  </a:cubicBezTo>
                  <a:cubicBezTo>
                    <a:pt x="4234" y="2656"/>
                    <a:pt x="4221" y="2657"/>
                    <a:pt x="4208" y="2659"/>
                  </a:cubicBezTo>
                  <a:lnTo>
                    <a:pt x="4196" y="2659"/>
                  </a:lnTo>
                  <a:cubicBezTo>
                    <a:pt x="2503" y="2913"/>
                    <a:pt x="1098" y="4103"/>
                    <a:pt x="565" y="5729"/>
                  </a:cubicBezTo>
                  <a:cubicBezTo>
                    <a:pt x="547" y="5023"/>
                    <a:pt x="711" y="4324"/>
                    <a:pt x="1045" y="3703"/>
                  </a:cubicBezTo>
                  <a:cubicBezTo>
                    <a:pt x="1660" y="2548"/>
                    <a:pt x="2785" y="1751"/>
                    <a:pt x="4080" y="1554"/>
                  </a:cubicBezTo>
                  <a:cubicBezTo>
                    <a:pt x="4257" y="1528"/>
                    <a:pt x="4382" y="1364"/>
                    <a:pt x="4358" y="1187"/>
                  </a:cubicBezTo>
                  <a:lnTo>
                    <a:pt x="4275" y="508"/>
                  </a:lnTo>
                  <a:close/>
                  <a:moveTo>
                    <a:pt x="4177" y="1"/>
                  </a:moveTo>
                  <a:cubicBezTo>
                    <a:pt x="3991" y="1"/>
                    <a:pt x="3819" y="159"/>
                    <a:pt x="3845" y="374"/>
                  </a:cubicBezTo>
                  <a:lnTo>
                    <a:pt x="3943" y="1163"/>
                  </a:lnTo>
                  <a:cubicBezTo>
                    <a:pt x="2550" y="1398"/>
                    <a:pt x="1347" y="2266"/>
                    <a:pt x="684" y="3513"/>
                  </a:cubicBezTo>
                  <a:cubicBezTo>
                    <a:pt x="119" y="4571"/>
                    <a:pt x="1" y="5810"/>
                    <a:pt x="358" y="6955"/>
                  </a:cubicBezTo>
                  <a:cubicBezTo>
                    <a:pt x="384" y="7041"/>
                    <a:pt x="463" y="7099"/>
                    <a:pt x="553" y="7099"/>
                  </a:cubicBezTo>
                  <a:lnTo>
                    <a:pt x="579" y="7099"/>
                  </a:lnTo>
                  <a:cubicBezTo>
                    <a:pt x="676" y="7085"/>
                    <a:pt x="753" y="7004"/>
                    <a:pt x="759" y="6905"/>
                  </a:cubicBezTo>
                  <a:cubicBezTo>
                    <a:pt x="867" y="4989"/>
                    <a:pt x="2286" y="3401"/>
                    <a:pt x="4178" y="3077"/>
                  </a:cubicBezTo>
                  <a:lnTo>
                    <a:pt x="4275" y="3855"/>
                  </a:lnTo>
                  <a:cubicBezTo>
                    <a:pt x="4298" y="4037"/>
                    <a:pt x="4451" y="4146"/>
                    <a:pt x="4607" y="4146"/>
                  </a:cubicBezTo>
                  <a:cubicBezTo>
                    <a:pt x="4701" y="4146"/>
                    <a:pt x="4797" y="4106"/>
                    <a:pt x="4865" y="4018"/>
                  </a:cubicBezTo>
                  <a:lnTo>
                    <a:pt x="6400" y="2065"/>
                  </a:lnTo>
                  <a:cubicBezTo>
                    <a:pt x="6513" y="1921"/>
                    <a:pt x="6487" y="1712"/>
                    <a:pt x="6343" y="1599"/>
                  </a:cubicBezTo>
                  <a:lnTo>
                    <a:pt x="4380" y="72"/>
                  </a:lnTo>
                  <a:cubicBezTo>
                    <a:pt x="4316" y="23"/>
                    <a:pt x="4246" y="1"/>
                    <a:pt x="4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9"/>
            <p:cNvSpPr/>
            <p:nvPr/>
          </p:nvSpPr>
          <p:spPr>
            <a:xfrm>
              <a:off x="2541412" y="2955004"/>
              <a:ext cx="185826" cy="191407"/>
            </a:xfrm>
            <a:custGeom>
              <a:avLst/>
              <a:gdLst/>
              <a:ahLst/>
              <a:cxnLst/>
              <a:rect l="l" t="t" r="r" b="b"/>
              <a:pathLst>
                <a:path w="6892" h="7099" extrusionOk="0">
                  <a:moveTo>
                    <a:pt x="5948" y="1366"/>
                  </a:moveTo>
                  <a:lnTo>
                    <a:pt x="5948" y="1366"/>
                  </a:lnTo>
                  <a:cubicBezTo>
                    <a:pt x="5966" y="2073"/>
                    <a:pt x="5802" y="2771"/>
                    <a:pt x="5470" y="3395"/>
                  </a:cubicBezTo>
                  <a:cubicBezTo>
                    <a:pt x="4957" y="4366"/>
                    <a:pt x="4077" y="5092"/>
                    <a:pt x="3026" y="5410"/>
                  </a:cubicBezTo>
                  <a:cubicBezTo>
                    <a:pt x="2832" y="5467"/>
                    <a:pt x="2635" y="5512"/>
                    <a:pt x="2435" y="5544"/>
                  </a:cubicBezTo>
                  <a:cubicBezTo>
                    <a:pt x="2258" y="5570"/>
                    <a:pt x="2134" y="5733"/>
                    <a:pt x="2155" y="5911"/>
                  </a:cubicBezTo>
                  <a:lnTo>
                    <a:pt x="2240" y="6590"/>
                  </a:lnTo>
                  <a:lnTo>
                    <a:pt x="484" y="5224"/>
                  </a:lnTo>
                  <a:lnTo>
                    <a:pt x="1855" y="3478"/>
                  </a:lnTo>
                  <a:lnTo>
                    <a:pt x="1938" y="4151"/>
                  </a:lnTo>
                  <a:cubicBezTo>
                    <a:pt x="1960" y="4319"/>
                    <a:pt x="2102" y="4441"/>
                    <a:pt x="2266" y="4441"/>
                  </a:cubicBezTo>
                  <a:cubicBezTo>
                    <a:pt x="2279" y="4441"/>
                    <a:pt x="2292" y="4440"/>
                    <a:pt x="2305" y="4439"/>
                  </a:cubicBezTo>
                  <a:lnTo>
                    <a:pt x="2319" y="4439"/>
                  </a:lnTo>
                  <a:cubicBezTo>
                    <a:pt x="4010" y="4182"/>
                    <a:pt x="5415" y="2994"/>
                    <a:pt x="5948" y="1366"/>
                  </a:cubicBezTo>
                  <a:close/>
                  <a:moveTo>
                    <a:pt x="5963" y="1"/>
                  </a:moveTo>
                  <a:cubicBezTo>
                    <a:pt x="5954" y="1"/>
                    <a:pt x="5945" y="2"/>
                    <a:pt x="5936" y="3"/>
                  </a:cubicBezTo>
                  <a:cubicBezTo>
                    <a:pt x="5838" y="15"/>
                    <a:pt x="5763" y="96"/>
                    <a:pt x="5757" y="194"/>
                  </a:cubicBezTo>
                  <a:cubicBezTo>
                    <a:pt x="5646" y="2110"/>
                    <a:pt x="4227" y="3699"/>
                    <a:pt x="2335" y="4022"/>
                  </a:cubicBezTo>
                  <a:lnTo>
                    <a:pt x="2238" y="3245"/>
                  </a:lnTo>
                  <a:cubicBezTo>
                    <a:pt x="2228" y="3158"/>
                    <a:pt x="2183" y="3077"/>
                    <a:pt x="2114" y="3024"/>
                  </a:cubicBezTo>
                  <a:cubicBezTo>
                    <a:pt x="2053" y="2977"/>
                    <a:pt x="1981" y="2954"/>
                    <a:pt x="1910" y="2954"/>
                  </a:cubicBezTo>
                  <a:cubicBezTo>
                    <a:pt x="1811" y="2954"/>
                    <a:pt x="1713" y="2998"/>
                    <a:pt x="1648" y="3081"/>
                  </a:cubicBezTo>
                  <a:lnTo>
                    <a:pt x="115" y="5035"/>
                  </a:lnTo>
                  <a:cubicBezTo>
                    <a:pt x="0" y="5179"/>
                    <a:pt x="26" y="5388"/>
                    <a:pt x="172" y="5501"/>
                  </a:cubicBezTo>
                  <a:lnTo>
                    <a:pt x="2136" y="7028"/>
                  </a:lnTo>
                  <a:cubicBezTo>
                    <a:pt x="2198" y="7077"/>
                    <a:pt x="2269" y="7099"/>
                    <a:pt x="2337" y="7099"/>
                  </a:cubicBezTo>
                  <a:cubicBezTo>
                    <a:pt x="2523" y="7099"/>
                    <a:pt x="2694" y="6939"/>
                    <a:pt x="2668" y="6726"/>
                  </a:cubicBezTo>
                  <a:lnTo>
                    <a:pt x="2572" y="5937"/>
                  </a:lnTo>
                  <a:cubicBezTo>
                    <a:pt x="2765" y="5903"/>
                    <a:pt x="2956" y="5858"/>
                    <a:pt x="3146" y="5800"/>
                  </a:cubicBezTo>
                  <a:cubicBezTo>
                    <a:pt x="5542" y="5074"/>
                    <a:pt x="6891" y="2539"/>
                    <a:pt x="6155" y="145"/>
                  </a:cubicBezTo>
                  <a:cubicBezTo>
                    <a:pt x="6128" y="59"/>
                    <a:pt x="6050" y="1"/>
                    <a:pt x="59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79"/>
          <p:cNvGrpSpPr/>
          <p:nvPr/>
        </p:nvGrpSpPr>
        <p:grpSpPr>
          <a:xfrm>
            <a:off x="2344747" y="2018278"/>
            <a:ext cx="376531" cy="358952"/>
            <a:chOff x="2344747" y="2178053"/>
            <a:chExt cx="376531" cy="358952"/>
          </a:xfrm>
        </p:grpSpPr>
        <p:sp>
          <p:nvSpPr>
            <p:cNvPr id="10082" name="Google Shape;10082;p79"/>
            <p:cNvSpPr/>
            <p:nvPr/>
          </p:nvSpPr>
          <p:spPr>
            <a:xfrm>
              <a:off x="2502208" y="2343683"/>
              <a:ext cx="64818" cy="89192"/>
            </a:xfrm>
            <a:custGeom>
              <a:avLst/>
              <a:gdLst/>
              <a:ahLst/>
              <a:cxnLst/>
              <a:rect l="l" t="t" r="r" b="b"/>
              <a:pathLst>
                <a:path w="2404" h="3308" extrusionOk="0">
                  <a:moveTo>
                    <a:pt x="1439" y="752"/>
                  </a:moveTo>
                  <a:cubicBezTo>
                    <a:pt x="1630" y="752"/>
                    <a:pt x="1786" y="906"/>
                    <a:pt x="1786" y="1100"/>
                  </a:cubicBezTo>
                  <a:lnTo>
                    <a:pt x="1786" y="1102"/>
                  </a:lnTo>
                  <a:cubicBezTo>
                    <a:pt x="1786" y="1295"/>
                    <a:pt x="1630" y="1451"/>
                    <a:pt x="1439" y="1451"/>
                  </a:cubicBezTo>
                  <a:lnTo>
                    <a:pt x="734" y="1451"/>
                  </a:lnTo>
                  <a:lnTo>
                    <a:pt x="734" y="752"/>
                  </a:lnTo>
                  <a:close/>
                  <a:moveTo>
                    <a:pt x="1648" y="1859"/>
                  </a:moveTo>
                  <a:cubicBezTo>
                    <a:pt x="1839" y="1859"/>
                    <a:pt x="1995" y="2015"/>
                    <a:pt x="1995" y="2207"/>
                  </a:cubicBezTo>
                  <a:lnTo>
                    <a:pt x="1995" y="2211"/>
                  </a:lnTo>
                  <a:cubicBezTo>
                    <a:pt x="1995" y="2402"/>
                    <a:pt x="1839" y="2558"/>
                    <a:pt x="1648" y="2558"/>
                  </a:cubicBezTo>
                  <a:lnTo>
                    <a:pt x="734" y="2558"/>
                  </a:lnTo>
                  <a:lnTo>
                    <a:pt x="734" y="1859"/>
                  </a:lnTo>
                  <a:close/>
                  <a:moveTo>
                    <a:pt x="831" y="0"/>
                  </a:moveTo>
                  <a:cubicBezTo>
                    <a:pt x="718" y="0"/>
                    <a:pt x="628" y="93"/>
                    <a:pt x="628" y="206"/>
                  </a:cubicBezTo>
                  <a:lnTo>
                    <a:pt x="628" y="342"/>
                  </a:lnTo>
                  <a:lnTo>
                    <a:pt x="205" y="342"/>
                  </a:lnTo>
                  <a:cubicBezTo>
                    <a:pt x="93" y="342"/>
                    <a:pt x="0" y="435"/>
                    <a:pt x="0" y="547"/>
                  </a:cubicBezTo>
                  <a:cubicBezTo>
                    <a:pt x="0" y="659"/>
                    <a:pt x="93" y="752"/>
                    <a:pt x="205" y="752"/>
                  </a:cubicBezTo>
                  <a:lnTo>
                    <a:pt x="326" y="752"/>
                  </a:lnTo>
                  <a:lnTo>
                    <a:pt x="326" y="2558"/>
                  </a:lnTo>
                  <a:lnTo>
                    <a:pt x="205" y="2558"/>
                  </a:lnTo>
                  <a:cubicBezTo>
                    <a:pt x="93" y="2558"/>
                    <a:pt x="2" y="2649"/>
                    <a:pt x="2" y="2761"/>
                  </a:cubicBezTo>
                  <a:cubicBezTo>
                    <a:pt x="2" y="2876"/>
                    <a:pt x="93" y="2966"/>
                    <a:pt x="205" y="2966"/>
                  </a:cubicBezTo>
                  <a:lnTo>
                    <a:pt x="628" y="2966"/>
                  </a:lnTo>
                  <a:lnTo>
                    <a:pt x="628" y="3102"/>
                  </a:lnTo>
                  <a:cubicBezTo>
                    <a:pt x="628" y="3217"/>
                    <a:pt x="718" y="3308"/>
                    <a:pt x="831" y="3308"/>
                  </a:cubicBezTo>
                  <a:cubicBezTo>
                    <a:pt x="943" y="3308"/>
                    <a:pt x="1036" y="3217"/>
                    <a:pt x="1036" y="3102"/>
                  </a:cubicBezTo>
                  <a:lnTo>
                    <a:pt x="1036" y="2966"/>
                  </a:lnTo>
                  <a:lnTo>
                    <a:pt x="1239" y="2966"/>
                  </a:lnTo>
                  <a:lnTo>
                    <a:pt x="1239" y="3102"/>
                  </a:lnTo>
                  <a:cubicBezTo>
                    <a:pt x="1243" y="3213"/>
                    <a:pt x="1334" y="3302"/>
                    <a:pt x="1445" y="3302"/>
                  </a:cubicBezTo>
                  <a:cubicBezTo>
                    <a:pt x="1555" y="3302"/>
                    <a:pt x="1646" y="3213"/>
                    <a:pt x="1650" y="3102"/>
                  </a:cubicBezTo>
                  <a:lnTo>
                    <a:pt x="1650" y="2966"/>
                  </a:lnTo>
                  <a:cubicBezTo>
                    <a:pt x="2066" y="2964"/>
                    <a:pt x="2404" y="2627"/>
                    <a:pt x="2404" y="2211"/>
                  </a:cubicBezTo>
                  <a:lnTo>
                    <a:pt x="2404" y="2207"/>
                  </a:lnTo>
                  <a:cubicBezTo>
                    <a:pt x="2404" y="1942"/>
                    <a:pt x="2265" y="1697"/>
                    <a:pt x="2040" y="1559"/>
                  </a:cubicBezTo>
                  <a:cubicBezTo>
                    <a:pt x="2141" y="1429"/>
                    <a:pt x="2194" y="1267"/>
                    <a:pt x="2194" y="1102"/>
                  </a:cubicBezTo>
                  <a:lnTo>
                    <a:pt x="2194" y="1100"/>
                  </a:lnTo>
                  <a:cubicBezTo>
                    <a:pt x="2194" y="762"/>
                    <a:pt x="1971" y="466"/>
                    <a:pt x="1650" y="373"/>
                  </a:cubicBezTo>
                  <a:lnTo>
                    <a:pt x="1650" y="206"/>
                  </a:lnTo>
                  <a:cubicBezTo>
                    <a:pt x="1646" y="95"/>
                    <a:pt x="1555" y="8"/>
                    <a:pt x="1445" y="8"/>
                  </a:cubicBezTo>
                  <a:cubicBezTo>
                    <a:pt x="1334" y="8"/>
                    <a:pt x="1243" y="95"/>
                    <a:pt x="1239" y="206"/>
                  </a:cubicBezTo>
                  <a:lnTo>
                    <a:pt x="1239" y="342"/>
                  </a:lnTo>
                  <a:lnTo>
                    <a:pt x="1036" y="342"/>
                  </a:lnTo>
                  <a:lnTo>
                    <a:pt x="1036" y="206"/>
                  </a:lnTo>
                  <a:cubicBezTo>
                    <a:pt x="1036" y="93"/>
                    <a:pt x="943"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9"/>
            <p:cNvSpPr/>
            <p:nvPr/>
          </p:nvSpPr>
          <p:spPr>
            <a:xfrm>
              <a:off x="2404469" y="2312703"/>
              <a:ext cx="262102" cy="151098"/>
            </a:xfrm>
            <a:custGeom>
              <a:avLst/>
              <a:gdLst/>
              <a:ahLst/>
              <a:cxnLst/>
              <a:rect l="l" t="t" r="r" b="b"/>
              <a:pathLst>
                <a:path w="9721" h="5604" extrusionOk="0">
                  <a:moveTo>
                    <a:pt x="1400" y="409"/>
                  </a:moveTo>
                  <a:cubicBezTo>
                    <a:pt x="1601" y="409"/>
                    <a:pt x="1702" y="653"/>
                    <a:pt x="1559" y="796"/>
                  </a:cubicBezTo>
                  <a:cubicBezTo>
                    <a:pt x="1513" y="843"/>
                    <a:pt x="1456" y="864"/>
                    <a:pt x="1401" y="864"/>
                  </a:cubicBezTo>
                  <a:cubicBezTo>
                    <a:pt x="1284" y="864"/>
                    <a:pt x="1172" y="773"/>
                    <a:pt x="1172" y="636"/>
                  </a:cubicBezTo>
                  <a:cubicBezTo>
                    <a:pt x="1172" y="512"/>
                    <a:pt x="1273" y="409"/>
                    <a:pt x="1397" y="409"/>
                  </a:cubicBezTo>
                  <a:cubicBezTo>
                    <a:pt x="1398" y="409"/>
                    <a:pt x="1399" y="409"/>
                    <a:pt x="1400" y="409"/>
                  </a:cubicBezTo>
                  <a:close/>
                  <a:moveTo>
                    <a:pt x="8140" y="409"/>
                  </a:moveTo>
                  <a:cubicBezTo>
                    <a:pt x="8341" y="409"/>
                    <a:pt x="8444" y="652"/>
                    <a:pt x="8300" y="796"/>
                  </a:cubicBezTo>
                  <a:cubicBezTo>
                    <a:pt x="8254" y="843"/>
                    <a:pt x="8197" y="864"/>
                    <a:pt x="8142" y="864"/>
                  </a:cubicBezTo>
                  <a:cubicBezTo>
                    <a:pt x="8025" y="864"/>
                    <a:pt x="7913" y="773"/>
                    <a:pt x="7913" y="636"/>
                  </a:cubicBezTo>
                  <a:cubicBezTo>
                    <a:pt x="7913" y="510"/>
                    <a:pt x="8014" y="409"/>
                    <a:pt x="8140" y="409"/>
                  </a:cubicBezTo>
                  <a:close/>
                  <a:moveTo>
                    <a:pt x="632" y="2579"/>
                  </a:moveTo>
                  <a:cubicBezTo>
                    <a:pt x="748" y="2579"/>
                    <a:pt x="860" y="2669"/>
                    <a:pt x="860" y="2805"/>
                  </a:cubicBezTo>
                  <a:cubicBezTo>
                    <a:pt x="862" y="2931"/>
                    <a:pt x="760" y="3032"/>
                    <a:pt x="635" y="3032"/>
                  </a:cubicBezTo>
                  <a:cubicBezTo>
                    <a:pt x="635" y="3032"/>
                    <a:pt x="634" y="3032"/>
                    <a:pt x="633" y="3032"/>
                  </a:cubicBezTo>
                  <a:cubicBezTo>
                    <a:pt x="431" y="3032"/>
                    <a:pt x="332" y="2789"/>
                    <a:pt x="474" y="2645"/>
                  </a:cubicBezTo>
                  <a:cubicBezTo>
                    <a:pt x="520" y="2599"/>
                    <a:pt x="576" y="2579"/>
                    <a:pt x="632" y="2579"/>
                  </a:cubicBezTo>
                  <a:close/>
                  <a:moveTo>
                    <a:pt x="8900" y="2579"/>
                  </a:moveTo>
                  <a:cubicBezTo>
                    <a:pt x="9017" y="2579"/>
                    <a:pt x="9129" y="2669"/>
                    <a:pt x="9129" y="2805"/>
                  </a:cubicBezTo>
                  <a:cubicBezTo>
                    <a:pt x="9129" y="2931"/>
                    <a:pt x="9028" y="3032"/>
                    <a:pt x="8902" y="3032"/>
                  </a:cubicBezTo>
                  <a:cubicBezTo>
                    <a:pt x="8901" y="3032"/>
                    <a:pt x="8900" y="3032"/>
                    <a:pt x="8899" y="3032"/>
                  </a:cubicBezTo>
                  <a:cubicBezTo>
                    <a:pt x="8700" y="3032"/>
                    <a:pt x="8598" y="2789"/>
                    <a:pt x="8740" y="2645"/>
                  </a:cubicBezTo>
                  <a:cubicBezTo>
                    <a:pt x="8786" y="2599"/>
                    <a:pt x="8844" y="2579"/>
                    <a:pt x="8900" y="2579"/>
                  </a:cubicBezTo>
                  <a:close/>
                  <a:moveTo>
                    <a:pt x="4772" y="573"/>
                  </a:moveTo>
                  <a:cubicBezTo>
                    <a:pt x="6001" y="573"/>
                    <a:pt x="7001" y="1580"/>
                    <a:pt x="7001" y="2817"/>
                  </a:cubicBezTo>
                  <a:cubicBezTo>
                    <a:pt x="7001" y="4056"/>
                    <a:pt x="6001" y="5062"/>
                    <a:pt x="4772" y="5062"/>
                  </a:cubicBezTo>
                  <a:cubicBezTo>
                    <a:pt x="3540" y="5062"/>
                    <a:pt x="2540" y="4056"/>
                    <a:pt x="2540" y="2817"/>
                  </a:cubicBezTo>
                  <a:cubicBezTo>
                    <a:pt x="2540" y="1580"/>
                    <a:pt x="3542" y="573"/>
                    <a:pt x="4772" y="573"/>
                  </a:cubicBezTo>
                  <a:close/>
                  <a:moveTo>
                    <a:pt x="1395" y="4742"/>
                  </a:moveTo>
                  <a:cubicBezTo>
                    <a:pt x="1512" y="4742"/>
                    <a:pt x="1624" y="4832"/>
                    <a:pt x="1624" y="4970"/>
                  </a:cubicBezTo>
                  <a:cubicBezTo>
                    <a:pt x="1624" y="5094"/>
                    <a:pt x="1523" y="5197"/>
                    <a:pt x="1397" y="5197"/>
                  </a:cubicBezTo>
                  <a:cubicBezTo>
                    <a:pt x="1196" y="5197"/>
                    <a:pt x="1093" y="4952"/>
                    <a:pt x="1235" y="4808"/>
                  </a:cubicBezTo>
                  <a:cubicBezTo>
                    <a:pt x="1282" y="4762"/>
                    <a:pt x="1339" y="4742"/>
                    <a:pt x="1395" y="4742"/>
                  </a:cubicBezTo>
                  <a:close/>
                  <a:moveTo>
                    <a:pt x="8136" y="4742"/>
                  </a:moveTo>
                  <a:cubicBezTo>
                    <a:pt x="8253" y="4742"/>
                    <a:pt x="8365" y="4832"/>
                    <a:pt x="8365" y="4970"/>
                  </a:cubicBezTo>
                  <a:cubicBezTo>
                    <a:pt x="8365" y="5094"/>
                    <a:pt x="8264" y="5197"/>
                    <a:pt x="8140" y="5197"/>
                  </a:cubicBezTo>
                  <a:cubicBezTo>
                    <a:pt x="7937" y="5197"/>
                    <a:pt x="7834" y="4952"/>
                    <a:pt x="7978" y="4808"/>
                  </a:cubicBezTo>
                  <a:cubicBezTo>
                    <a:pt x="8024" y="4762"/>
                    <a:pt x="8081" y="4742"/>
                    <a:pt x="8136" y="4742"/>
                  </a:cubicBezTo>
                  <a:close/>
                  <a:moveTo>
                    <a:pt x="8140" y="1"/>
                  </a:moveTo>
                  <a:cubicBezTo>
                    <a:pt x="8136" y="1"/>
                    <a:pt x="8132" y="1"/>
                    <a:pt x="8128" y="1"/>
                  </a:cubicBezTo>
                  <a:cubicBezTo>
                    <a:pt x="7816" y="7"/>
                    <a:pt x="7556" y="236"/>
                    <a:pt x="7511" y="544"/>
                  </a:cubicBezTo>
                  <a:cubicBezTo>
                    <a:pt x="7465" y="851"/>
                    <a:pt x="7649" y="1145"/>
                    <a:pt x="7945" y="1242"/>
                  </a:cubicBezTo>
                  <a:lnTo>
                    <a:pt x="7945" y="1597"/>
                  </a:lnTo>
                  <a:cubicBezTo>
                    <a:pt x="7945" y="1637"/>
                    <a:pt x="7915" y="1666"/>
                    <a:pt x="7878" y="1666"/>
                  </a:cubicBezTo>
                  <a:lnTo>
                    <a:pt x="7151" y="1668"/>
                  </a:lnTo>
                  <a:cubicBezTo>
                    <a:pt x="6715" y="749"/>
                    <a:pt x="5790" y="163"/>
                    <a:pt x="4772" y="163"/>
                  </a:cubicBezTo>
                  <a:cubicBezTo>
                    <a:pt x="3753" y="163"/>
                    <a:pt x="2826" y="749"/>
                    <a:pt x="2390" y="1668"/>
                  </a:cubicBezTo>
                  <a:lnTo>
                    <a:pt x="1660" y="1666"/>
                  </a:lnTo>
                  <a:cubicBezTo>
                    <a:pt x="1622" y="1666"/>
                    <a:pt x="1593" y="1637"/>
                    <a:pt x="1591" y="1597"/>
                  </a:cubicBezTo>
                  <a:lnTo>
                    <a:pt x="1591" y="1242"/>
                  </a:lnTo>
                  <a:cubicBezTo>
                    <a:pt x="1887" y="1147"/>
                    <a:pt x="2072" y="851"/>
                    <a:pt x="2027" y="544"/>
                  </a:cubicBezTo>
                  <a:cubicBezTo>
                    <a:pt x="1981" y="238"/>
                    <a:pt x="1719" y="7"/>
                    <a:pt x="1409" y="3"/>
                  </a:cubicBezTo>
                  <a:cubicBezTo>
                    <a:pt x="1405" y="3"/>
                    <a:pt x="1401" y="3"/>
                    <a:pt x="1397" y="3"/>
                  </a:cubicBezTo>
                  <a:cubicBezTo>
                    <a:pt x="1090" y="3"/>
                    <a:pt x="828" y="220"/>
                    <a:pt x="774" y="522"/>
                  </a:cubicBezTo>
                  <a:cubicBezTo>
                    <a:pt x="716" y="828"/>
                    <a:pt x="890" y="1130"/>
                    <a:pt x="1182" y="1234"/>
                  </a:cubicBezTo>
                  <a:lnTo>
                    <a:pt x="1182" y="1599"/>
                  </a:lnTo>
                  <a:cubicBezTo>
                    <a:pt x="1184" y="1862"/>
                    <a:pt x="1395" y="2075"/>
                    <a:pt x="1658" y="2075"/>
                  </a:cubicBezTo>
                  <a:lnTo>
                    <a:pt x="2236" y="2079"/>
                  </a:lnTo>
                  <a:cubicBezTo>
                    <a:pt x="2187" y="2249"/>
                    <a:pt x="2153" y="2424"/>
                    <a:pt x="2139" y="2602"/>
                  </a:cubicBezTo>
                  <a:lnTo>
                    <a:pt x="1237" y="2602"/>
                  </a:lnTo>
                  <a:cubicBezTo>
                    <a:pt x="1148" y="2341"/>
                    <a:pt x="904" y="2171"/>
                    <a:pt x="636" y="2171"/>
                  </a:cubicBezTo>
                  <a:cubicBezTo>
                    <a:pt x="601" y="2171"/>
                    <a:pt x="566" y="2174"/>
                    <a:pt x="531" y="2179"/>
                  </a:cubicBezTo>
                  <a:cubicBezTo>
                    <a:pt x="225" y="2231"/>
                    <a:pt x="0" y="2495"/>
                    <a:pt x="0" y="2807"/>
                  </a:cubicBezTo>
                  <a:cubicBezTo>
                    <a:pt x="0" y="3119"/>
                    <a:pt x="225" y="3383"/>
                    <a:pt x="531" y="3435"/>
                  </a:cubicBezTo>
                  <a:cubicBezTo>
                    <a:pt x="566" y="3440"/>
                    <a:pt x="601" y="3443"/>
                    <a:pt x="636" y="3443"/>
                  </a:cubicBezTo>
                  <a:cubicBezTo>
                    <a:pt x="904" y="3443"/>
                    <a:pt x="1148" y="3273"/>
                    <a:pt x="1237" y="3012"/>
                  </a:cubicBezTo>
                  <a:lnTo>
                    <a:pt x="2139" y="3012"/>
                  </a:lnTo>
                  <a:cubicBezTo>
                    <a:pt x="2153" y="3186"/>
                    <a:pt x="2183" y="3358"/>
                    <a:pt x="2228" y="3527"/>
                  </a:cubicBezTo>
                  <a:lnTo>
                    <a:pt x="1660" y="3529"/>
                  </a:lnTo>
                  <a:cubicBezTo>
                    <a:pt x="1397" y="3531"/>
                    <a:pt x="1184" y="3744"/>
                    <a:pt x="1184" y="4007"/>
                  </a:cubicBezTo>
                  <a:lnTo>
                    <a:pt x="1184" y="4372"/>
                  </a:lnTo>
                  <a:cubicBezTo>
                    <a:pt x="892" y="4476"/>
                    <a:pt x="718" y="4778"/>
                    <a:pt x="776" y="5082"/>
                  </a:cubicBezTo>
                  <a:cubicBezTo>
                    <a:pt x="830" y="5384"/>
                    <a:pt x="1094" y="5603"/>
                    <a:pt x="1399" y="5603"/>
                  </a:cubicBezTo>
                  <a:cubicBezTo>
                    <a:pt x="1403" y="5603"/>
                    <a:pt x="1407" y="5603"/>
                    <a:pt x="1411" y="5603"/>
                  </a:cubicBezTo>
                  <a:cubicBezTo>
                    <a:pt x="1721" y="5597"/>
                    <a:pt x="1983" y="5368"/>
                    <a:pt x="2029" y="5061"/>
                  </a:cubicBezTo>
                  <a:cubicBezTo>
                    <a:pt x="2072" y="4753"/>
                    <a:pt x="1889" y="4459"/>
                    <a:pt x="1593" y="4364"/>
                  </a:cubicBezTo>
                  <a:lnTo>
                    <a:pt x="1593" y="4007"/>
                  </a:lnTo>
                  <a:cubicBezTo>
                    <a:pt x="1593" y="3969"/>
                    <a:pt x="1624" y="3940"/>
                    <a:pt x="1662" y="3940"/>
                  </a:cubicBezTo>
                  <a:lnTo>
                    <a:pt x="2378" y="3936"/>
                  </a:lnTo>
                  <a:cubicBezTo>
                    <a:pt x="2808" y="4871"/>
                    <a:pt x="3743" y="5471"/>
                    <a:pt x="4772" y="5471"/>
                  </a:cubicBezTo>
                  <a:cubicBezTo>
                    <a:pt x="5802" y="5471"/>
                    <a:pt x="6737" y="4871"/>
                    <a:pt x="7165" y="3936"/>
                  </a:cubicBezTo>
                  <a:lnTo>
                    <a:pt x="7878" y="3940"/>
                  </a:lnTo>
                  <a:cubicBezTo>
                    <a:pt x="7879" y="3940"/>
                    <a:pt x="7880" y="3940"/>
                    <a:pt x="7881" y="3940"/>
                  </a:cubicBezTo>
                  <a:cubicBezTo>
                    <a:pt x="7917" y="3940"/>
                    <a:pt x="7947" y="3970"/>
                    <a:pt x="7947" y="4007"/>
                  </a:cubicBezTo>
                  <a:lnTo>
                    <a:pt x="7947" y="4364"/>
                  </a:lnTo>
                  <a:cubicBezTo>
                    <a:pt x="7651" y="4459"/>
                    <a:pt x="7467" y="4753"/>
                    <a:pt x="7511" y="5061"/>
                  </a:cubicBezTo>
                  <a:cubicBezTo>
                    <a:pt x="7556" y="5368"/>
                    <a:pt x="7818" y="5597"/>
                    <a:pt x="8128" y="5603"/>
                  </a:cubicBezTo>
                  <a:cubicBezTo>
                    <a:pt x="8132" y="5603"/>
                    <a:pt x="8136" y="5603"/>
                    <a:pt x="8141" y="5603"/>
                  </a:cubicBezTo>
                  <a:cubicBezTo>
                    <a:pt x="8447" y="5603"/>
                    <a:pt x="8709" y="5386"/>
                    <a:pt x="8766" y="5084"/>
                  </a:cubicBezTo>
                  <a:cubicBezTo>
                    <a:pt x="8821" y="4778"/>
                    <a:pt x="8647" y="4476"/>
                    <a:pt x="8355" y="4372"/>
                  </a:cubicBezTo>
                  <a:lnTo>
                    <a:pt x="8355" y="4007"/>
                  </a:lnTo>
                  <a:cubicBezTo>
                    <a:pt x="8355" y="3744"/>
                    <a:pt x="8142" y="3531"/>
                    <a:pt x="7880" y="3529"/>
                  </a:cubicBezTo>
                  <a:lnTo>
                    <a:pt x="7315" y="3527"/>
                  </a:lnTo>
                  <a:cubicBezTo>
                    <a:pt x="7363" y="3358"/>
                    <a:pt x="7392" y="3186"/>
                    <a:pt x="7404" y="3012"/>
                  </a:cubicBezTo>
                  <a:lnTo>
                    <a:pt x="8302" y="3012"/>
                  </a:lnTo>
                  <a:cubicBezTo>
                    <a:pt x="8397" y="3290"/>
                    <a:pt x="8649" y="3440"/>
                    <a:pt x="8904" y="3440"/>
                  </a:cubicBezTo>
                  <a:cubicBezTo>
                    <a:pt x="9097" y="3440"/>
                    <a:pt x="9291" y="3355"/>
                    <a:pt x="9421" y="3174"/>
                  </a:cubicBezTo>
                  <a:cubicBezTo>
                    <a:pt x="9721" y="2754"/>
                    <a:pt x="9421" y="2170"/>
                    <a:pt x="8904" y="2170"/>
                  </a:cubicBezTo>
                  <a:lnTo>
                    <a:pt x="8902" y="2170"/>
                  </a:lnTo>
                  <a:cubicBezTo>
                    <a:pt x="8629" y="2170"/>
                    <a:pt x="8387" y="2343"/>
                    <a:pt x="8300" y="2602"/>
                  </a:cubicBezTo>
                  <a:lnTo>
                    <a:pt x="7402" y="2602"/>
                  </a:lnTo>
                  <a:cubicBezTo>
                    <a:pt x="7388" y="2424"/>
                    <a:pt x="7357" y="2249"/>
                    <a:pt x="7305" y="2079"/>
                  </a:cubicBezTo>
                  <a:lnTo>
                    <a:pt x="7880" y="2075"/>
                  </a:lnTo>
                  <a:cubicBezTo>
                    <a:pt x="8142" y="2075"/>
                    <a:pt x="8353" y="1862"/>
                    <a:pt x="8355" y="1599"/>
                  </a:cubicBezTo>
                  <a:lnTo>
                    <a:pt x="8355" y="1234"/>
                  </a:lnTo>
                  <a:cubicBezTo>
                    <a:pt x="8647" y="1130"/>
                    <a:pt x="8821" y="828"/>
                    <a:pt x="8764" y="522"/>
                  </a:cubicBezTo>
                  <a:cubicBezTo>
                    <a:pt x="8709" y="220"/>
                    <a:pt x="8447" y="1"/>
                    <a:pt x="8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9"/>
            <p:cNvSpPr/>
            <p:nvPr/>
          </p:nvSpPr>
          <p:spPr>
            <a:xfrm>
              <a:off x="2344747" y="2178053"/>
              <a:ext cx="376531" cy="358952"/>
            </a:xfrm>
            <a:custGeom>
              <a:avLst/>
              <a:gdLst/>
              <a:ahLst/>
              <a:cxnLst/>
              <a:rect l="l" t="t" r="r" b="b"/>
              <a:pathLst>
                <a:path w="13965" h="13313" extrusionOk="0">
                  <a:moveTo>
                    <a:pt x="6987" y="413"/>
                  </a:moveTo>
                  <a:cubicBezTo>
                    <a:pt x="7188" y="413"/>
                    <a:pt x="7287" y="656"/>
                    <a:pt x="7144" y="798"/>
                  </a:cubicBezTo>
                  <a:cubicBezTo>
                    <a:pt x="7099" y="844"/>
                    <a:pt x="7042" y="864"/>
                    <a:pt x="6987" y="864"/>
                  </a:cubicBezTo>
                  <a:cubicBezTo>
                    <a:pt x="6871" y="864"/>
                    <a:pt x="6760" y="774"/>
                    <a:pt x="6760" y="638"/>
                  </a:cubicBezTo>
                  <a:cubicBezTo>
                    <a:pt x="6760" y="514"/>
                    <a:pt x="6860" y="413"/>
                    <a:pt x="6987" y="413"/>
                  </a:cubicBezTo>
                  <a:close/>
                  <a:moveTo>
                    <a:pt x="4815" y="1174"/>
                  </a:moveTo>
                  <a:cubicBezTo>
                    <a:pt x="4931" y="1174"/>
                    <a:pt x="5043" y="1265"/>
                    <a:pt x="5043" y="1402"/>
                  </a:cubicBezTo>
                  <a:cubicBezTo>
                    <a:pt x="5043" y="1526"/>
                    <a:pt x="4940" y="1626"/>
                    <a:pt x="4816" y="1626"/>
                  </a:cubicBezTo>
                  <a:cubicBezTo>
                    <a:pt x="4615" y="1624"/>
                    <a:pt x="4514" y="1382"/>
                    <a:pt x="4658" y="1240"/>
                  </a:cubicBezTo>
                  <a:cubicBezTo>
                    <a:pt x="4704" y="1194"/>
                    <a:pt x="4760" y="1174"/>
                    <a:pt x="4815" y="1174"/>
                  </a:cubicBezTo>
                  <a:close/>
                  <a:moveTo>
                    <a:pt x="9151" y="1175"/>
                  </a:moveTo>
                  <a:cubicBezTo>
                    <a:pt x="9351" y="1177"/>
                    <a:pt x="9451" y="1419"/>
                    <a:pt x="9309" y="1561"/>
                  </a:cubicBezTo>
                  <a:cubicBezTo>
                    <a:pt x="9263" y="1607"/>
                    <a:pt x="9206" y="1627"/>
                    <a:pt x="9151" y="1627"/>
                  </a:cubicBezTo>
                  <a:cubicBezTo>
                    <a:pt x="9034" y="1627"/>
                    <a:pt x="8922" y="1536"/>
                    <a:pt x="8922" y="1400"/>
                  </a:cubicBezTo>
                  <a:cubicBezTo>
                    <a:pt x="8924" y="1275"/>
                    <a:pt x="9025" y="1175"/>
                    <a:pt x="9151" y="1175"/>
                  </a:cubicBezTo>
                  <a:close/>
                  <a:moveTo>
                    <a:pt x="12804" y="3452"/>
                  </a:moveTo>
                  <a:cubicBezTo>
                    <a:pt x="12942" y="3452"/>
                    <a:pt x="13053" y="3562"/>
                    <a:pt x="13053" y="3700"/>
                  </a:cubicBezTo>
                  <a:lnTo>
                    <a:pt x="13053" y="11606"/>
                  </a:lnTo>
                  <a:lnTo>
                    <a:pt x="12599" y="11606"/>
                  </a:lnTo>
                  <a:lnTo>
                    <a:pt x="12599" y="4111"/>
                  </a:lnTo>
                  <a:cubicBezTo>
                    <a:pt x="12599" y="3998"/>
                    <a:pt x="12508" y="3908"/>
                    <a:pt x="12395" y="3908"/>
                  </a:cubicBezTo>
                  <a:lnTo>
                    <a:pt x="3399" y="3908"/>
                  </a:lnTo>
                  <a:cubicBezTo>
                    <a:pt x="3285" y="3908"/>
                    <a:pt x="3194" y="3998"/>
                    <a:pt x="3194" y="4111"/>
                  </a:cubicBezTo>
                  <a:cubicBezTo>
                    <a:pt x="3194" y="4225"/>
                    <a:pt x="3285" y="4316"/>
                    <a:pt x="3399" y="4316"/>
                  </a:cubicBezTo>
                  <a:lnTo>
                    <a:pt x="12190" y="4316"/>
                  </a:lnTo>
                  <a:lnTo>
                    <a:pt x="12190" y="11606"/>
                  </a:lnTo>
                  <a:lnTo>
                    <a:pt x="8279" y="11606"/>
                  </a:lnTo>
                  <a:cubicBezTo>
                    <a:pt x="8167" y="11606"/>
                    <a:pt x="8076" y="11696"/>
                    <a:pt x="8074" y="11807"/>
                  </a:cubicBezTo>
                  <a:lnTo>
                    <a:pt x="5895" y="11807"/>
                  </a:lnTo>
                  <a:cubicBezTo>
                    <a:pt x="5893" y="11696"/>
                    <a:pt x="5803" y="11606"/>
                    <a:pt x="5690" y="11606"/>
                  </a:cubicBezTo>
                  <a:lnTo>
                    <a:pt x="1777" y="11606"/>
                  </a:lnTo>
                  <a:lnTo>
                    <a:pt x="1777" y="4316"/>
                  </a:lnTo>
                  <a:lnTo>
                    <a:pt x="2584" y="4316"/>
                  </a:lnTo>
                  <a:cubicBezTo>
                    <a:pt x="2697" y="4316"/>
                    <a:pt x="2787" y="4225"/>
                    <a:pt x="2787" y="4111"/>
                  </a:cubicBezTo>
                  <a:cubicBezTo>
                    <a:pt x="2787" y="3998"/>
                    <a:pt x="2697" y="3908"/>
                    <a:pt x="2584" y="3908"/>
                  </a:cubicBezTo>
                  <a:lnTo>
                    <a:pt x="1572" y="3908"/>
                  </a:lnTo>
                  <a:cubicBezTo>
                    <a:pt x="1459" y="3908"/>
                    <a:pt x="1368" y="3998"/>
                    <a:pt x="1368" y="4111"/>
                  </a:cubicBezTo>
                  <a:lnTo>
                    <a:pt x="1368" y="11606"/>
                  </a:lnTo>
                  <a:lnTo>
                    <a:pt x="915" y="11606"/>
                  </a:lnTo>
                  <a:lnTo>
                    <a:pt x="915" y="3700"/>
                  </a:lnTo>
                  <a:cubicBezTo>
                    <a:pt x="915" y="3562"/>
                    <a:pt x="1025" y="3452"/>
                    <a:pt x="1161" y="3452"/>
                  </a:cubicBezTo>
                  <a:close/>
                  <a:moveTo>
                    <a:pt x="6987" y="0"/>
                  </a:moveTo>
                  <a:cubicBezTo>
                    <a:pt x="6675" y="0"/>
                    <a:pt x="6410" y="227"/>
                    <a:pt x="6359" y="533"/>
                  </a:cubicBezTo>
                  <a:cubicBezTo>
                    <a:pt x="6308" y="841"/>
                    <a:pt x="6487" y="1139"/>
                    <a:pt x="6783" y="1240"/>
                  </a:cubicBezTo>
                  <a:lnTo>
                    <a:pt x="6783" y="3043"/>
                  </a:lnTo>
                  <a:lnTo>
                    <a:pt x="6256" y="3043"/>
                  </a:lnTo>
                  <a:lnTo>
                    <a:pt x="6254" y="1662"/>
                  </a:lnTo>
                  <a:cubicBezTo>
                    <a:pt x="6254" y="1398"/>
                    <a:pt x="6041" y="1184"/>
                    <a:pt x="5777" y="1184"/>
                  </a:cubicBezTo>
                  <a:lnTo>
                    <a:pt x="5414" y="1184"/>
                  </a:lnTo>
                  <a:cubicBezTo>
                    <a:pt x="5323" y="930"/>
                    <a:pt x="5081" y="765"/>
                    <a:pt x="4818" y="765"/>
                  </a:cubicBezTo>
                  <a:cubicBezTo>
                    <a:pt x="4780" y="765"/>
                    <a:pt x="4741" y="769"/>
                    <a:pt x="4701" y="776"/>
                  </a:cubicBezTo>
                  <a:cubicBezTo>
                    <a:pt x="4396" y="831"/>
                    <a:pt x="4177" y="1100"/>
                    <a:pt x="4182" y="1411"/>
                  </a:cubicBezTo>
                  <a:cubicBezTo>
                    <a:pt x="4186" y="1721"/>
                    <a:pt x="4415" y="1984"/>
                    <a:pt x="4723" y="2029"/>
                  </a:cubicBezTo>
                  <a:cubicBezTo>
                    <a:pt x="4753" y="2033"/>
                    <a:pt x="4783" y="2035"/>
                    <a:pt x="4813" y="2035"/>
                  </a:cubicBezTo>
                  <a:cubicBezTo>
                    <a:pt x="5087" y="2035"/>
                    <a:pt x="5335" y="1860"/>
                    <a:pt x="5422" y="1595"/>
                  </a:cubicBezTo>
                  <a:lnTo>
                    <a:pt x="5777" y="1595"/>
                  </a:lnTo>
                  <a:cubicBezTo>
                    <a:pt x="5814" y="1595"/>
                    <a:pt x="5846" y="1624"/>
                    <a:pt x="5846" y="1662"/>
                  </a:cubicBezTo>
                  <a:lnTo>
                    <a:pt x="5848" y="3041"/>
                  </a:lnTo>
                  <a:lnTo>
                    <a:pt x="1159" y="3041"/>
                  </a:lnTo>
                  <a:cubicBezTo>
                    <a:pt x="798" y="3041"/>
                    <a:pt x="504" y="3337"/>
                    <a:pt x="502" y="3700"/>
                  </a:cubicBezTo>
                  <a:lnTo>
                    <a:pt x="502" y="11606"/>
                  </a:lnTo>
                  <a:lnTo>
                    <a:pt x="204" y="11606"/>
                  </a:lnTo>
                  <a:cubicBezTo>
                    <a:pt x="92" y="11606"/>
                    <a:pt x="1" y="11696"/>
                    <a:pt x="1" y="11811"/>
                  </a:cubicBezTo>
                  <a:lnTo>
                    <a:pt x="1" y="11838"/>
                  </a:lnTo>
                  <a:cubicBezTo>
                    <a:pt x="1" y="12651"/>
                    <a:pt x="658" y="13311"/>
                    <a:pt x="1471" y="13312"/>
                  </a:cubicBezTo>
                  <a:lnTo>
                    <a:pt x="9915" y="13312"/>
                  </a:lnTo>
                  <a:cubicBezTo>
                    <a:pt x="10025" y="13309"/>
                    <a:pt x="10112" y="13218"/>
                    <a:pt x="10112" y="13107"/>
                  </a:cubicBezTo>
                  <a:cubicBezTo>
                    <a:pt x="10112" y="12997"/>
                    <a:pt x="10025" y="12906"/>
                    <a:pt x="9915" y="12902"/>
                  </a:cubicBezTo>
                  <a:lnTo>
                    <a:pt x="1473" y="12902"/>
                  </a:lnTo>
                  <a:cubicBezTo>
                    <a:pt x="954" y="12902"/>
                    <a:pt x="512" y="12527"/>
                    <a:pt x="427" y="12014"/>
                  </a:cubicBezTo>
                  <a:lnTo>
                    <a:pt x="5485" y="12014"/>
                  </a:lnTo>
                  <a:cubicBezTo>
                    <a:pt x="5487" y="12127"/>
                    <a:pt x="5578" y="12217"/>
                    <a:pt x="5688" y="12217"/>
                  </a:cubicBezTo>
                  <a:lnTo>
                    <a:pt x="8279" y="12217"/>
                  </a:lnTo>
                  <a:cubicBezTo>
                    <a:pt x="8392" y="12217"/>
                    <a:pt x="8482" y="12127"/>
                    <a:pt x="8484" y="12014"/>
                  </a:cubicBezTo>
                  <a:lnTo>
                    <a:pt x="13542" y="12014"/>
                  </a:lnTo>
                  <a:cubicBezTo>
                    <a:pt x="13455" y="12527"/>
                    <a:pt x="13013" y="12902"/>
                    <a:pt x="12494" y="12902"/>
                  </a:cubicBezTo>
                  <a:lnTo>
                    <a:pt x="10785" y="12902"/>
                  </a:lnTo>
                  <a:cubicBezTo>
                    <a:pt x="10675" y="12906"/>
                    <a:pt x="10586" y="12997"/>
                    <a:pt x="10586" y="13107"/>
                  </a:cubicBezTo>
                  <a:cubicBezTo>
                    <a:pt x="10586" y="13218"/>
                    <a:pt x="10675" y="13309"/>
                    <a:pt x="10785" y="13312"/>
                  </a:cubicBezTo>
                  <a:lnTo>
                    <a:pt x="12494" y="13312"/>
                  </a:lnTo>
                  <a:cubicBezTo>
                    <a:pt x="13307" y="13311"/>
                    <a:pt x="13964" y="12651"/>
                    <a:pt x="13964" y="11838"/>
                  </a:cubicBezTo>
                  <a:lnTo>
                    <a:pt x="13964" y="11811"/>
                  </a:lnTo>
                  <a:cubicBezTo>
                    <a:pt x="13964" y="11696"/>
                    <a:pt x="13873" y="11606"/>
                    <a:pt x="13759" y="11606"/>
                  </a:cubicBezTo>
                  <a:lnTo>
                    <a:pt x="13463" y="11606"/>
                  </a:lnTo>
                  <a:lnTo>
                    <a:pt x="13463" y="3700"/>
                  </a:lnTo>
                  <a:cubicBezTo>
                    <a:pt x="13463" y="3337"/>
                    <a:pt x="13169" y="3043"/>
                    <a:pt x="12806" y="3043"/>
                  </a:cubicBezTo>
                  <a:lnTo>
                    <a:pt x="8119" y="3043"/>
                  </a:lnTo>
                  <a:lnTo>
                    <a:pt x="8119" y="1662"/>
                  </a:lnTo>
                  <a:cubicBezTo>
                    <a:pt x="8121" y="1624"/>
                    <a:pt x="8151" y="1595"/>
                    <a:pt x="8188" y="1595"/>
                  </a:cubicBezTo>
                  <a:lnTo>
                    <a:pt x="8545" y="1595"/>
                  </a:lnTo>
                  <a:cubicBezTo>
                    <a:pt x="8631" y="1861"/>
                    <a:pt x="8876" y="2036"/>
                    <a:pt x="9149" y="2036"/>
                  </a:cubicBezTo>
                  <a:cubicBezTo>
                    <a:pt x="9180" y="2036"/>
                    <a:pt x="9211" y="2034"/>
                    <a:pt x="9242" y="2029"/>
                  </a:cubicBezTo>
                  <a:cubicBezTo>
                    <a:pt x="9550" y="1984"/>
                    <a:pt x="9779" y="1723"/>
                    <a:pt x="9785" y="1411"/>
                  </a:cubicBezTo>
                  <a:cubicBezTo>
                    <a:pt x="9789" y="1102"/>
                    <a:pt x="9570" y="831"/>
                    <a:pt x="9264" y="776"/>
                  </a:cubicBezTo>
                  <a:cubicBezTo>
                    <a:pt x="9225" y="769"/>
                    <a:pt x="9187" y="766"/>
                    <a:pt x="9149" y="766"/>
                  </a:cubicBezTo>
                  <a:cubicBezTo>
                    <a:pt x="8885" y="766"/>
                    <a:pt x="8643" y="929"/>
                    <a:pt x="8551" y="1186"/>
                  </a:cubicBezTo>
                  <a:lnTo>
                    <a:pt x="8188" y="1186"/>
                  </a:lnTo>
                  <a:cubicBezTo>
                    <a:pt x="7926" y="1186"/>
                    <a:pt x="7711" y="1400"/>
                    <a:pt x="7711" y="1662"/>
                  </a:cubicBezTo>
                  <a:lnTo>
                    <a:pt x="7709" y="3043"/>
                  </a:lnTo>
                  <a:lnTo>
                    <a:pt x="7192" y="3043"/>
                  </a:lnTo>
                  <a:lnTo>
                    <a:pt x="7192" y="1240"/>
                  </a:lnTo>
                  <a:cubicBezTo>
                    <a:pt x="7486" y="1139"/>
                    <a:pt x="7665" y="841"/>
                    <a:pt x="7614" y="533"/>
                  </a:cubicBezTo>
                  <a:cubicBezTo>
                    <a:pt x="7565" y="227"/>
                    <a:pt x="7298" y="0"/>
                    <a:pt x="69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79"/>
          <p:cNvGrpSpPr/>
          <p:nvPr/>
        </p:nvGrpSpPr>
        <p:grpSpPr>
          <a:xfrm>
            <a:off x="2344801" y="1447832"/>
            <a:ext cx="376477" cy="298583"/>
            <a:chOff x="2344801" y="1607607"/>
            <a:chExt cx="376477" cy="298583"/>
          </a:xfrm>
        </p:grpSpPr>
        <p:sp>
          <p:nvSpPr>
            <p:cNvPr id="10086" name="Google Shape;10086;p79"/>
            <p:cNvSpPr/>
            <p:nvPr/>
          </p:nvSpPr>
          <p:spPr>
            <a:xfrm>
              <a:off x="2344801" y="1607607"/>
              <a:ext cx="376477" cy="298583"/>
            </a:xfrm>
            <a:custGeom>
              <a:avLst/>
              <a:gdLst/>
              <a:ahLst/>
              <a:cxnLst/>
              <a:rect l="l" t="t" r="r" b="b"/>
              <a:pathLst>
                <a:path w="13963" h="11074" extrusionOk="0">
                  <a:moveTo>
                    <a:pt x="12743" y="3822"/>
                  </a:moveTo>
                  <a:lnTo>
                    <a:pt x="12743" y="9854"/>
                  </a:lnTo>
                  <a:lnTo>
                    <a:pt x="1220" y="9854"/>
                  </a:lnTo>
                  <a:lnTo>
                    <a:pt x="1220" y="3822"/>
                  </a:lnTo>
                  <a:lnTo>
                    <a:pt x="3851" y="3822"/>
                  </a:lnTo>
                  <a:cubicBezTo>
                    <a:pt x="4153" y="5312"/>
                    <a:pt x="5461" y="6381"/>
                    <a:pt x="6983" y="6381"/>
                  </a:cubicBezTo>
                  <a:cubicBezTo>
                    <a:pt x="8502" y="6381"/>
                    <a:pt x="9810" y="5312"/>
                    <a:pt x="10112" y="3822"/>
                  </a:cubicBezTo>
                  <a:close/>
                  <a:moveTo>
                    <a:pt x="6981" y="1"/>
                  </a:moveTo>
                  <a:cubicBezTo>
                    <a:pt x="6647" y="1"/>
                    <a:pt x="6307" y="54"/>
                    <a:pt x="5970" y="165"/>
                  </a:cubicBezTo>
                  <a:cubicBezTo>
                    <a:pt x="5864" y="201"/>
                    <a:pt x="5805" y="317"/>
                    <a:pt x="5840" y="424"/>
                  </a:cubicBezTo>
                  <a:cubicBezTo>
                    <a:pt x="5870" y="511"/>
                    <a:pt x="5950" y="565"/>
                    <a:pt x="6036" y="565"/>
                  </a:cubicBezTo>
                  <a:cubicBezTo>
                    <a:pt x="6057" y="565"/>
                    <a:pt x="6079" y="561"/>
                    <a:pt x="6101" y="554"/>
                  </a:cubicBezTo>
                  <a:cubicBezTo>
                    <a:pt x="6385" y="459"/>
                    <a:pt x="6683" y="412"/>
                    <a:pt x="6983" y="412"/>
                  </a:cubicBezTo>
                  <a:cubicBezTo>
                    <a:pt x="8518" y="412"/>
                    <a:pt x="9767" y="1659"/>
                    <a:pt x="9767" y="3192"/>
                  </a:cubicBezTo>
                  <a:cubicBezTo>
                    <a:pt x="9767" y="4726"/>
                    <a:pt x="8518" y="5973"/>
                    <a:pt x="6983" y="5973"/>
                  </a:cubicBezTo>
                  <a:cubicBezTo>
                    <a:pt x="5447" y="5973"/>
                    <a:pt x="4196" y="4726"/>
                    <a:pt x="4196" y="3192"/>
                  </a:cubicBezTo>
                  <a:cubicBezTo>
                    <a:pt x="4198" y="2289"/>
                    <a:pt x="4638" y="1440"/>
                    <a:pt x="5376" y="919"/>
                  </a:cubicBezTo>
                  <a:cubicBezTo>
                    <a:pt x="5469" y="854"/>
                    <a:pt x="5491" y="728"/>
                    <a:pt x="5426" y="635"/>
                  </a:cubicBezTo>
                  <a:cubicBezTo>
                    <a:pt x="5386" y="578"/>
                    <a:pt x="5322" y="548"/>
                    <a:pt x="5258" y="548"/>
                  </a:cubicBezTo>
                  <a:cubicBezTo>
                    <a:pt x="5218" y="548"/>
                    <a:pt x="5177" y="560"/>
                    <a:pt x="5141" y="586"/>
                  </a:cubicBezTo>
                  <a:cubicBezTo>
                    <a:pt x="4463" y="1063"/>
                    <a:pt x="3999" y="1787"/>
                    <a:pt x="3843" y="2602"/>
                  </a:cubicBezTo>
                  <a:lnTo>
                    <a:pt x="656" y="2602"/>
                  </a:lnTo>
                  <a:cubicBezTo>
                    <a:pt x="295" y="2602"/>
                    <a:pt x="1" y="2894"/>
                    <a:pt x="1" y="3257"/>
                  </a:cubicBezTo>
                  <a:lnTo>
                    <a:pt x="1" y="10419"/>
                  </a:lnTo>
                  <a:cubicBezTo>
                    <a:pt x="1" y="10780"/>
                    <a:pt x="295" y="11074"/>
                    <a:pt x="656" y="11074"/>
                  </a:cubicBezTo>
                  <a:lnTo>
                    <a:pt x="9351" y="11074"/>
                  </a:lnTo>
                  <a:cubicBezTo>
                    <a:pt x="9463" y="11074"/>
                    <a:pt x="9556" y="10983"/>
                    <a:pt x="9556" y="10869"/>
                  </a:cubicBezTo>
                  <a:cubicBezTo>
                    <a:pt x="9556" y="10756"/>
                    <a:pt x="9463" y="10665"/>
                    <a:pt x="9351" y="10665"/>
                  </a:cubicBezTo>
                  <a:lnTo>
                    <a:pt x="656" y="10665"/>
                  </a:lnTo>
                  <a:cubicBezTo>
                    <a:pt x="520" y="10665"/>
                    <a:pt x="409" y="10555"/>
                    <a:pt x="409" y="10419"/>
                  </a:cubicBezTo>
                  <a:lnTo>
                    <a:pt x="409" y="3257"/>
                  </a:lnTo>
                  <a:cubicBezTo>
                    <a:pt x="409" y="3121"/>
                    <a:pt x="520" y="3011"/>
                    <a:pt x="656" y="3011"/>
                  </a:cubicBezTo>
                  <a:lnTo>
                    <a:pt x="3794" y="3011"/>
                  </a:lnTo>
                  <a:cubicBezTo>
                    <a:pt x="3790" y="3070"/>
                    <a:pt x="3788" y="3131"/>
                    <a:pt x="3788" y="3190"/>
                  </a:cubicBezTo>
                  <a:cubicBezTo>
                    <a:pt x="3788" y="3265"/>
                    <a:pt x="3792" y="3338"/>
                    <a:pt x="3796" y="3413"/>
                  </a:cubicBezTo>
                  <a:lnTo>
                    <a:pt x="1017" y="3413"/>
                  </a:lnTo>
                  <a:cubicBezTo>
                    <a:pt x="903" y="3413"/>
                    <a:pt x="812" y="3504"/>
                    <a:pt x="812" y="3619"/>
                  </a:cubicBezTo>
                  <a:lnTo>
                    <a:pt x="812" y="10059"/>
                  </a:lnTo>
                  <a:cubicBezTo>
                    <a:pt x="812" y="10172"/>
                    <a:pt x="905" y="10263"/>
                    <a:pt x="1017" y="10263"/>
                  </a:cubicBezTo>
                  <a:lnTo>
                    <a:pt x="12948" y="10263"/>
                  </a:lnTo>
                  <a:cubicBezTo>
                    <a:pt x="13060" y="10263"/>
                    <a:pt x="13151" y="10172"/>
                    <a:pt x="13151" y="10059"/>
                  </a:cubicBezTo>
                  <a:lnTo>
                    <a:pt x="13151" y="3617"/>
                  </a:lnTo>
                  <a:cubicBezTo>
                    <a:pt x="13151" y="3504"/>
                    <a:pt x="13060" y="3413"/>
                    <a:pt x="12948" y="3413"/>
                  </a:cubicBezTo>
                  <a:lnTo>
                    <a:pt x="10168" y="3413"/>
                  </a:lnTo>
                  <a:cubicBezTo>
                    <a:pt x="10173" y="3338"/>
                    <a:pt x="10175" y="3265"/>
                    <a:pt x="10175" y="3190"/>
                  </a:cubicBezTo>
                  <a:cubicBezTo>
                    <a:pt x="10175" y="3129"/>
                    <a:pt x="10173" y="3070"/>
                    <a:pt x="10170" y="3011"/>
                  </a:cubicBezTo>
                  <a:lnTo>
                    <a:pt x="13307" y="3011"/>
                  </a:lnTo>
                  <a:cubicBezTo>
                    <a:pt x="13443" y="3011"/>
                    <a:pt x="13554" y="3119"/>
                    <a:pt x="13554" y="3257"/>
                  </a:cubicBezTo>
                  <a:lnTo>
                    <a:pt x="13554" y="10419"/>
                  </a:lnTo>
                  <a:cubicBezTo>
                    <a:pt x="13554" y="10555"/>
                    <a:pt x="13443" y="10665"/>
                    <a:pt x="13307" y="10665"/>
                  </a:cubicBezTo>
                  <a:lnTo>
                    <a:pt x="10280" y="10665"/>
                  </a:lnTo>
                  <a:cubicBezTo>
                    <a:pt x="10168" y="10665"/>
                    <a:pt x="10077" y="10756"/>
                    <a:pt x="10077" y="10869"/>
                  </a:cubicBezTo>
                  <a:cubicBezTo>
                    <a:pt x="10077" y="10983"/>
                    <a:pt x="10168" y="11074"/>
                    <a:pt x="10280" y="11074"/>
                  </a:cubicBezTo>
                  <a:lnTo>
                    <a:pt x="13307" y="11074"/>
                  </a:lnTo>
                  <a:cubicBezTo>
                    <a:pt x="13670" y="11074"/>
                    <a:pt x="13962" y="10780"/>
                    <a:pt x="13962" y="10419"/>
                  </a:cubicBezTo>
                  <a:lnTo>
                    <a:pt x="13962" y="3257"/>
                  </a:lnTo>
                  <a:cubicBezTo>
                    <a:pt x="13962" y="2896"/>
                    <a:pt x="13670" y="2602"/>
                    <a:pt x="13307" y="2602"/>
                  </a:cubicBezTo>
                  <a:lnTo>
                    <a:pt x="10120" y="2602"/>
                  </a:lnTo>
                  <a:cubicBezTo>
                    <a:pt x="9825" y="1050"/>
                    <a:pt x="8469" y="1"/>
                    <a:pt x="69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9"/>
            <p:cNvSpPr/>
            <p:nvPr/>
          </p:nvSpPr>
          <p:spPr>
            <a:xfrm>
              <a:off x="2469530" y="1630256"/>
              <a:ext cx="132035" cy="127020"/>
            </a:xfrm>
            <a:custGeom>
              <a:avLst/>
              <a:gdLst/>
              <a:ahLst/>
              <a:cxnLst/>
              <a:rect l="l" t="t" r="r" b="b"/>
              <a:pathLst>
                <a:path w="4897" h="4711" extrusionOk="0">
                  <a:moveTo>
                    <a:pt x="2357" y="409"/>
                  </a:moveTo>
                  <a:cubicBezTo>
                    <a:pt x="3142" y="411"/>
                    <a:pt x="3848" y="884"/>
                    <a:pt x="4148" y="1610"/>
                  </a:cubicBezTo>
                  <a:cubicBezTo>
                    <a:pt x="4448" y="2337"/>
                    <a:pt x="4281" y="3171"/>
                    <a:pt x="3726" y="3728"/>
                  </a:cubicBezTo>
                  <a:cubicBezTo>
                    <a:pt x="3354" y="4098"/>
                    <a:pt x="2859" y="4295"/>
                    <a:pt x="2354" y="4295"/>
                  </a:cubicBezTo>
                  <a:cubicBezTo>
                    <a:pt x="2103" y="4295"/>
                    <a:pt x="1850" y="4246"/>
                    <a:pt x="1609" y="4146"/>
                  </a:cubicBezTo>
                  <a:cubicBezTo>
                    <a:pt x="883" y="3846"/>
                    <a:pt x="409" y="3138"/>
                    <a:pt x="409" y="2352"/>
                  </a:cubicBezTo>
                  <a:cubicBezTo>
                    <a:pt x="411" y="1279"/>
                    <a:pt x="1283" y="409"/>
                    <a:pt x="2357" y="409"/>
                  </a:cubicBezTo>
                  <a:close/>
                  <a:moveTo>
                    <a:pt x="2357" y="0"/>
                  </a:moveTo>
                  <a:cubicBezTo>
                    <a:pt x="1056" y="0"/>
                    <a:pt x="2" y="1052"/>
                    <a:pt x="0" y="2352"/>
                  </a:cubicBezTo>
                  <a:cubicBezTo>
                    <a:pt x="0" y="3305"/>
                    <a:pt x="573" y="4164"/>
                    <a:pt x="1453" y="4531"/>
                  </a:cubicBezTo>
                  <a:cubicBezTo>
                    <a:pt x="1745" y="4652"/>
                    <a:pt x="2051" y="4711"/>
                    <a:pt x="2355" y="4711"/>
                  </a:cubicBezTo>
                  <a:cubicBezTo>
                    <a:pt x="2967" y="4711"/>
                    <a:pt x="3569" y="4472"/>
                    <a:pt x="4020" y="4022"/>
                  </a:cubicBezTo>
                  <a:cubicBezTo>
                    <a:pt x="4695" y="3349"/>
                    <a:pt x="4896" y="2335"/>
                    <a:pt x="4531" y="1454"/>
                  </a:cubicBezTo>
                  <a:cubicBezTo>
                    <a:pt x="4168" y="574"/>
                    <a:pt x="3308" y="0"/>
                    <a:pt x="2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9"/>
            <p:cNvSpPr/>
            <p:nvPr/>
          </p:nvSpPr>
          <p:spPr>
            <a:xfrm>
              <a:off x="2503691" y="1653389"/>
              <a:ext cx="60261" cy="79944"/>
            </a:xfrm>
            <a:custGeom>
              <a:avLst/>
              <a:gdLst/>
              <a:ahLst/>
              <a:cxnLst/>
              <a:rect l="l" t="t" r="r" b="b"/>
              <a:pathLst>
                <a:path w="2235" h="2965" extrusionOk="0">
                  <a:moveTo>
                    <a:pt x="1301" y="709"/>
                  </a:moveTo>
                  <a:cubicBezTo>
                    <a:pt x="1457" y="709"/>
                    <a:pt x="1583" y="835"/>
                    <a:pt x="1583" y="993"/>
                  </a:cubicBezTo>
                  <a:cubicBezTo>
                    <a:pt x="1583" y="1149"/>
                    <a:pt x="1457" y="1275"/>
                    <a:pt x="1301" y="1275"/>
                  </a:cubicBezTo>
                  <a:lnTo>
                    <a:pt x="697" y="1275"/>
                  </a:lnTo>
                  <a:lnTo>
                    <a:pt x="697" y="709"/>
                  </a:lnTo>
                  <a:close/>
                  <a:moveTo>
                    <a:pt x="1484" y="1684"/>
                  </a:moveTo>
                  <a:cubicBezTo>
                    <a:pt x="1642" y="1684"/>
                    <a:pt x="1768" y="1810"/>
                    <a:pt x="1768" y="1966"/>
                  </a:cubicBezTo>
                  <a:cubicBezTo>
                    <a:pt x="1768" y="2122"/>
                    <a:pt x="1642" y="2250"/>
                    <a:pt x="1484" y="2250"/>
                  </a:cubicBezTo>
                  <a:lnTo>
                    <a:pt x="695" y="2250"/>
                  </a:lnTo>
                  <a:lnTo>
                    <a:pt x="695" y="1684"/>
                  </a:lnTo>
                  <a:close/>
                  <a:moveTo>
                    <a:pt x="760" y="1"/>
                  </a:moveTo>
                  <a:cubicBezTo>
                    <a:pt x="648" y="1"/>
                    <a:pt x="557" y="91"/>
                    <a:pt x="557" y="204"/>
                  </a:cubicBezTo>
                  <a:lnTo>
                    <a:pt x="557" y="300"/>
                  </a:lnTo>
                  <a:lnTo>
                    <a:pt x="206" y="300"/>
                  </a:lnTo>
                  <a:cubicBezTo>
                    <a:pt x="93" y="300"/>
                    <a:pt x="0" y="391"/>
                    <a:pt x="0" y="506"/>
                  </a:cubicBezTo>
                  <a:cubicBezTo>
                    <a:pt x="0" y="618"/>
                    <a:pt x="93" y="709"/>
                    <a:pt x="206" y="709"/>
                  </a:cubicBezTo>
                  <a:lnTo>
                    <a:pt x="288" y="709"/>
                  </a:lnTo>
                  <a:lnTo>
                    <a:pt x="288" y="2250"/>
                  </a:lnTo>
                  <a:lnTo>
                    <a:pt x="206" y="2250"/>
                  </a:lnTo>
                  <a:cubicBezTo>
                    <a:pt x="204" y="2250"/>
                    <a:pt x="203" y="2250"/>
                    <a:pt x="202" y="2250"/>
                  </a:cubicBezTo>
                  <a:cubicBezTo>
                    <a:pt x="91" y="2250"/>
                    <a:pt x="0" y="2342"/>
                    <a:pt x="0" y="2453"/>
                  </a:cubicBezTo>
                  <a:cubicBezTo>
                    <a:pt x="0" y="2566"/>
                    <a:pt x="93" y="2659"/>
                    <a:pt x="206" y="2659"/>
                  </a:cubicBezTo>
                  <a:lnTo>
                    <a:pt x="557" y="2659"/>
                  </a:lnTo>
                  <a:lnTo>
                    <a:pt x="557" y="2753"/>
                  </a:lnTo>
                  <a:cubicBezTo>
                    <a:pt x="555" y="2866"/>
                    <a:pt x="648" y="2959"/>
                    <a:pt x="760" y="2959"/>
                  </a:cubicBezTo>
                  <a:cubicBezTo>
                    <a:pt x="873" y="2959"/>
                    <a:pt x="965" y="2866"/>
                    <a:pt x="965" y="2753"/>
                  </a:cubicBezTo>
                  <a:lnTo>
                    <a:pt x="965" y="2659"/>
                  </a:lnTo>
                  <a:lnTo>
                    <a:pt x="1099" y="2659"/>
                  </a:lnTo>
                  <a:lnTo>
                    <a:pt x="1099" y="2753"/>
                  </a:lnTo>
                  <a:cubicBezTo>
                    <a:pt x="1096" y="2870"/>
                    <a:pt x="1188" y="2964"/>
                    <a:pt x="1303" y="2964"/>
                  </a:cubicBezTo>
                  <a:cubicBezTo>
                    <a:pt x="1419" y="2964"/>
                    <a:pt x="1512" y="2870"/>
                    <a:pt x="1508" y="2753"/>
                  </a:cubicBezTo>
                  <a:lnTo>
                    <a:pt x="1508" y="2657"/>
                  </a:lnTo>
                  <a:cubicBezTo>
                    <a:pt x="1810" y="2649"/>
                    <a:pt x="2070" y="2445"/>
                    <a:pt x="2153" y="2155"/>
                  </a:cubicBezTo>
                  <a:cubicBezTo>
                    <a:pt x="2234" y="1865"/>
                    <a:pt x="2118" y="1554"/>
                    <a:pt x="1865" y="1390"/>
                  </a:cubicBezTo>
                  <a:cubicBezTo>
                    <a:pt x="2135" y="1007"/>
                    <a:pt x="1954" y="472"/>
                    <a:pt x="1508" y="332"/>
                  </a:cubicBezTo>
                  <a:lnTo>
                    <a:pt x="1508" y="204"/>
                  </a:lnTo>
                  <a:cubicBezTo>
                    <a:pt x="1504" y="95"/>
                    <a:pt x="1413" y="6"/>
                    <a:pt x="1303" y="6"/>
                  </a:cubicBezTo>
                  <a:cubicBezTo>
                    <a:pt x="1192" y="6"/>
                    <a:pt x="1103" y="95"/>
                    <a:pt x="1099" y="204"/>
                  </a:cubicBezTo>
                  <a:lnTo>
                    <a:pt x="1099" y="300"/>
                  </a:lnTo>
                  <a:lnTo>
                    <a:pt x="965" y="300"/>
                  </a:lnTo>
                  <a:lnTo>
                    <a:pt x="965" y="204"/>
                  </a:lnTo>
                  <a:cubicBezTo>
                    <a:pt x="965" y="91"/>
                    <a:pt x="873" y="1"/>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9"/>
            <p:cNvSpPr/>
            <p:nvPr/>
          </p:nvSpPr>
          <p:spPr>
            <a:xfrm>
              <a:off x="2621544" y="1821366"/>
              <a:ext cx="46106" cy="38098"/>
            </a:xfrm>
            <a:custGeom>
              <a:avLst/>
              <a:gdLst/>
              <a:ahLst/>
              <a:cxnLst/>
              <a:rect l="l" t="t" r="r" b="b"/>
              <a:pathLst>
                <a:path w="1710" h="1413" extrusionOk="0">
                  <a:moveTo>
                    <a:pt x="963" y="0"/>
                  </a:moveTo>
                  <a:cubicBezTo>
                    <a:pt x="849" y="0"/>
                    <a:pt x="734" y="28"/>
                    <a:pt x="632" y="83"/>
                  </a:cubicBezTo>
                  <a:cubicBezTo>
                    <a:pt x="492" y="158"/>
                    <a:pt x="386" y="274"/>
                    <a:pt x="323" y="409"/>
                  </a:cubicBezTo>
                  <a:lnTo>
                    <a:pt x="323" y="409"/>
                  </a:lnTo>
                  <a:cubicBezTo>
                    <a:pt x="316" y="409"/>
                    <a:pt x="308" y="409"/>
                    <a:pt x="300" y="409"/>
                  </a:cubicBezTo>
                  <a:cubicBezTo>
                    <a:pt x="147" y="409"/>
                    <a:pt x="0" y="529"/>
                    <a:pt x="0" y="707"/>
                  </a:cubicBezTo>
                  <a:cubicBezTo>
                    <a:pt x="0" y="885"/>
                    <a:pt x="147" y="1005"/>
                    <a:pt x="300" y="1005"/>
                  </a:cubicBezTo>
                  <a:cubicBezTo>
                    <a:pt x="308" y="1005"/>
                    <a:pt x="315" y="1005"/>
                    <a:pt x="322" y="1004"/>
                  </a:cubicBezTo>
                  <a:lnTo>
                    <a:pt x="322" y="1004"/>
                  </a:lnTo>
                  <a:cubicBezTo>
                    <a:pt x="316" y="990"/>
                    <a:pt x="310" y="976"/>
                    <a:pt x="304" y="961"/>
                  </a:cubicBezTo>
                  <a:cubicBezTo>
                    <a:pt x="233" y="776"/>
                    <a:pt x="245" y="578"/>
                    <a:pt x="323" y="409"/>
                  </a:cubicBezTo>
                  <a:lnTo>
                    <a:pt x="323" y="409"/>
                  </a:lnTo>
                  <a:cubicBezTo>
                    <a:pt x="383" y="414"/>
                    <a:pt x="444" y="438"/>
                    <a:pt x="496" y="484"/>
                  </a:cubicBezTo>
                  <a:cubicBezTo>
                    <a:pt x="534" y="518"/>
                    <a:pt x="582" y="536"/>
                    <a:pt x="631" y="536"/>
                  </a:cubicBezTo>
                  <a:cubicBezTo>
                    <a:pt x="680" y="536"/>
                    <a:pt x="728" y="518"/>
                    <a:pt x="768" y="484"/>
                  </a:cubicBezTo>
                  <a:cubicBezTo>
                    <a:pt x="826" y="432"/>
                    <a:pt x="895" y="409"/>
                    <a:pt x="963" y="409"/>
                  </a:cubicBezTo>
                  <a:cubicBezTo>
                    <a:pt x="1116" y="409"/>
                    <a:pt x="1262" y="529"/>
                    <a:pt x="1263" y="707"/>
                  </a:cubicBezTo>
                  <a:cubicBezTo>
                    <a:pt x="1262" y="885"/>
                    <a:pt x="1116" y="1005"/>
                    <a:pt x="963" y="1005"/>
                  </a:cubicBezTo>
                  <a:cubicBezTo>
                    <a:pt x="895" y="1005"/>
                    <a:pt x="826" y="982"/>
                    <a:pt x="768" y="930"/>
                  </a:cubicBezTo>
                  <a:cubicBezTo>
                    <a:pt x="728" y="896"/>
                    <a:pt x="680" y="879"/>
                    <a:pt x="631" y="879"/>
                  </a:cubicBezTo>
                  <a:cubicBezTo>
                    <a:pt x="582" y="879"/>
                    <a:pt x="534" y="896"/>
                    <a:pt x="496" y="930"/>
                  </a:cubicBezTo>
                  <a:cubicBezTo>
                    <a:pt x="443" y="976"/>
                    <a:pt x="383" y="1000"/>
                    <a:pt x="322" y="1004"/>
                  </a:cubicBezTo>
                  <a:lnTo>
                    <a:pt x="322" y="1004"/>
                  </a:lnTo>
                  <a:cubicBezTo>
                    <a:pt x="439" y="1256"/>
                    <a:pt x="693" y="1413"/>
                    <a:pt x="964" y="1413"/>
                  </a:cubicBezTo>
                  <a:cubicBezTo>
                    <a:pt x="1021" y="1413"/>
                    <a:pt x="1079" y="1406"/>
                    <a:pt x="1137" y="1391"/>
                  </a:cubicBezTo>
                  <a:cubicBezTo>
                    <a:pt x="1482" y="1305"/>
                    <a:pt x="1709" y="973"/>
                    <a:pt x="1666" y="620"/>
                  </a:cubicBezTo>
                  <a:cubicBezTo>
                    <a:pt x="1622" y="265"/>
                    <a:pt x="1320" y="0"/>
                    <a:pt x="9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9"/>
            <p:cNvSpPr/>
            <p:nvPr/>
          </p:nvSpPr>
          <p:spPr>
            <a:xfrm>
              <a:off x="2403714" y="1795563"/>
              <a:ext cx="54518" cy="11082"/>
            </a:xfrm>
            <a:custGeom>
              <a:avLst/>
              <a:gdLst/>
              <a:ahLst/>
              <a:cxnLst/>
              <a:rect l="l" t="t" r="r" b="b"/>
              <a:pathLst>
                <a:path w="2022" h="411" extrusionOk="0">
                  <a:moveTo>
                    <a:pt x="204" y="0"/>
                  </a:moveTo>
                  <a:cubicBezTo>
                    <a:pt x="91" y="0"/>
                    <a:pt x="0" y="93"/>
                    <a:pt x="0" y="205"/>
                  </a:cubicBezTo>
                  <a:cubicBezTo>
                    <a:pt x="0" y="318"/>
                    <a:pt x="91" y="409"/>
                    <a:pt x="204" y="411"/>
                  </a:cubicBezTo>
                  <a:lnTo>
                    <a:pt x="1816" y="411"/>
                  </a:lnTo>
                  <a:cubicBezTo>
                    <a:pt x="1928" y="409"/>
                    <a:pt x="2021" y="318"/>
                    <a:pt x="2021" y="205"/>
                  </a:cubicBezTo>
                  <a:cubicBezTo>
                    <a:pt x="2021" y="93"/>
                    <a:pt x="1928" y="0"/>
                    <a:pt x="1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9"/>
            <p:cNvSpPr/>
            <p:nvPr/>
          </p:nvSpPr>
          <p:spPr>
            <a:xfrm>
              <a:off x="2471444" y="1795563"/>
              <a:ext cx="54518" cy="11082"/>
            </a:xfrm>
            <a:custGeom>
              <a:avLst/>
              <a:gdLst/>
              <a:ahLst/>
              <a:cxnLst/>
              <a:rect l="l" t="t" r="r" b="b"/>
              <a:pathLst>
                <a:path w="2022" h="411" extrusionOk="0">
                  <a:moveTo>
                    <a:pt x="206" y="0"/>
                  </a:moveTo>
                  <a:cubicBezTo>
                    <a:pt x="93" y="0"/>
                    <a:pt x="0" y="93"/>
                    <a:pt x="0" y="205"/>
                  </a:cubicBezTo>
                  <a:cubicBezTo>
                    <a:pt x="0" y="318"/>
                    <a:pt x="93" y="409"/>
                    <a:pt x="206" y="411"/>
                  </a:cubicBezTo>
                  <a:lnTo>
                    <a:pt x="1816" y="411"/>
                  </a:lnTo>
                  <a:cubicBezTo>
                    <a:pt x="1930" y="409"/>
                    <a:pt x="2021" y="318"/>
                    <a:pt x="2021" y="205"/>
                  </a:cubicBezTo>
                  <a:cubicBezTo>
                    <a:pt x="2021" y="93"/>
                    <a:pt x="1930" y="0"/>
                    <a:pt x="1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9"/>
            <p:cNvSpPr/>
            <p:nvPr/>
          </p:nvSpPr>
          <p:spPr>
            <a:xfrm>
              <a:off x="2538635" y="1795563"/>
              <a:ext cx="54464" cy="11028"/>
            </a:xfrm>
            <a:custGeom>
              <a:avLst/>
              <a:gdLst/>
              <a:ahLst/>
              <a:cxnLst/>
              <a:rect l="l" t="t" r="r" b="b"/>
              <a:pathLst>
                <a:path w="2020" h="409" extrusionOk="0">
                  <a:moveTo>
                    <a:pt x="204" y="0"/>
                  </a:moveTo>
                  <a:cubicBezTo>
                    <a:pt x="92" y="0"/>
                    <a:pt x="1" y="91"/>
                    <a:pt x="1" y="205"/>
                  </a:cubicBezTo>
                  <a:cubicBezTo>
                    <a:pt x="1" y="318"/>
                    <a:pt x="92" y="409"/>
                    <a:pt x="204" y="409"/>
                  </a:cubicBezTo>
                  <a:lnTo>
                    <a:pt x="1816" y="409"/>
                  </a:lnTo>
                  <a:cubicBezTo>
                    <a:pt x="1929" y="409"/>
                    <a:pt x="2020" y="318"/>
                    <a:pt x="2020" y="205"/>
                  </a:cubicBezTo>
                  <a:cubicBezTo>
                    <a:pt x="2020" y="91"/>
                    <a:pt x="1929" y="0"/>
                    <a:pt x="1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9"/>
            <p:cNvSpPr/>
            <p:nvPr/>
          </p:nvSpPr>
          <p:spPr>
            <a:xfrm>
              <a:off x="2606472" y="1795563"/>
              <a:ext cx="54464" cy="11082"/>
            </a:xfrm>
            <a:custGeom>
              <a:avLst/>
              <a:gdLst/>
              <a:ahLst/>
              <a:cxnLst/>
              <a:rect l="l" t="t" r="r" b="b"/>
              <a:pathLst>
                <a:path w="2020" h="411" extrusionOk="0">
                  <a:moveTo>
                    <a:pt x="204" y="0"/>
                  </a:moveTo>
                  <a:cubicBezTo>
                    <a:pt x="92" y="0"/>
                    <a:pt x="1" y="93"/>
                    <a:pt x="1" y="205"/>
                  </a:cubicBezTo>
                  <a:cubicBezTo>
                    <a:pt x="1" y="318"/>
                    <a:pt x="92" y="409"/>
                    <a:pt x="204" y="411"/>
                  </a:cubicBezTo>
                  <a:lnTo>
                    <a:pt x="1816" y="411"/>
                  </a:lnTo>
                  <a:cubicBezTo>
                    <a:pt x="1929" y="409"/>
                    <a:pt x="2020" y="318"/>
                    <a:pt x="2020" y="205"/>
                  </a:cubicBezTo>
                  <a:cubicBezTo>
                    <a:pt x="2020" y="93"/>
                    <a:pt x="1929" y="0"/>
                    <a:pt x="1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9"/>
            <p:cNvSpPr/>
            <p:nvPr/>
          </p:nvSpPr>
          <p:spPr>
            <a:xfrm>
              <a:off x="2401908" y="1835629"/>
              <a:ext cx="126643" cy="11082"/>
            </a:xfrm>
            <a:custGeom>
              <a:avLst/>
              <a:gdLst/>
              <a:ahLst/>
              <a:cxnLst/>
              <a:rect l="l" t="t" r="r" b="b"/>
              <a:pathLst>
                <a:path w="4697" h="411" extrusionOk="0">
                  <a:moveTo>
                    <a:pt x="198" y="0"/>
                  </a:moveTo>
                  <a:cubicBezTo>
                    <a:pt x="87" y="4"/>
                    <a:pt x="0" y="95"/>
                    <a:pt x="0" y="205"/>
                  </a:cubicBezTo>
                  <a:cubicBezTo>
                    <a:pt x="0" y="316"/>
                    <a:pt x="87" y="407"/>
                    <a:pt x="198" y="411"/>
                  </a:cubicBezTo>
                  <a:lnTo>
                    <a:pt x="4500" y="411"/>
                  </a:lnTo>
                  <a:cubicBezTo>
                    <a:pt x="4610" y="407"/>
                    <a:pt x="4697" y="316"/>
                    <a:pt x="4697" y="205"/>
                  </a:cubicBezTo>
                  <a:cubicBezTo>
                    <a:pt x="4697" y="95"/>
                    <a:pt x="4610" y="4"/>
                    <a:pt x="4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9"/>
          <p:cNvGrpSpPr/>
          <p:nvPr/>
        </p:nvGrpSpPr>
        <p:grpSpPr>
          <a:xfrm>
            <a:off x="1540726" y="3811338"/>
            <a:ext cx="356714" cy="376639"/>
            <a:chOff x="1540726" y="3971113"/>
            <a:chExt cx="356714" cy="376639"/>
          </a:xfrm>
        </p:grpSpPr>
        <p:sp>
          <p:nvSpPr>
            <p:cNvPr id="10096" name="Google Shape;10096;p79"/>
            <p:cNvSpPr/>
            <p:nvPr/>
          </p:nvSpPr>
          <p:spPr>
            <a:xfrm>
              <a:off x="1540726" y="3971113"/>
              <a:ext cx="356714" cy="376639"/>
            </a:xfrm>
            <a:custGeom>
              <a:avLst/>
              <a:gdLst/>
              <a:ahLst/>
              <a:cxnLst/>
              <a:rect l="l" t="t" r="r" b="b"/>
              <a:pathLst>
                <a:path w="13230" h="13969" extrusionOk="0">
                  <a:moveTo>
                    <a:pt x="9706" y="10325"/>
                  </a:moveTo>
                  <a:cubicBezTo>
                    <a:pt x="9842" y="10325"/>
                    <a:pt x="9971" y="10431"/>
                    <a:pt x="9971" y="10590"/>
                  </a:cubicBezTo>
                  <a:cubicBezTo>
                    <a:pt x="9971" y="10736"/>
                    <a:pt x="9851" y="10855"/>
                    <a:pt x="9705" y="10855"/>
                  </a:cubicBezTo>
                  <a:cubicBezTo>
                    <a:pt x="9470" y="10853"/>
                    <a:pt x="9356" y="10568"/>
                    <a:pt x="9521" y="10403"/>
                  </a:cubicBezTo>
                  <a:cubicBezTo>
                    <a:pt x="9575" y="10349"/>
                    <a:pt x="9641" y="10325"/>
                    <a:pt x="9706" y="10325"/>
                  </a:cubicBezTo>
                  <a:close/>
                  <a:moveTo>
                    <a:pt x="3714" y="10387"/>
                  </a:moveTo>
                  <a:cubicBezTo>
                    <a:pt x="3949" y="10389"/>
                    <a:pt x="4065" y="10673"/>
                    <a:pt x="3897" y="10839"/>
                  </a:cubicBezTo>
                  <a:cubicBezTo>
                    <a:pt x="3844" y="10892"/>
                    <a:pt x="3778" y="10915"/>
                    <a:pt x="3714" y="10915"/>
                  </a:cubicBezTo>
                  <a:cubicBezTo>
                    <a:pt x="3578" y="10915"/>
                    <a:pt x="3447" y="10811"/>
                    <a:pt x="3447" y="10651"/>
                  </a:cubicBezTo>
                  <a:cubicBezTo>
                    <a:pt x="3449" y="10503"/>
                    <a:pt x="3568" y="10387"/>
                    <a:pt x="3714" y="10387"/>
                  </a:cubicBezTo>
                  <a:close/>
                  <a:moveTo>
                    <a:pt x="4251" y="12195"/>
                  </a:moveTo>
                  <a:cubicBezTo>
                    <a:pt x="4386" y="12195"/>
                    <a:pt x="4517" y="12300"/>
                    <a:pt x="4517" y="12459"/>
                  </a:cubicBezTo>
                  <a:cubicBezTo>
                    <a:pt x="4515" y="12605"/>
                    <a:pt x="4397" y="12723"/>
                    <a:pt x="4251" y="12723"/>
                  </a:cubicBezTo>
                  <a:cubicBezTo>
                    <a:pt x="4016" y="12721"/>
                    <a:pt x="3899" y="12437"/>
                    <a:pt x="4067" y="12271"/>
                  </a:cubicBezTo>
                  <a:cubicBezTo>
                    <a:pt x="4120" y="12219"/>
                    <a:pt x="4186" y="12195"/>
                    <a:pt x="4251" y="12195"/>
                  </a:cubicBezTo>
                  <a:close/>
                  <a:moveTo>
                    <a:pt x="8973" y="12196"/>
                  </a:moveTo>
                  <a:cubicBezTo>
                    <a:pt x="8974" y="12196"/>
                    <a:pt x="8975" y="12196"/>
                    <a:pt x="8977" y="12196"/>
                  </a:cubicBezTo>
                  <a:cubicBezTo>
                    <a:pt x="9212" y="12198"/>
                    <a:pt x="9328" y="12483"/>
                    <a:pt x="9160" y="12646"/>
                  </a:cubicBezTo>
                  <a:cubicBezTo>
                    <a:pt x="9107" y="12700"/>
                    <a:pt x="9041" y="12724"/>
                    <a:pt x="8977" y="12724"/>
                  </a:cubicBezTo>
                  <a:cubicBezTo>
                    <a:pt x="8842" y="12724"/>
                    <a:pt x="8712" y="12618"/>
                    <a:pt x="8710" y="12459"/>
                  </a:cubicBezTo>
                  <a:cubicBezTo>
                    <a:pt x="8712" y="12314"/>
                    <a:pt x="8829" y="12196"/>
                    <a:pt x="8973" y="12196"/>
                  </a:cubicBezTo>
                  <a:close/>
                  <a:moveTo>
                    <a:pt x="6611" y="13024"/>
                  </a:moveTo>
                  <a:cubicBezTo>
                    <a:pt x="6747" y="13024"/>
                    <a:pt x="6877" y="13129"/>
                    <a:pt x="6877" y="13288"/>
                  </a:cubicBezTo>
                  <a:cubicBezTo>
                    <a:pt x="6875" y="13436"/>
                    <a:pt x="6757" y="13552"/>
                    <a:pt x="6611" y="13552"/>
                  </a:cubicBezTo>
                  <a:cubicBezTo>
                    <a:pt x="6376" y="13550"/>
                    <a:pt x="6259" y="13266"/>
                    <a:pt x="6427" y="13100"/>
                  </a:cubicBezTo>
                  <a:cubicBezTo>
                    <a:pt x="6481" y="13047"/>
                    <a:pt x="6546" y="13024"/>
                    <a:pt x="6611" y="13024"/>
                  </a:cubicBezTo>
                  <a:close/>
                  <a:moveTo>
                    <a:pt x="5317" y="1"/>
                  </a:moveTo>
                  <a:cubicBezTo>
                    <a:pt x="4991" y="1"/>
                    <a:pt x="4661" y="51"/>
                    <a:pt x="4337" y="157"/>
                  </a:cubicBezTo>
                  <a:cubicBezTo>
                    <a:pt x="4231" y="193"/>
                    <a:pt x="4172" y="309"/>
                    <a:pt x="4207" y="416"/>
                  </a:cubicBezTo>
                  <a:cubicBezTo>
                    <a:pt x="4236" y="503"/>
                    <a:pt x="4316" y="556"/>
                    <a:pt x="4401" y="556"/>
                  </a:cubicBezTo>
                  <a:cubicBezTo>
                    <a:pt x="4423" y="556"/>
                    <a:pt x="4444" y="553"/>
                    <a:pt x="4466" y="546"/>
                  </a:cubicBezTo>
                  <a:cubicBezTo>
                    <a:pt x="4742" y="455"/>
                    <a:pt x="5030" y="410"/>
                    <a:pt x="5320" y="410"/>
                  </a:cubicBezTo>
                  <a:cubicBezTo>
                    <a:pt x="5324" y="410"/>
                    <a:pt x="5328" y="410"/>
                    <a:pt x="5331" y="410"/>
                  </a:cubicBezTo>
                  <a:cubicBezTo>
                    <a:pt x="6274" y="410"/>
                    <a:pt x="7151" y="902"/>
                    <a:pt x="7643" y="1708"/>
                  </a:cubicBezTo>
                  <a:cubicBezTo>
                    <a:pt x="7723" y="1842"/>
                    <a:pt x="7866" y="1919"/>
                    <a:pt x="8016" y="1919"/>
                  </a:cubicBezTo>
                  <a:cubicBezTo>
                    <a:pt x="8055" y="1919"/>
                    <a:pt x="8094" y="1914"/>
                    <a:pt x="8132" y="1904"/>
                  </a:cubicBezTo>
                  <a:cubicBezTo>
                    <a:pt x="8261" y="1869"/>
                    <a:pt x="8390" y="1853"/>
                    <a:pt x="8516" y="1853"/>
                  </a:cubicBezTo>
                  <a:cubicBezTo>
                    <a:pt x="9304" y="1853"/>
                    <a:pt x="9990" y="2491"/>
                    <a:pt x="9993" y="3326"/>
                  </a:cubicBezTo>
                  <a:lnTo>
                    <a:pt x="9993" y="3376"/>
                  </a:lnTo>
                  <a:cubicBezTo>
                    <a:pt x="9989" y="3496"/>
                    <a:pt x="10034" y="3613"/>
                    <a:pt x="10117" y="3699"/>
                  </a:cubicBezTo>
                  <a:cubicBezTo>
                    <a:pt x="10198" y="3786"/>
                    <a:pt x="10313" y="3834"/>
                    <a:pt x="10431" y="3834"/>
                  </a:cubicBezTo>
                  <a:lnTo>
                    <a:pt x="10719" y="3834"/>
                  </a:lnTo>
                  <a:cubicBezTo>
                    <a:pt x="11816" y="3834"/>
                    <a:pt x="12726" y="4680"/>
                    <a:pt x="12805" y="5775"/>
                  </a:cubicBezTo>
                  <a:cubicBezTo>
                    <a:pt x="12886" y="6869"/>
                    <a:pt x="12108" y="7837"/>
                    <a:pt x="11023" y="7997"/>
                  </a:cubicBezTo>
                  <a:cubicBezTo>
                    <a:pt x="10922" y="8013"/>
                    <a:pt x="10820" y="8021"/>
                    <a:pt x="10717" y="8021"/>
                  </a:cubicBezTo>
                  <a:lnTo>
                    <a:pt x="9687" y="8021"/>
                  </a:lnTo>
                  <a:cubicBezTo>
                    <a:pt x="9752" y="7766"/>
                    <a:pt x="9784" y="7506"/>
                    <a:pt x="9784" y="7243"/>
                  </a:cubicBezTo>
                  <a:cubicBezTo>
                    <a:pt x="9784" y="5499"/>
                    <a:pt x="8361" y="4080"/>
                    <a:pt x="6613" y="4080"/>
                  </a:cubicBezTo>
                  <a:cubicBezTo>
                    <a:pt x="4864" y="4080"/>
                    <a:pt x="3442" y="5499"/>
                    <a:pt x="3442" y="7243"/>
                  </a:cubicBezTo>
                  <a:cubicBezTo>
                    <a:pt x="3442" y="7506"/>
                    <a:pt x="3475" y="7766"/>
                    <a:pt x="3538" y="8021"/>
                  </a:cubicBezTo>
                  <a:lnTo>
                    <a:pt x="2508" y="8021"/>
                  </a:lnTo>
                  <a:cubicBezTo>
                    <a:pt x="2463" y="8021"/>
                    <a:pt x="2419" y="8019"/>
                    <a:pt x="2378" y="8017"/>
                  </a:cubicBezTo>
                  <a:cubicBezTo>
                    <a:pt x="1300" y="7952"/>
                    <a:pt x="448" y="7080"/>
                    <a:pt x="410" y="6002"/>
                  </a:cubicBezTo>
                  <a:cubicBezTo>
                    <a:pt x="371" y="4925"/>
                    <a:pt x="1158" y="3993"/>
                    <a:pt x="2228" y="3851"/>
                  </a:cubicBezTo>
                  <a:cubicBezTo>
                    <a:pt x="2461" y="3822"/>
                    <a:pt x="2628" y="3613"/>
                    <a:pt x="2607" y="3378"/>
                  </a:cubicBezTo>
                  <a:cubicBezTo>
                    <a:pt x="2599" y="3293"/>
                    <a:pt x="2595" y="3208"/>
                    <a:pt x="2595" y="3125"/>
                  </a:cubicBezTo>
                  <a:cubicBezTo>
                    <a:pt x="2597" y="2253"/>
                    <a:pt x="3015" y="1436"/>
                    <a:pt x="3722" y="925"/>
                  </a:cubicBezTo>
                  <a:cubicBezTo>
                    <a:pt x="3812" y="860"/>
                    <a:pt x="3834" y="731"/>
                    <a:pt x="3767" y="641"/>
                  </a:cubicBezTo>
                  <a:cubicBezTo>
                    <a:pt x="3728" y="585"/>
                    <a:pt x="3665" y="555"/>
                    <a:pt x="3601" y="555"/>
                  </a:cubicBezTo>
                  <a:cubicBezTo>
                    <a:pt x="3560" y="555"/>
                    <a:pt x="3518" y="568"/>
                    <a:pt x="3481" y="593"/>
                  </a:cubicBezTo>
                  <a:cubicBezTo>
                    <a:pt x="2670" y="1181"/>
                    <a:pt x="2188" y="2123"/>
                    <a:pt x="2186" y="3125"/>
                  </a:cubicBezTo>
                  <a:cubicBezTo>
                    <a:pt x="2186" y="3220"/>
                    <a:pt x="2190" y="3319"/>
                    <a:pt x="2200" y="3415"/>
                  </a:cubicBezTo>
                  <a:cubicBezTo>
                    <a:pt x="2200" y="3431"/>
                    <a:pt x="2188" y="3445"/>
                    <a:pt x="2173" y="3447"/>
                  </a:cubicBezTo>
                  <a:cubicBezTo>
                    <a:pt x="931" y="3614"/>
                    <a:pt x="4" y="4672"/>
                    <a:pt x="0" y="5927"/>
                  </a:cubicBezTo>
                  <a:cubicBezTo>
                    <a:pt x="2" y="7176"/>
                    <a:pt x="924" y="8232"/>
                    <a:pt x="2161" y="8404"/>
                  </a:cubicBezTo>
                  <a:lnTo>
                    <a:pt x="2163" y="10391"/>
                  </a:lnTo>
                  <a:cubicBezTo>
                    <a:pt x="2163" y="10653"/>
                    <a:pt x="2376" y="10866"/>
                    <a:pt x="2640" y="10866"/>
                  </a:cubicBezTo>
                  <a:lnTo>
                    <a:pt x="3074" y="10866"/>
                  </a:lnTo>
                  <a:cubicBezTo>
                    <a:pt x="3168" y="11144"/>
                    <a:pt x="3426" y="11325"/>
                    <a:pt x="3710" y="11325"/>
                  </a:cubicBezTo>
                  <a:cubicBezTo>
                    <a:pt x="3748" y="11325"/>
                    <a:pt x="3787" y="11321"/>
                    <a:pt x="3826" y="11314"/>
                  </a:cubicBezTo>
                  <a:cubicBezTo>
                    <a:pt x="4154" y="11257"/>
                    <a:pt x="4389" y="10971"/>
                    <a:pt x="4383" y="10640"/>
                  </a:cubicBezTo>
                  <a:cubicBezTo>
                    <a:pt x="4377" y="10308"/>
                    <a:pt x="4132" y="10030"/>
                    <a:pt x="3803" y="9984"/>
                  </a:cubicBezTo>
                  <a:cubicBezTo>
                    <a:pt x="3772" y="9980"/>
                    <a:pt x="3741" y="9978"/>
                    <a:pt x="3710" y="9978"/>
                  </a:cubicBezTo>
                  <a:cubicBezTo>
                    <a:pt x="3418" y="9978"/>
                    <a:pt x="3152" y="10170"/>
                    <a:pt x="3067" y="10458"/>
                  </a:cubicBezTo>
                  <a:lnTo>
                    <a:pt x="2640" y="10458"/>
                  </a:lnTo>
                  <a:cubicBezTo>
                    <a:pt x="2601" y="10458"/>
                    <a:pt x="2571" y="10428"/>
                    <a:pt x="2571" y="10391"/>
                  </a:cubicBezTo>
                  <a:lnTo>
                    <a:pt x="2569" y="8429"/>
                  </a:lnTo>
                  <a:lnTo>
                    <a:pt x="3674" y="8429"/>
                  </a:lnTo>
                  <a:cubicBezTo>
                    <a:pt x="3994" y="9213"/>
                    <a:pt x="4612" y="9836"/>
                    <a:pt x="5393" y="10162"/>
                  </a:cubicBezTo>
                  <a:lnTo>
                    <a:pt x="5391" y="12198"/>
                  </a:lnTo>
                  <a:cubicBezTo>
                    <a:pt x="5391" y="12236"/>
                    <a:pt x="5362" y="12268"/>
                    <a:pt x="5322" y="12268"/>
                  </a:cubicBezTo>
                  <a:lnTo>
                    <a:pt x="4896" y="12268"/>
                  </a:lnTo>
                  <a:cubicBezTo>
                    <a:pt x="4810" y="11980"/>
                    <a:pt x="4546" y="11788"/>
                    <a:pt x="4252" y="11788"/>
                  </a:cubicBezTo>
                  <a:cubicBezTo>
                    <a:pt x="4222" y="11788"/>
                    <a:pt x="4191" y="11790"/>
                    <a:pt x="4160" y="11794"/>
                  </a:cubicBezTo>
                  <a:cubicBezTo>
                    <a:pt x="3832" y="11839"/>
                    <a:pt x="3586" y="12118"/>
                    <a:pt x="3580" y="12449"/>
                  </a:cubicBezTo>
                  <a:cubicBezTo>
                    <a:pt x="3574" y="12781"/>
                    <a:pt x="3811" y="13067"/>
                    <a:pt x="4136" y="13124"/>
                  </a:cubicBezTo>
                  <a:cubicBezTo>
                    <a:pt x="4175" y="13131"/>
                    <a:pt x="4214" y="13134"/>
                    <a:pt x="4252" y="13134"/>
                  </a:cubicBezTo>
                  <a:cubicBezTo>
                    <a:pt x="4537" y="13134"/>
                    <a:pt x="4796" y="12953"/>
                    <a:pt x="4888" y="12676"/>
                  </a:cubicBezTo>
                  <a:lnTo>
                    <a:pt x="5324" y="12676"/>
                  </a:lnTo>
                  <a:cubicBezTo>
                    <a:pt x="5588" y="12676"/>
                    <a:pt x="5802" y="12463"/>
                    <a:pt x="5802" y="12200"/>
                  </a:cubicBezTo>
                  <a:lnTo>
                    <a:pt x="5804" y="10300"/>
                  </a:lnTo>
                  <a:cubicBezTo>
                    <a:pt x="6001" y="10351"/>
                    <a:pt x="6202" y="10385"/>
                    <a:pt x="6405" y="10399"/>
                  </a:cubicBezTo>
                  <a:lnTo>
                    <a:pt x="6405" y="12650"/>
                  </a:lnTo>
                  <a:cubicBezTo>
                    <a:pt x="6088" y="12751"/>
                    <a:pt x="5892" y="13069"/>
                    <a:pt x="5944" y="13396"/>
                  </a:cubicBezTo>
                  <a:cubicBezTo>
                    <a:pt x="5995" y="13726"/>
                    <a:pt x="6277" y="13969"/>
                    <a:pt x="6611" y="13969"/>
                  </a:cubicBezTo>
                  <a:cubicBezTo>
                    <a:pt x="6942" y="13969"/>
                    <a:pt x="7226" y="13726"/>
                    <a:pt x="7278" y="13396"/>
                  </a:cubicBezTo>
                  <a:cubicBezTo>
                    <a:pt x="7329" y="13069"/>
                    <a:pt x="7132" y="12751"/>
                    <a:pt x="6814" y="12650"/>
                  </a:cubicBezTo>
                  <a:lnTo>
                    <a:pt x="6814" y="10399"/>
                  </a:lnTo>
                  <a:cubicBezTo>
                    <a:pt x="7021" y="10385"/>
                    <a:pt x="7226" y="10351"/>
                    <a:pt x="7426" y="10300"/>
                  </a:cubicBezTo>
                  <a:lnTo>
                    <a:pt x="7428" y="12198"/>
                  </a:lnTo>
                  <a:cubicBezTo>
                    <a:pt x="7428" y="12463"/>
                    <a:pt x="7641" y="12676"/>
                    <a:pt x="7905" y="12676"/>
                  </a:cubicBezTo>
                  <a:lnTo>
                    <a:pt x="8339" y="12676"/>
                  </a:lnTo>
                  <a:cubicBezTo>
                    <a:pt x="8433" y="12952"/>
                    <a:pt x="8692" y="13132"/>
                    <a:pt x="8975" y="13132"/>
                  </a:cubicBezTo>
                  <a:cubicBezTo>
                    <a:pt x="9013" y="13132"/>
                    <a:pt x="9052" y="13129"/>
                    <a:pt x="9091" y="13122"/>
                  </a:cubicBezTo>
                  <a:cubicBezTo>
                    <a:pt x="9419" y="13065"/>
                    <a:pt x="9654" y="12779"/>
                    <a:pt x="9648" y="12447"/>
                  </a:cubicBezTo>
                  <a:cubicBezTo>
                    <a:pt x="9642" y="12116"/>
                    <a:pt x="9395" y="11839"/>
                    <a:pt x="9067" y="11794"/>
                  </a:cubicBezTo>
                  <a:cubicBezTo>
                    <a:pt x="9037" y="11790"/>
                    <a:pt x="9006" y="11788"/>
                    <a:pt x="8975" y="11788"/>
                  </a:cubicBezTo>
                  <a:cubicBezTo>
                    <a:pt x="8683" y="11788"/>
                    <a:pt x="8417" y="11980"/>
                    <a:pt x="8331" y="12268"/>
                  </a:cubicBezTo>
                  <a:lnTo>
                    <a:pt x="7905" y="12268"/>
                  </a:lnTo>
                  <a:cubicBezTo>
                    <a:pt x="7868" y="12268"/>
                    <a:pt x="7836" y="12236"/>
                    <a:pt x="7836" y="12198"/>
                  </a:cubicBezTo>
                  <a:lnTo>
                    <a:pt x="7834" y="10162"/>
                  </a:lnTo>
                  <a:cubicBezTo>
                    <a:pt x="8124" y="10040"/>
                    <a:pt x="8397" y="9878"/>
                    <a:pt x="8639" y="9679"/>
                  </a:cubicBezTo>
                  <a:cubicBezTo>
                    <a:pt x="8722" y="9606"/>
                    <a:pt x="8734" y="9477"/>
                    <a:pt x="8663" y="9392"/>
                  </a:cubicBezTo>
                  <a:cubicBezTo>
                    <a:pt x="8623" y="9343"/>
                    <a:pt x="8565" y="9318"/>
                    <a:pt x="8506" y="9318"/>
                  </a:cubicBezTo>
                  <a:cubicBezTo>
                    <a:pt x="8461" y="9318"/>
                    <a:pt x="8415" y="9333"/>
                    <a:pt x="8377" y="9363"/>
                  </a:cubicBezTo>
                  <a:cubicBezTo>
                    <a:pt x="7881" y="9771"/>
                    <a:pt x="7258" y="9996"/>
                    <a:pt x="6615" y="9996"/>
                  </a:cubicBezTo>
                  <a:cubicBezTo>
                    <a:pt x="5091" y="9996"/>
                    <a:pt x="3852" y="8761"/>
                    <a:pt x="3852" y="7243"/>
                  </a:cubicBezTo>
                  <a:cubicBezTo>
                    <a:pt x="3852" y="5724"/>
                    <a:pt x="5091" y="4489"/>
                    <a:pt x="6615" y="4489"/>
                  </a:cubicBezTo>
                  <a:cubicBezTo>
                    <a:pt x="8138" y="4489"/>
                    <a:pt x="9377" y="5724"/>
                    <a:pt x="9377" y="7243"/>
                  </a:cubicBezTo>
                  <a:cubicBezTo>
                    <a:pt x="9377" y="7553"/>
                    <a:pt x="9326" y="7863"/>
                    <a:pt x="9223" y="8155"/>
                  </a:cubicBezTo>
                  <a:cubicBezTo>
                    <a:pt x="9221" y="8159"/>
                    <a:pt x="9219" y="8163"/>
                    <a:pt x="9219" y="8167"/>
                  </a:cubicBezTo>
                  <a:cubicBezTo>
                    <a:pt x="9135" y="8400"/>
                    <a:pt x="9020" y="8621"/>
                    <a:pt x="8876" y="8824"/>
                  </a:cubicBezTo>
                  <a:cubicBezTo>
                    <a:pt x="8811" y="8917"/>
                    <a:pt x="8835" y="9045"/>
                    <a:pt x="8925" y="9110"/>
                  </a:cubicBezTo>
                  <a:cubicBezTo>
                    <a:pt x="8961" y="9136"/>
                    <a:pt x="9003" y="9148"/>
                    <a:pt x="9044" y="9148"/>
                  </a:cubicBezTo>
                  <a:cubicBezTo>
                    <a:pt x="9108" y="9148"/>
                    <a:pt x="9172" y="9118"/>
                    <a:pt x="9212" y="9061"/>
                  </a:cubicBezTo>
                  <a:cubicBezTo>
                    <a:pt x="9350" y="8864"/>
                    <a:pt x="9466" y="8652"/>
                    <a:pt x="9557" y="8429"/>
                  </a:cubicBezTo>
                  <a:lnTo>
                    <a:pt x="10719" y="8429"/>
                  </a:lnTo>
                  <a:cubicBezTo>
                    <a:pt x="10765" y="8429"/>
                    <a:pt x="10808" y="8427"/>
                    <a:pt x="10851" y="8425"/>
                  </a:cubicBezTo>
                  <a:lnTo>
                    <a:pt x="10851" y="8425"/>
                  </a:lnTo>
                  <a:lnTo>
                    <a:pt x="10849" y="10332"/>
                  </a:lnTo>
                  <a:cubicBezTo>
                    <a:pt x="10849" y="10369"/>
                    <a:pt x="10818" y="10399"/>
                    <a:pt x="10780" y="10399"/>
                  </a:cubicBezTo>
                  <a:lnTo>
                    <a:pt x="10352" y="10399"/>
                  </a:lnTo>
                  <a:cubicBezTo>
                    <a:pt x="10266" y="10111"/>
                    <a:pt x="10001" y="9919"/>
                    <a:pt x="9708" y="9919"/>
                  </a:cubicBezTo>
                  <a:cubicBezTo>
                    <a:pt x="9678" y="9919"/>
                    <a:pt x="9647" y="9921"/>
                    <a:pt x="9616" y="9925"/>
                  </a:cubicBezTo>
                  <a:cubicBezTo>
                    <a:pt x="9287" y="9971"/>
                    <a:pt x="9042" y="10249"/>
                    <a:pt x="9036" y="10580"/>
                  </a:cubicBezTo>
                  <a:cubicBezTo>
                    <a:pt x="9030" y="10912"/>
                    <a:pt x="9267" y="11198"/>
                    <a:pt x="9592" y="11255"/>
                  </a:cubicBezTo>
                  <a:cubicBezTo>
                    <a:pt x="9632" y="11262"/>
                    <a:pt x="9671" y="11265"/>
                    <a:pt x="9709" y="11265"/>
                  </a:cubicBezTo>
                  <a:cubicBezTo>
                    <a:pt x="9993" y="11265"/>
                    <a:pt x="10250" y="11085"/>
                    <a:pt x="10344" y="10807"/>
                  </a:cubicBezTo>
                  <a:lnTo>
                    <a:pt x="10778" y="10807"/>
                  </a:lnTo>
                  <a:cubicBezTo>
                    <a:pt x="11043" y="10807"/>
                    <a:pt x="11256" y="10594"/>
                    <a:pt x="11256" y="10332"/>
                  </a:cubicBezTo>
                  <a:lnTo>
                    <a:pt x="11258" y="8370"/>
                  </a:lnTo>
                  <a:cubicBezTo>
                    <a:pt x="12406" y="8120"/>
                    <a:pt x="13225" y="7101"/>
                    <a:pt x="13227" y="5927"/>
                  </a:cubicBezTo>
                  <a:cubicBezTo>
                    <a:pt x="13229" y="5262"/>
                    <a:pt x="12963" y="4625"/>
                    <a:pt x="12491" y="4157"/>
                  </a:cubicBezTo>
                  <a:lnTo>
                    <a:pt x="12491" y="4155"/>
                  </a:lnTo>
                  <a:cubicBezTo>
                    <a:pt x="12023" y="3685"/>
                    <a:pt x="11389" y="3423"/>
                    <a:pt x="10725" y="3423"/>
                  </a:cubicBezTo>
                  <a:cubicBezTo>
                    <a:pt x="10722" y="3423"/>
                    <a:pt x="10720" y="3423"/>
                    <a:pt x="10717" y="3423"/>
                  </a:cubicBezTo>
                  <a:lnTo>
                    <a:pt x="10431" y="3423"/>
                  </a:lnTo>
                  <a:cubicBezTo>
                    <a:pt x="10386" y="3423"/>
                    <a:pt x="10401" y="3340"/>
                    <a:pt x="10401" y="3324"/>
                  </a:cubicBezTo>
                  <a:cubicBezTo>
                    <a:pt x="10398" y="2257"/>
                    <a:pt x="9525" y="1441"/>
                    <a:pt x="8519" y="1441"/>
                  </a:cubicBezTo>
                  <a:cubicBezTo>
                    <a:pt x="8357" y="1441"/>
                    <a:pt x="8191" y="1462"/>
                    <a:pt x="8026" y="1507"/>
                  </a:cubicBezTo>
                  <a:cubicBezTo>
                    <a:pt x="8023" y="1508"/>
                    <a:pt x="8020" y="1508"/>
                    <a:pt x="8017" y="1508"/>
                  </a:cubicBezTo>
                  <a:cubicBezTo>
                    <a:pt x="8006" y="1508"/>
                    <a:pt x="7996" y="1503"/>
                    <a:pt x="7990" y="1493"/>
                  </a:cubicBezTo>
                  <a:cubicBezTo>
                    <a:pt x="7407" y="545"/>
                    <a:pt x="6384" y="1"/>
                    <a:pt x="5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9"/>
            <p:cNvSpPr/>
            <p:nvPr/>
          </p:nvSpPr>
          <p:spPr>
            <a:xfrm>
              <a:off x="1653995" y="4101477"/>
              <a:ext cx="130148" cy="129797"/>
            </a:xfrm>
            <a:custGeom>
              <a:avLst/>
              <a:gdLst/>
              <a:ahLst/>
              <a:cxnLst/>
              <a:rect l="l" t="t" r="r" b="b"/>
              <a:pathLst>
                <a:path w="4827" h="4814" extrusionOk="0">
                  <a:moveTo>
                    <a:pt x="2414" y="409"/>
                  </a:moveTo>
                  <a:cubicBezTo>
                    <a:pt x="3519" y="409"/>
                    <a:pt x="4417" y="1305"/>
                    <a:pt x="4417" y="2408"/>
                  </a:cubicBezTo>
                  <a:cubicBezTo>
                    <a:pt x="4417" y="3510"/>
                    <a:pt x="3519" y="4405"/>
                    <a:pt x="2414" y="4405"/>
                  </a:cubicBezTo>
                  <a:cubicBezTo>
                    <a:pt x="1309" y="4405"/>
                    <a:pt x="409" y="3510"/>
                    <a:pt x="409" y="2408"/>
                  </a:cubicBezTo>
                  <a:cubicBezTo>
                    <a:pt x="409" y="1305"/>
                    <a:pt x="1307" y="409"/>
                    <a:pt x="2414" y="409"/>
                  </a:cubicBezTo>
                  <a:close/>
                  <a:moveTo>
                    <a:pt x="2414" y="1"/>
                  </a:moveTo>
                  <a:cubicBezTo>
                    <a:pt x="1082" y="1"/>
                    <a:pt x="0" y="1080"/>
                    <a:pt x="0" y="2408"/>
                  </a:cubicBezTo>
                  <a:cubicBezTo>
                    <a:pt x="0" y="3735"/>
                    <a:pt x="1082" y="4814"/>
                    <a:pt x="2414" y="4814"/>
                  </a:cubicBezTo>
                  <a:cubicBezTo>
                    <a:pt x="3744" y="4814"/>
                    <a:pt x="4827" y="3735"/>
                    <a:pt x="4827" y="2408"/>
                  </a:cubicBezTo>
                  <a:cubicBezTo>
                    <a:pt x="4827" y="1082"/>
                    <a:pt x="3744" y="1"/>
                    <a:pt x="2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9"/>
            <p:cNvSpPr/>
            <p:nvPr/>
          </p:nvSpPr>
          <p:spPr>
            <a:xfrm>
              <a:off x="1687348" y="4122723"/>
              <a:ext cx="57915" cy="86469"/>
            </a:xfrm>
            <a:custGeom>
              <a:avLst/>
              <a:gdLst/>
              <a:ahLst/>
              <a:cxnLst/>
              <a:rect l="l" t="t" r="r" b="b"/>
              <a:pathLst>
                <a:path w="2148" h="3207" extrusionOk="0">
                  <a:moveTo>
                    <a:pt x="1409" y="738"/>
                  </a:moveTo>
                  <a:cubicBezTo>
                    <a:pt x="1593" y="740"/>
                    <a:pt x="1739" y="886"/>
                    <a:pt x="1739" y="1070"/>
                  </a:cubicBezTo>
                  <a:cubicBezTo>
                    <a:pt x="1739" y="1251"/>
                    <a:pt x="1591" y="1399"/>
                    <a:pt x="1409" y="1399"/>
                  </a:cubicBezTo>
                  <a:lnTo>
                    <a:pt x="725" y="1399"/>
                  </a:lnTo>
                  <a:lnTo>
                    <a:pt x="725" y="738"/>
                  </a:lnTo>
                  <a:close/>
                  <a:moveTo>
                    <a:pt x="1868" y="1941"/>
                  </a:moveTo>
                  <a:cubicBezTo>
                    <a:pt x="1819" y="2109"/>
                    <a:pt x="1771" y="2277"/>
                    <a:pt x="1726" y="2447"/>
                  </a:cubicBezTo>
                  <a:lnTo>
                    <a:pt x="1726" y="2447"/>
                  </a:lnTo>
                  <a:cubicBezTo>
                    <a:pt x="1848" y="2399"/>
                    <a:pt x="1934" y="2279"/>
                    <a:pt x="1934" y="2139"/>
                  </a:cubicBezTo>
                  <a:cubicBezTo>
                    <a:pt x="1934" y="2065"/>
                    <a:pt x="1910" y="1996"/>
                    <a:pt x="1868" y="1941"/>
                  </a:cubicBezTo>
                  <a:close/>
                  <a:moveTo>
                    <a:pt x="1409" y="0"/>
                  </a:moveTo>
                  <a:cubicBezTo>
                    <a:pt x="1297" y="0"/>
                    <a:pt x="1206" y="93"/>
                    <a:pt x="1206" y="206"/>
                  </a:cubicBezTo>
                  <a:lnTo>
                    <a:pt x="1206" y="330"/>
                  </a:lnTo>
                  <a:lnTo>
                    <a:pt x="910" y="330"/>
                  </a:lnTo>
                  <a:lnTo>
                    <a:pt x="910" y="206"/>
                  </a:lnTo>
                  <a:cubicBezTo>
                    <a:pt x="906" y="95"/>
                    <a:pt x="815" y="8"/>
                    <a:pt x="705" y="8"/>
                  </a:cubicBezTo>
                  <a:cubicBezTo>
                    <a:pt x="594" y="8"/>
                    <a:pt x="504" y="95"/>
                    <a:pt x="500" y="206"/>
                  </a:cubicBezTo>
                  <a:lnTo>
                    <a:pt x="500" y="330"/>
                  </a:lnTo>
                  <a:lnTo>
                    <a:pt x="204" y="330"/>
                  </a:lnTo>
                  <a:cubicBezTo>
                    <a:pt x="95" y="334"/>
                    <a:pt x="6" y="425"/>
                    <a:pt x="6" y="535"/>
                  </a:cubicBezTo>
                  <a:cubicBezTo>
                    <a:pt x="6" y="646"/>
                    <a:pt x="95" y="736"/>
                    <a:pt x="204" y="740"/>
                  </a:cubicBezTo>
                  <a:lnTo>
                    <a:pt x="316" y="740"/>
                  </a:lnTo>
                  <a:lnTo>
                    <a:pt x="316" y="2469"/>
                  </a:lnTo>
                  <a:lnTo>
                    <a:pt x="204" y="2469"/>
                  </a:lnTo>
                  <a:cubicBezTo>
                    <a:pt x="91" y="2469"/>
                    <a:pt x="1" y="2560"/>
                    <a:pt x="1" y="2674"/>
                  </a:cubicBezTo>
                  <a:cubicBezTo>
                    <a:pt x="1" y="2787"/>
                    <a:pt x="91" y="2877"/>
                    <a:pt x="204" y="2877"/>
                  </a:cubicBezTo>
                  <a:lnTo>
                    <a:pt x="500" y="2877"/>
                  </a:lnTo>
                  <a:lnTo>
                    <a:pt x="500" y="3002"/>
                  </a:lnTo>
                  <a:cubicBezTo>
                    <a:pt x="504" y="3112"/>
                    <a:pt x="594" y="3201"/>
                    <a:pt x="705" y="3201"/>
                  </a:cubicBezTo>
                  <a:cubicBezTo>
                    <a:pt x="815" y="3201"/>
                    <a:pt x="906" y="3112"/>
                    <a:pt x="910" y="3002"/>
                  </a:cubicBezTo>
                  <a:lnTo>
                    <a:pt x="910" y="2877"/>
                  </a:lnTo>
                  <a:lnTo>
                    <a:pt x="1206" y="2877"/>
                  </a:lnTo>
                  <a:lnTo>
                    <a:pt x="1206" y="3002"/>
                  </a:lnTo>
                  <a:cubicBezTo>
                    <a:pt x="1206" y="3116"/>
                    <a:pt x="1297" y="3207"/>
                    <a:pt x="1409" y="3207"/>
                  </a:cubicBezTo>
                  <a:cubicBezTo>
                    <a:pt x="1524" y="3207"/>
                    <a:pt x="1615" y="3116"/>
                    <a:pt x="1615" y="3002"/>
                  </a:cubicBezTo>
                  <a:lnTo>
                    <a:pt x="1615" y="2877"/>
                  </a:lnTo>
                  <a:cubicBezTo>
                    <a:pt x="1650" y="2733"/>
                    <a:pt x="1687" y="2590"/>
                    <a:pt x="1726" y="2447"/>
                  </a:cubicBezTo>
                  <a:lnTo>
                    <a:pt x="1726" y="2447"/>
                  </a:lnTo>
                  <a:cubicBezTo>
                    <a:pt x="1691" y="2460"/>
                    <a:pt x="1653" y="2468"/>
                    <a:pt x="1613" y="2469"/>
                  </a:cubicBezTo>
                  <a:lnTo>
                    <a:pt x="725" y="2469"/>
                  </a:lnTo>
                  <a:lnTo>
                    <a:pt x="725" y="1810"/>
                  </a:lnTo>
                  <a:lnTo>
                    <a:pt x="1613" y="1810"/>
                  </a:lnTo>
                  <a:cubicBezTo>
                    <a:pt x="1718" y="1812"/>
                    <a:pt x="1810" y="1863"/>
                    <a:pt x="1868" y="1941"/>
                  </a:cubicBezTo>
                  <a:lnTo>
                    <a:pt x="1868" y="1941"/>
                  </a:lnTo>
                  <a:cubicBezTo>
                    <a:pt x="1955" y="1648"/>
                    <a:pt x="2048" y="1358"/>
                    <a:pt x="2147" y="1070"/>
                  </a:cubicBezTo>
                  <a:cubicBezTo>
                    <a:pt x="2146" y="740"/>
                    <a:pt x="1930" y="452"/>
                    <a:pt x="1615" y="359"/>
                  </a:cubicBezTo>
                  <a:lnTo>
                    <a:pt x="1615" y="206"/>
                  </a:lnTo>
                  <a:cubicBezTo>
                    <a:pt x="1615" y="93"/>
                    <a:pt x="1524" y="0"/>
                    <a:pt x="1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79"/>
          <p:cNvGrpSpPr/>
          <p:nvPr/>
        </p:nvGrpSpPr>
        <p:grpSpPr>
          <a:xfrm>
            <a:off x="1538892" y="3210748"/>
            <a:ext cx="360354" cy="376477"/>
            <a:chOff x="1538892" y="3370523"/>
            <a:chExt cx="360354" cy="376477"/>
          </a:xfrm>
        </p:grpSpPr>
        <p:sp>
          <p:nvSpPr>
            <p:cNvPr id="10100" name="Google Shape;10100;p79"/>
            <p:cNvSpPr/>
            <p:nvPr/>
          </p:nvSpPr>
          <p:spPr>
            <a:xfrm>
              <a:off x="1712315" y="3378585"/>
              <a:ext cx="186931" cy="367580"/>
            </a:xfrm>
            <a:custGeom>
              <a:avLst/>
              <a:gdLst/>
              <a:ahLst/>
              <a:cxnLst/>
              <a:rect l="l" t="t" r="r" b="b"/>
              <a:pathLst>
                <a:path w="6933" h="13633" extrusionOk="0">
                  <a:moveTo>
                    <a:pt x="6204" y="6921"/>
                  </a:moveTo>
                  <a:cubicBezTo>
                    <a:pt x="6257" y="6921"/>
                    <a:pt x="6299" y="6964"/>
                    <a:pt x="6299" y="7016"/>
                  </a:cubicBezTo>
                  <a:lnTo>
                    <a:pt x="6299" y="7854"/>
                  </a:lnTo>
                  <a:lnTo>
                    <a:pt x="633" y="7854"/>
                  </a:lnTo>
                  <a:lnTo>
                    <a:pt x="631" y="7016"/>
                  </a:lnTo>
                  <a:cubicBezTo>
                    <a:pt x="633" y="6964"/>
                    <a:pt x="675" y="6921"/>
                    <a:pt x="726" y="6921"/>
                  </a:cubicBezTo>
                  <a:close/>
                  <a:moveTo>
                    <a:pt x="6299" y="8265"/>
                  </a:moveTo>
                  <a:lnTo>
                    <a:pt x="6299" y="9196"/>
                  </a:lnTo>
                  <a:lnTo>
                    <a:pt x="633" y="9196"/>
                  </a:lnTo>
                  <a:lnTo>
                    <a:pt x="633" y="8265"/>
                  </a:lnTo>
                  <a:close/>
                  <a:moveTo>
                    <a:pt x="6299" y="9607"/>
                  </a:moveTo>
                  <a:lnTo>
                    <a:pt x="6299" y="10538"/>
                  </a:lnTo>
                  <a:lnTo>
                    <a:pt x="633" y="10538"/>
                  </a:lnTo>
                  <a:lnTo>
                    <a:pt x="633" y="9607"/>
                  </a:lnTo>
                  <a:close/>
                  <a:moveTo>
                    <a:pt x="6299" y="10948"/>
                  </a:moveTo>
                  <a:lnTo>
                    <a:pt x="6299" y="11880"/>
                  </a:lnTo>
                  <a:lnTo>
                    <a:pt x="633" y="11880"/>
                  </a:lnTo>
                  <a:lnTo>
                    <a:pt x="631" y="10948"/>
                  </a:lnTo>
                  <a:close/>
                  <a:moveTo>
                    <a:pt x="6299" y="12290"/>
                  </a:moveTo>
                  <a:lnTo>
                    <a:pt x="6299" y="13129"/>
                  </a:lnTo>
                  <a:cubicBezTo>
                    <a:pt x="6299" y="13179"/>
                    <a:pt x="6259" y="13222"/>
                    <a:pt x="6208" y="13222"/>
                  </a:cubicBezTo>
                  <a:cubicBezTo>
                    <a:pt x="6206" y="13222"/>
                    <a:pt x="6205" y="13222"/>
                    <a:pt x="6204" y="13222"/>
                  </a:cubicBezTo>
                  <a:lnTo>
                    <a:pt x="726" y="13222"/>
                  </a:lnTo>
                  <a:cubicBezTo>
                    <a:pt x="675" y="13222"/>
                    <a:pt x="633" y="13180"/>
                    <a:pt x="633" y="13129"/>
                  </a:cubicBezTo>
                  <a:lnTo>
                    <a:pt x="633" y="12290"/>
                  </a:lnTo>
                  <a:close/>
                  <a:moveTo>
                    <a:pt x="3465" y="0"/>
                  </a:moveTo>
                  <a:cubicBezTo>
                    <a:pt x="1555" y="0"/>
                    <a:pt x="0" y="1544"/>
                    <a:pt x="0" y="3440"/>
                  </a:cubicBezTo>
                  <a:cubicBezTo>
                    <a:pt x="0" y="4782"/>
                    <a:pt x="779" y="5948"/>
                    <a:pt x="1914" y="6512"/>
                  </a:cubicBezTo>
                  <a:lnTo>
                    <a:pt x="726" y="6512"/>
                  </a:lnTo>
                  <a:cubicBezTo>
                    <a:pt x="450" y="6514"/>
                    <a:pt x="223" y="6739"/>
                    <a:pt x="223" y="7018"/>
                  </a:cubicBezTo>
                  <a:lnTo>
                    <a:pt x="223" y="13129"/>
                  </a:lnTo>
                  <a:cubicBezTo>
                    <a:pt x="223" y="13405"/>
                    <a:pt x="450" y="13632"/>
                    <a:pt x="726" y="13632"/>
                  </a:cubicBezTo>
                  <a:lnTo>
                    <a:pt x="6204" y="13632"/>
                  </a:lnTo>
                  <a:cubicBezTo>
                    <a:pt x="6482" y="13632"/>
                    <a:pt x="6707" y="13405"/>
                    <a:pt x="6709" y="13129"/>
                  </a:cubicBezTo>
                  <a:lnTo>
                    <a:pt x="6709" y="7016"/>
                  </a:lnTo>
                  <a:cubicBezTo>
                    <a:pt x="6707" y="6737"/>
                    <a:pt x="6482" y="6512"/>
                    <a:pt x="6204" y="6512"/>
                  </a:cubicBezTo>
                  <a:lnTo>
                    <a:pt x="5018" y="6512"/>
                  </a:lnTo>
                  <a:cubicBezTo>
                    <a:pt x="6151" y="5946"/>
                    <a:pt x="6930" y="4782"/>
                    <a:pt x="6930" y="3438"/>
                  </a:cubicBezTo>
                  <a:cubicBezTo>
                    <a:pt x="6932" y="2903"/>
                    <a:pt x="6808" y="2374"/>
                    <a:pt x="6565" y="1897"/>
                  </a:cubicBezTo>
                  <a:cubicBezTo>
                    <a:pt x="6529" y="1826"/>
                    <a:pt x="6458" y="1786"/>
                    <a:pt x="6383" y="1786"/>
                  </a:cubicBezTo>
                  <a:cubicBezTo>
                    <a:pt x="6352" y="1786"/>
                    <a:pt x="6319" y="1793"/>
                    <a:pt x="6289" y="1808"/>
                  </a:cubicBezTo>
                  <a:cubicBezTo>
                    <a:pt x="6188" y="1857"/>
                    <a:pt x="6149" y="1982"/>
                    <a:pt x="6200" y="2082"/>
                  </a:cubicBezTo>
                  <a:cubicBezTo>
                    <a:pt x="6413" y="2503"/>
                    <a:pt x="6524" y="2968"/>
                    <a:pt x="6522" y="3438"/>
                  </a:cubicBezTo>
                  <a:cubicBezTo>
                    <a:pt x="6522" y="5109"/>
                    <a:pt x="5150" y="6469"/>
                    <a:pt x="3465" y="6469"/>
                  </a:cubicBezTo>
                  <a:cubicBezTo>
                    <a:pt x="1782" y="6469"/>
                    <a:pt x="410" y="5109"/>
                    <a:pt x="410" y="3438"/>
                  </a:cubicBezTo>
                  <a:cubicBezTo>
                    <a:pt x="410" y="1769"/>
                    <a:pt x="1780" y="409"/>
                    <a:pt x="3465" y="409"/>
                  </a:cubicBezTo>
                  <a:cubicBezTo>
                    <a:pt x="4341" y="409"/>
                    <a:pt x="5176" y="782"/>
                    <a:pt x="5758" y="1435"/>
                  </a:cubicBezTo>
                  <a:cubicBezTo>
                    <a:pt x="5799" y="1477"/>
                    <a:pt x="5853" y="1498"/>
                    <a:pt x="5907" y="1498"/>
                  </a:cubicBezTo>
                  <a:cubicBezTo>
                    <a:pt x="5955" y="1498"/>
                    <a:pt x="6003" y="1481"/>
                    <a:pt x="6042" y="1447"/>
                  </a:cubicBezTo>
                  <a:cubicBezTo>
                    <a:pt x="6123" y="1374"/>
                    <a:pt x="6133" y="1248"/>
                    <a:pt x="6064" y="1163"/>
                  </a:cubicBezTo>
                  <a:cubicBezTo>
                    <a:pt x="5403" y="423"/>
                    <a:pt x="4458" y="0"/>
                    <a:pt x="3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9"/>
            <p:cNvSpPr/>
            <p:nvPr/>
          </p:nvSpPr>
          <p:spPr>
            <a:xfrm>
              <a:off x="1734802" y="3400829"/>
              <a:ext cx="141931" cy="140960"/>
            </a:xfrm>
            <a:custGeom>
              <a:avLst/>
              <a:gdLst/>
              <a:ahLst/>
              <a:cxnLst/>
              <a:rect l="l" t="t" r="r" b="b"/>
              <a:pathLst>
                <a:path w="5264" h="5228" extrusionOk="0">
                  <a:moveTo>
                    <a:pt x="2631" y="411"/>
                  </a:moveTo>
                  <a:cubicBezTo>
                    <a:pt x="3859" y="411"/>
                    <a:pt x="4855" y="1399"/>
                    <a:pt x="4855" y="2613"/>
                  </a:cubicBezTo>
                  <a:cubicBezTo>
                    <a:pt x="4855" y="3829"/>
                    <a:pt x="3859" y="4817"/>
                    <a:pt x="2631" y="4817"/>
                  </a:cubicBezTo>
                  <a:cubicBezTo>
                    <a:pt x="1406" y="4817"/>
                    <a:pt x="409" y="3829"/>
                    <a:pt x="409" y="2613"/>
                  </a:cubicBezTo>
                  <a:cubicBezTo>
                    <a:pt x="409" y="1397"/>
                    <a:pt x="1406" y="411"/>
                    <a:pt x="2631" y="411"/>
                  </a:cubicBezTo>
                  <a:close/>
                  <a:moveTo>
                    <a:pt x="2631" y="0"/>
                  </a:moveTo>
                  <a:cubicBezTo>
                    <a:pt x="1181" y="0"/>
                    <a:pt x="1" y="1172"/>
                    <a:pt x="1" y="2613"/>
                  </a:cubicBezTo>
                  <a:cubicBezTo>
                    <a:pt x="1" y="4055"/>
                    <a:pt x="1181" y="5228"/>
                    <a:pt x="2631" y="5228"/>
                  </a:cubicBezTo>
                  <a:cubicBezTo>
                    <a:pt x="4084" y="5228"/>
                    <a:pt x="5264" y="4055"/>
                    <a:pt x="5264" y="2615"/>
                  </a:cubicBezTo>
                  <a:cubicBezTo>
                    <a:pt x="5264" y="1174"/>
                    <a:pt x="4084" y="2"/>
                    <a:pt x="2631" y="2"/>
                  </a:cubicBezTo>
                  <a:lnTo>
                    <a:pt x="26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9"/>
            <p:cNvSpPr/>
            <p:nvPr/>
          </p:nvSpPr>
          <p:spPr>
            <a:xfrm>
              <a:off x="1771471" y="3424071"/>
              <a:ext cx="70372" cy="93506"/>
            </a:xfrm>
            <a:custGeom>
              <a:avLst/>
              <a:gdLst/>
              <a:ahLst/>
              <a:cxnLst/>
              <a:rect l="l" t="t" r="r" b="b"/>
              <a:pathLst>
                <a:path w="2610" h="3468" extrusionOk="0">
                  <a:moveTo>
                    <a:pt x="1532" y="768"/>
                  </a:moveTo>
                  <a:cubicBezTo>
                    <a:pt x="1741" y="770"/>
                    <a:pt x="1911" y="940"/>
                    <a:pt x="1913" y="1149"/>
                  </a:cubicBezTo>
                  <a:cubicBezTo>
                    <a:pt x="1911" y="1358"/>
                    <a:pt x="1741" y="1530"/>
                    <a:pt x="1532" y="1530"/>
                  </a:cubicBezTo>
                  <a:lnTo>
                    <a:pt x="756" y="1530"/>
                  </a:lnTo>
                  <a:lnTo>
                    <a:pt x="756" y="768"/>
                  </a:lnTo>
                  <a:close/>
                  <a:moveTo>
                    <a:pt x="1755" y="1938"/>
                  </a:moveTo>
                  <a:cubicBezTo>
                    <a:pt x="1966" y="1938"/>
                    <a:pt x="2135" y="2108"/>
                    <a:pt x="2135" y="2319"/>
                  </a:cubicBezTo>
                  <a:cubicBezTo>
                    <a:pt x="2135" y="2528"/>
                    <a:pt x="1966" y="2698"/>
                    <a:pt x="1755" y="2698"/>
                  </a:cubicBezTo>
                  <a:lnTo>
                    <a:pt x="756" y="2698"/>
                  </a:lnTo>
                  <a:lnTo>
                    <a:pt x="756" y="1938"/>
                  </a:lnTo>
                  <a:close/>
                  <a:moveTo>
                    <a:pt x="1532" y="1"/>
                  </a:moveTo>
                  <a:cubicBezTo>
                    <a:pt x="1417" y="1"/>
                    <a:pt x="1326" y="91"/>
                    <a:pt x="1326" y="204"/>
                  </a:cubicBezTo>
                  <a:lnTo>
                    <a:pt x="1326" y="360"/>
                  </a:lnTo>
                  <a:lnTo>
                    <a:pt x="1080" y="360"/>
                  </a:lnTo>
                  <a:lnTo>
                    <a:pt x="1080" y="204"/>
                  </a:lnTo>
                  <a:cubicBezTo>
                    <a:pt x="1076" y="93"/>
                    <a:pt x="985" y="7"/>
                    <a:pt x="875" y="7"/>
                  </a:cubicBezTo>
                  <a:cubicBezTo>
                    <a:pt x="764" y="7"/>
                    <a:pt x="675" y="93"/>
                    <a:pt x="671" y="204"/>
                  </a:cubicBezTo>
                  <a:lnTo>
                    <a:pt x="671" y="360"/>
                  </a:lnTo>
                  <a:lnTo>
                    <a:pt x="206" y="360"/>
                  </a:lnTo>
                  <a:cubicBezTo>
                    <a:pt x="91" y="360"/>
                    <a:pt x="0" y="453"/>
                    <a:pt x="0" y="565"/>
                  </a:cubicBezTo>
                  <a:cubicBezTo>
                    <a:pt x="0" y="678"/>
                    <a:pt x="91" y="768"/>
                    <a:pt x="206" y="768"/>
                  </a:cubicBezTo>
                  <a:lnTo>
                    <a:pt x="348" y="768"/>
                  </a:lnTo>
                  <a:lnTo>
                    <a:pt x="348" y="2698"/>
                  </a:lnTo>
                  <a:lnTo>
                    <a:pt x="206" y="2698"/>
                  </a:lnTo>
                  <a:cubicBezTo>
                    <a:pt x="91" y="2698"/>
                    <a:pt x="0" y="2791"/>
                    <a:pt x="0" y="2903"/>
                  </a:cubicBezTo>
                  <a:cubicBezTo>
                    <a:pt x="0" y="3016"/>
                    <a:pt x="91" y="3109"/>
                    <a:pt x="206" y="3109"/>
                  </a:cubicBezTo>
                  <a:lnTo>
                    <a:pt x="671" y="3109"/>
                  </a:lnTo>
                  <a:lnTo>
                    <a:pt x="671" y="3263"/>
                  </a:lnTo>
                  <a:cubicBezTo>
                    <a:pt x="675" y="3373"/>
                    <a:pt x="764" y="3462"/>
                    <a:pt x="875" y="3462"/>
                  </a:cubicBezTo>
                  <a:cubicBezTo>
                    <a:pt x="985" y="3462"/>
                    <a:pt x="1076" y="3373"/>
                    <a:pt x="1080" y="3263"/>
                  </a:cubicBezTo>
                  <a:lnTo>
                    <a:pt x="1080" y="3109"/>
                  </a:lnTo>
                  <a:lnTo>
                    <a:pt x="1326" y="3109"/>
                  </a:lnTo>
                  <a:lnTo>
                    <a:pt x="1326" y="3263"/>
                  </a:lnTo>
                  <a:cubicBezTo>
                    <a:pt x="1326" y="3377"/>
                    <a:pt x="1417" y="3468"/>
                    <a:pt x="1532" y="3468"/>
                  </a:cubicBezTo>
                  <a:cubicBezTo>
                    <a:pt x="1644" y="3468"/>
                    <a:pt x="1735" y="3377"/>
                    <a:pt x="1735" y="3263"/>
                  </a:cubicBezTo>
                  <a:lnTo>
                    <a:pt x="1735" y="3109"/>
                  </a:lnTo>
                  <a:lnTo>
                    <a:pt x="1755" y="3109"/>
                  </a:lnTo>
                  <a:cubicBezTo>
                    <a:pt x="2112" y="3107"/>
                    <a:pt x="2424" y="2868"/>
                    <a:pt x="2516" y="2525"/>
                  </a:cubicBezTo>
                  <a:cubicBezTo>
                    <a:pt x="2609" y="2179"/>
                    <a:pt x="2459" y="1816"/>
                    <a:pt x="2151" y="1637"/>
                  </a:cubicBezTo>
                  <a:cubicBezTo>
                    <a:pt x="2501" y="1191"/>
                    <a:pt x="2282" y="533"/>
                    <a:pt x="1735" y="387"/>
                  </a:cubicBezTo>
                  <a:lnTo>
                    <a:pt x="1735" y="204"/>
                  </a:lnTo>
                  <a:cubicBezTo>
                    <a:pt x="1735" y="91"/>
                    <a:pt x="1644" y="1"/>
                    <a:pt x="1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9"/>
            <p:cNvSpPr/>
            <p:nvPr/>
          </p:nvSpPr>
          <p:spPr>
            <a:xfrm>
              <a:off x="1538892" y="3535102"/>
              <a:ext cx="145867" cy="211898"/>
            </a:xfrm>
            <a:custGeom>
              <a:avLst/>
              <a:gdLst/>
              <a:ahLst/>
              <a:cxnLst/>
              <a:rect l="l" t="t" r="r" b="b"/>
              <a:pathLst>
                <a:path w="5410" h="7859" extrusionOk="0">
                  <a:moveTo>
                    <a:pt x="4336" y="411"/>
                  </a:moveTo>
                  <a:cubicBezTo>
                    <a:pt x="4624" y="411"/>
                    <a:pt x="4877" y="597"/>
                    <a:pt x="4968" y="869"/>
                  </a:cubicBezTo>
                  <a:lnTo>
                    <a:pt x="441" y="869"/>
                  </a:lnTo>
                  <a:cubicBezTo>
                    <a:pt x="530" y="597"/>
                    <a:pt x="784" y="411"/>
                    <a:pt x="1072" y="411"/>
                  </a:cubicBezTo>
                  <a:close/>
                  <a:moveTo>
                    <a:pt x="4563" y="1280"/>
                  </a:moveTo>
                  <a:lnTo>
                    <a:pt x="4563" y="1586"/>
                  </a:lnTo>
                  <a:cubicBezTo>
                    <a:pt x="4563" y="2375"/>
                    <a:pt x="3296" y="3320"/>
                    <a:pt x="2693" y="3693"/>
                  </a:cubicBezTo>
                  <a:cubicBezTo>
                    <a:pt x="2087" y="3320"/>
                    <a:pt x="820" y="2375"/>
                    <a:pt x="820" y="1586"/>
                  </a:cubicBezTo>
                  <a:lnTo>
                    <a:pt x="820" y="1280"/>
                  </a:lnTo>
                  <a:close/>
                  <a:moveTo>
                    <a:pt x="4966" y="6992"/>
                  </a:moveTo>
                  <a:cubicBezTo>
                    <a:pt x="4877" y="7265"/>
                    <a:pt x="4624" y="7450"/>
                    <a:pt x="4336" y="7450"/>
                  </a:cubicBezTo>
                  <a:lnTo>
                    <a:pt x="1072" y="7450"/>
                  </a:lnTo>
                  <a:cubicBezTo>
                    <a:pt x="784" y="7450"/>
                    <a:pt x="530" y="7265"/>
                    <a:pt x="441" y="6992"/>
                  </a:cubicBezTo>
                  <a:close/>
                  <a:moveTo>
                    <a:pt x="1072" y="1"/>
                  </a:moveTo>
                  <a:cubicBezTo>
                    <a:pt x="480" y="3"/>
                    <a:pt x="1" y="482"/>
                    <a:pt x="1" y="1074"/>
                  </a:cubicBezTo>
                  <a:cubicBezTo>
                    <a:pt x="1" y="1187"/>
                    <a:pt x="92" y="1278"/>
                    <a:pt x="204" y="1278"/>
                  </a:cubicBezTo>
                  <a:lnTo>
                    <a:pt x="409" y="1278"/>
                  </a:lnTo>
                  <a:lnTo>
                    <a:pt x="409" y="1584"/>
                  </a:lnTo>
                  <a:cubicBezTo>
                    <a:pt x="409" y="2120"/>
                    <a:pt x="784" y="2710"/>
                    <a:pt x="1520" y="3340"/>
                  </a:cubicBezTo>
                  <a:cubicBezTo>
                    <a:pt x="1771" y="3553"/>
                    <a:pt x="2033" y="3750"/>
                    <a:pt x="2308" y="3930"/>
                  </a:cubicBezTo>
                  <a:cubicBezTo>
                    <a:pt x="2022" y="4119"/>
                    <a:pt x="1566" y="4445"/>
                    <a:pt x="1173" y="4844"/>
                  </a:cubicBezTo>
                  <a:cubicBezTo>
                    <a:pt x="1092" y="4922"/>
                    <a:pt x="1094" y="5053"/>
                    <a:pt x="1173" y="5132"/>
                  </a:cubicBezTo>
                  <a:cubicBezTo>
                    <a:pt x="1214" y="5171"/>
                    <a:pt x="1266" y="5191"/>
                    <a:pt x="1319" y="5191"/>
                  </a:cubicBezTo>
                  <a:cubicBezTo>
                    <a:pt x="1371" y="5191"/>
                    <a:pt x="1424" y="5171"/>
                    <a:pt x="1463" y="5132"/>
                  </a:cubicBezTo>
                  <a:cubicBezTo>
                    <a:pt x="1913" y="4678"/>
                    <a:pt x="2468" y="4311"/>
                    <a:pt x="2693" y="4171"/>
                  </a:cubicBezTo>
                  <a:cubicBezTo>
                    <a:pt x="3298" y="4544"/>
                    <a:pt x="4563" y="5489"/>
                    <a:pt x="4563" y="6278"/>
                  </a:cubicBezTo>
                  <a:lnTo>
                    <a:pt x="4563" y="6584"/>
                  </a:lnTo>
                  <a:lnTo>
                    <a:pt x="820" y="6584"/>
                  </a:lnTo>
                  <a:lnTo>
                    <a:pt x="820" y="6278"/>
                  </a:lnTo>
                  <a:cubicBezTo>
                    <a:pt x="820" y="6114"/>
                    <a:pt x="875" y="5933"/>
                    <a:pt x="986" y="5737"/>
                  </a:cubicBezTo>
                  <a:cubicBezTo>
                    <a:pt x="1041" y="5639"/>
                    <a:pt x="1005" y="5514"/>
                    <a:pt x="907" y="5459"/>
                  </a:cubicBezTo>
                  <a:cubicBezTo>
                    <a:pt x="875" y="5441"/>
                    <a:pt x="841" y="5433"/>
                    <a:pt x="807" y="5433"/>
                  </a:cubicBezTo>
                  <a:cubicBezTo>
                    <a:pt x="735" y="5433"/>
                    <a:pt x="666" y="5471"/>
                    <a:pt x="628" y="5536"/>
                  </a:cubicBezTo>
                  <a:cubicBezTo>
                    <a:pt x="484" y="5793"/>
                    <a:pt x="411" y="6043"/>
                    <a:pt x="411" y="6276"/>
                  </a:cubicBezTo>
                  <a:lnTo>
                    <a:pt x="411" y="6582"/>
                  </a:lnTo>
                  <a:lnTo>
                    <a:pt x="204" y="6582"/>
                  </a:lnTo>
                  <a:cubicBezTo>
                    <a:pt x="92" y="6582"/>
                    <a:pt x="1" y="6675"/>
                    <a:pt x="1" y="6787"/>
                  </a:cubicBezTo>
                  <a:cubicBezTo>
                    <a:pt x="1" y="7379"/>
                    <a:pt x="480" y="7859"/>
                    <a:pt x="1072" y="7859"/>
                  </a:cubicBezTo>
                  <a:lnTo>
                    <a:pt x="4336" y="7859"/>
                  </a:lnTo>
                  <a:cubicBezTo>
                    <a:pt x="4928" y="7859"/>
                    <a:pt x="5408" y="7379"/>
                    <a:pt x="5408" y="6787"/>
                  </a:cubicBezTo>
                  <a:cubicBezTo>
                    <a:pt x="5408" y="6675"/>
                    <a:pt x="5317" y="6582"/>
                    <a:pt x="5205" y="6582"/>
                  </a:cubicBezTo>
                  <a:lnTo>
                    <a:pt x="4974" y="6582"/>
                  </a:lnTo>
                  <a:lnTo>
                    <a:pt x="4974" y="6276"/>
                  </a:lnTo>
                  <a:cubicBezTo>
                    <a:pt x="4974" y="5741"/>
                    <a:pt x="4601" y="5149"/>
                    <a:pt x="3863" y="4520"/>
                  </a:cubicBezTo>
                  <a:cubicBezTo>
                    <a:pt x="3614" y="4309"/>
                    <a:pt x="3350" y="4111"/>
                    <a:pt x="3077" y="3930"/>
                  </a:cubicBezTo>
                  <a:cubicBezTo>
                    <a:pt x="3352" y="3750"/>
                    <a:pt x="3614" y="3553"/>
                    <a:pt x="3863" y="3340"/>
                  </a:cubicBezTo>
                  <a:cubicBezTo>
                    <a:pt x="4601" y="2710"/>
                    <a:pt x="4974" y="2120"/>
                    <a:pt x="4974" y="1584"/>
                  </a:cubicBezTo>
                  <a:lnTo>
                    <a:pt x="4974" y="1278"/>
                  </a:lnTo>
                  <a:lnTo>
                    <a:pt x="5205" y="1278"/>
                  </a:lnTo>
                  <a:cubicBezTo>
                    <a:pt x="5319" y="1278"/>
                    <a:pt x="5410" y="1187"/>
                    <a:pt x="5410" y="1074"/>
                  </a:cubicBezTo>
                  <a:cubicBezTo>
                    <a:pt x="5410" y="482"/>
                    <a:pt x="4930" y="3"/>
                    <a:pt x="4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9"/>
            <p:cNvSpPr/>
            <p:nvPr/>
          </p:nvSpPr>
          <p:spPr>
            <a:xfrm>
              <a:off x="1549057" y="3370523"/>
              <a:ext cx="114698" cy="145355"/>
            </a:xfrm>
            <a:custGeom>
              <a:avLst/>
              <a:gdLst/>
              <a:ahLst/>
              <a:cxnLst/>
              <a:rect l="l" t="t" r="r" b="b"/>
              <a:pathLst>
                <a:path w="4254" h="5391" extrusionOk="0">
                  <a:moveTo>
                    <a:pt x="2127" y="408"/>
                  </a:moveTo>
                  <a:cubicBezTo>
                    <a:pt x="2180" y="408"/>
                    <a:pt x="2234" y="427"/>
                    <a:pt x="2276" y="463"/>
                  </a:cubicBezTo>
                  <a:lnTo>
                    <a:pt x="3697" y="1722"/>
                  </a:lnTo>
                  <a:cubicBezTo>
                    <a:pt x="3788" y="1803"/>
                    <a:pt x="3798" y="1943"/>
                    <a:pt x="3715" y="2034"/>
                  </a:cubicBezTo>
                  <a:cubicBezTo>
                    <a:pt x="3670" y="2084"/>
                    <a:pt x="3608" y="2109"/>
                    <a:pt x="3546" y="2109"/>
                  </a:cubicBezTo>
                  <a:cubicBezTo>
                    <a:pt x="3493" y="2109"/>
                    <a:pt x="3440" y="2091"/>
                    <a:pt x="3397" y="2054"/>
                  </a:cubicBezTo>
                  <a:lnTo>
                    <a:pt x="2692" y="1428"/>
                  </a:lnTo>
                  <a:cubicBezTo>
                    <a:pt x="2652" y="1392"/>
                    <a:pt x="2604" y="1376"/>
                    <a:pt x="2557" y="1376"/>
                  </a:cubicBezTo>
                  <a:cubicBezTo>
                    <a:pt x="2452" y="1376"/>
                    <a:pt x="2351" y="1458"/>
                    <a:pt x="2351" y="1580"/>
                  </a:cubicBezTo>
                  <a:lnTo>
                    <a:pt x="2351" y="4769"/>
                  </a:lnTo>
                  <a:cubicBezTo>
                    <a:pt x="2351" y="4893"/>
                    <a:pt x="2250" y="4994"/>
                    <a:pt x="2126" y="4994"/>
                  </a:cubicBezTo>
                  <a:cubicBezTo>
                    <a:pt x="2004" y="4994"/>
                    <a:pt x="1903" y="4893"/>
                    <a:pt x="1903" y="4769"/>
                  </a:cubicBezTo>
                  <a:lnTo>
                    <a:pt x="1903" y="1580"/>
                  </a:lnTo>
                  <a:cubicBezTo>
                    <a:pt x="1903" y="1458"/>
                    <a:pt x="1803" y="1376"/>
                    <a:pt x="1697" y="1376"/>
                  </a:cubicBezTo>
                  <a:cubicBezTo>
                    <a:pt x="1650" y="1376"/>
                    <a:pt x="1602" y="1392"/>
                    <a:pt x="1562" y="1428"/>
                  </a:cubicBezTo>
                  <a:lnTo>
                    <a:pt x="857" y="2054"/>
                  </a:lnTo>
                  <a:cubicBezTo>
                    <a:pt x="815" y="2091"/>
                    <a:pt x="761" y="2109"/>
                    <a:pt x="708" y="2109"/>
                  </a:cubicBezTo>
                  <a:cubicBezTo>
                    <a:pt x="646" y="2109"/>
                    <a:pt x="584" y="2084"/>
                    <a:pt x="540" y="2034"/>
                  </a:cubicBezTo>
                  <a:cubicBezTo>
                    <a:pt x="500" y="1991"/>
                    <a:pt x="478" y="1933"/>
                    <a:pt x="482" y="1874"/>
                  </a:cubicBezTo>
                  <a:cubicBezTo>
                    <a:pt x="486" y="1815"/>
                    <a:pt x="514" y="1762"/>
                    <a:pt x="557" y="1722"/>
                  </a:cubicBezTo>
                  <a:lnTo>
                    <a:pt x="1978" y="463"/>
                  </a:lnTo>
                  <a:cubicBezTo>
                    <a:pt x="2021" y="427"/>
                    <a:pt x="2074" y="408"/>
                    <a:pt x="2127" y="408"/>
                  </a:cubicBezTo>
                  <a:close/>
                  <a:moveTo>
                    <a:pt x="2128" y="1"/>
                  </a:moveTo>
                  <a:cubicBezTo>
                    <a:pt x="1978" y="1"/>
                    <a:pt x="1827" y="53"/>
                    <a:pt x="1706" y="157"/>
                  </a:cubicBezTo>
                  <a:lnTo>
                    <a:pt x="287" y="1414"/>
                  </a:lnTo>
                  <a:cubicBezTo>
                    <a:pt x="25" y="1647"/>
                    <a:pt x="1" y="2046"/>
                    <a:pt x="234" y="2306"/>
                  </a:cubicBezTo>
                  <a:cubicBezTo>
                    <a:pt x="360" y="2447"/>
                    <a:pt x="534" y="2518"/>
                    <a:pt x="709" y="2518"/>
                  </a:cubicBezTo>
                  <a:cubicBezTo>
                    <a:pt x="858" y="2518"/>
                    <a:pt x="1008" y="2466"/>
                    <a:pt x="1128" y="2360"/>
                  </a:cubicBezTo>
                  <a:lnTo>
                    <a:pt x="1495" y="2036"/>
                  </a:lnTo>
                  <a:lnTo>
                    <a:pt x="1495" y="4769"/>
                  </a:lnTo>
                  <a:cubicBezTo>
                    <a:pt x="1501" y="5114"/>
                    <a:pt x="1783" y="5391"/>
                    <a:pt x="2128" y="5391"/>
                  </a:cubicBezTo>
                  <a:cubicBezTo>
                    <a:pt x="2473" y="5391"/>
                    <a:pt x="2754" y="5114"/>
                    <a:pt x="2762" y="4769"/>
                  </a:cubicBezTo>
                  <a:lnTo>
                    <a:pt x="2762" y="2036"/>
                  </a:lnTo>
                  <a:lnTo>
                    <a:pt x="3127" y="2360"/>
                  </a:lnTo>
                  <a:cubicBezTo>
                    <a:pt x="3248" y="2466"/>
                    <a:pt x="3397" y="2518"/>
                    <a:pt x="3547" y="2518"/>
                  </a:cubicBezTo>
                  <a:cubicBezTo>
                    <a:pt x="3721" y="2518"/>
                    <a:pt x="3895" y="2447"/>
                    <a:pt x="4021" y="2306"/>
                  </a:cubicBezTo>
                  <a:cubicBezTo>
                    <a:pt x="4253" y="2046"/>
                    <a:pt x="4230" y="1647"/>
                    <a:pt x="3969" y="1414"/>
                  </a:cubicBezTo>
                  <a:lnTo>
                    <a:pt x="2548" y="157"/>
                  </a:lnTo>
                  <a:cubicBezTo>
                    <a:pt x="2428" y="53"/>
                    <a:pt x="2278" y="1"/>
                    <a:pt x="2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9"/>
          <p:cNvGrpSpPr/>
          <p:nvPr/>
        </p:nvGrpSpPr>
        <p:grpSpPr>
          <a:xfrm>
            <a:off x="1538892" y="2610401"/>
            <a:ext cx="360300" cy="376181"/>
            <a:chOff x="1538892" y="2770176"/>
            <a:chExt cx="360300" cy="376181"/>
          </a:xfrm>
        </p:grpSpPr>
        <p:sp>
          <p:nvSpPr>
            <p:cNvPr id="10106" name="Google Shape;10106;p79"/>
            <p:cNvSpPr/>
            <p:nvPr/>
          </p:nvSpPr>
          <p:spPr>
            <a:xfrm>
              <a:off x="1712315" y="2777941"/>
              <a:ext cx="186877" cy="367580"/>
            </a:xfrm>
            <a:custGeom>
              <a:avLst/>
              <a:gdLst/>
              <a:ahLst/>
              <a:cxnLst/>
              <a:rect l="l" t="t" r="r" b="b"/>
              <a:pathLst>
                <a:path w="6931" h="13633" extrusionOk="0">
                  <a:moveTo>
                    <a:pt x="6204" y="6923"/>
                  </a:moveTo>
                  <a:cubicBezTo>
                    <a:pt x="6257" y="6923"/>
                    <a:pt x="6299" y="6966"/>
                    <a:pt x="6299" y="7018"/>
                  </a:cubicBezTo>
                  <a:lnTo>
                    <a:pt x="6299" y="7856"/>
                  </a:lnTo>
                  <a:lnTo>
                    <a:pt x="633" y="7856"/>
                  </a:lnTo>
                  <a:lnTo>
                    <a:pt x="633" y="7018"/>
                  </a:lnTo>
                  <a:cubicBezTo>
                    <a:pt x="633" y="6966"/>
                    <a:pt x="675" y="6923"/>
                    <a:pt x="726" y="6923"/>
                  </a:cubicBezTo>
                  <a:close/>
                  <a:moveTo>
                    <a:pt x="6299" y="8265"/>
                  </a:moveTo>
                  <a:lnTo>
                    <a:pt x="6299" y="9198"/>
                  </a:lnTo>
                  <a:lnTo>
                    <a:pt x="633" y="9198"/>
                  </a:lnTo>
                  <a:lnTo>
                    <a:pt x="633" y="8265"/>
                  </a:lnTo>
                  <a:close/>
                  <a:moveTo>
                    <a:pt x="6299" y="9609"/>
                  </a:moveTo>
                  <a:lnTo>
                    <a:pt x="6299" y="10540"/>
                  </a:lnTo>
                  <a:lnTo>
                    <a:pt x="633" y="10540"/>
                  </a:lnTo>
                  <a:lnTo>
                    <a:pt x="633" y="9609"/>
                  </a:lnTo>
                  <a:close/>
                  <a:moveTo>
                    <a:pt x="6299" y="10949"/>
                  </a:moveTo>
                  <a:lnTo>
                    <a:pt x="6299" y="11882"/>
                  </a:lnTo>
                  <a:lnTo>
                    <a:pt x="633" y="11882"/>
                  </a:lnTo>
                  <a:lnTo>
                    <a:pt x="633" y="10949"/>
                  </a:lnTo>
                  <a:close/>
                  <a:moveTo>
                    <a:pt x="6299" y="12290"/>
                  </a:moveTo>
                  <a:lnTo>
                    <a:pt x="6299" y="13129"/>
                  </a:lnTo>
                  <a:cubicBezTo>
                    <a:pt x="6299" y="13182"/>
                    <a:pt x="6257" y="13224"/>
                    <a:pt x="6204" y="13224"/>
                  </a:cubicBezTo>
                  <a:lnTo>
                    <a:pt x="726" y="13224"/>
                  </a:lnTo>
                  <a:cubicBezTo>
                    <a:pt x="675" y="13224"/>
                    <a:pt x="633" y="13182"/>
                    <a:pt x="633" y="13129"/>
                  </a:cubicBezTo>
                  <a:lnTo>
                    <a:pt x="633" y="12290"/>
                  </a:lnTo>
                  <a:close/>
                  <a:moveTo>
                    <a:pt x="3465" y="1"/>
                  </a:moveTo>
                  <a:cubicBezTo>
                    <a:pt x="2672" y="1"/>
                    <a:pt x="1900" y="273"/>
                    <a:pt x="1281" y="770"/>
                  </a:cubicBezTo>
                  <a:cubicBezTo>
                    <a:pt x="1194" y="841"/>
                    <a:pt x="1180" y="970"/>
                    <a:pt x="1251" y="1058"/>
                  </a:cubicBezTo>
                  <a:cubicBezTo>
                    <a:pt x="1291" y="1108"/>
                    <a:pt x="1350" y="1133"/>
                    <a:pt x="1410" y="1133"/>
                  </a:cubicBezTo>
                  <a:cubicBezTo>
                    <a:pt x="1455" y="1133"/>
                    <a:pt x="1501" y="1119"/>
                    <a:pt x="1539" y="1088"/>
                  </a:cubicBezTo>
                  <a:cubicBezTo>
                    <a:pt x="2086" y="650"/>
                    <a:pt x="2765" y="411"/>
                    <a:pt x="3465" y="411"/>
                  </a:cubicBezTo>
                  <a:cubicBezTo>
                    <a:pt x="5150" y="411"/>
                    <a:pt x="6522" y="1769"/>
                    <a:pt x="6522" y="3440"/>
                  </a:cubicBezTo>
                  <a:cubicBezTo>
                    <a:pt x="6522" y="5112"/>
                    <a:pt x="5150" y="6471"/>
                    <a:pt x="3465" y="6471"/>
                  </a:cubicBezTo>
                  <a:cubicBezTo>
                    <a:pt x="1780" y="6471"/>
                    <a:pt x="410" y="5112"/>
                    <a:pt x="410" y="3442"/>
                  </a:cubicBezTo>
                  <a:cubicBezTo>
                    <a:pt x="408" y="2836"/>
                    <a:pt x="590" y="2246"/>
                    <a:pt x="931" y="1747"/>
                  </a:cubicBezTo>
                  <a:cubicBezTo>
                    <a:pt x="995" y="1654"/>
                    <a:pt x="971" y="1528"/>
                    <a:pt x="878" y="1463"/>
                  </a:cubicBezTo>
                  <a:cubicBezTo>
                    <a:pt x="842" y="1439"/>
                    <a:pt x="802" y="1428"/>
                    <a:pt x="763" y="1428"/>
                  </a:cubicBezTo>
                  <a:cubicBezTo>
                    <a:pt x="697" y="1428"/>
                    <a:pt x="633" y="1459"/>
                    <a:pt x="594" y="1518"/>
                  </a:cubicBezTo>
                  <a:cubicBezTo>
                    <a:pt x="207" y="2084"/>
                    <a:pt x="0" y="2755"/>
                    <a:pt x="2" y="3442"/>
                  </a:cubicBezTo>
                  <a:cubicBezTo>
                    <a:pt x="2" y="4784"/>
                    <a:pt x="779" y="5948"/>
                    <a:pt x="1914" y="6515"/>
                  </a:cubicBezTo>
                  <a:lnTo>
                    <a:pt x="726" y="6515"/>
                  </a:lnTo>
                  <a:cubicBezTo>
                    <a:pt x="450" y="6517"/>
                    <a:pt x="223" y="6742"/>
                    <a:pt x="223" y="7020"/>
                  </a:cubicBezTo>
                  <a:lnTo>
                    <a:pt x="223" y="13129"/>
                  </a:lnTo>
                  <a:cubicBezTo>
                    <a:pt x="223" y="13407"/>
                    <a:pt x="450" y="13632"/>
                    <a:pt x="726" y="13632"/>
                  </a:cubicBezTo>
                  <a:lnTo>
                    <a:pt x="6204" y="13632"/>
                  </a:lnTo>
                  <a:cubicBezTo>
                    <a:pt x="6482" y="13632"/>
                    <a:pt x="6707" y="13407"/>
                    <a:pt x="6707" y="13129"/>
                  </a:cubicBezTo>
                  <a:lnTo>
                    <a:pt x="6707" y="7018"/>
                  </a:lnTo>
                  <a:cubicBezTo>
                    <a:pt x="6707" y="6740"/>
                    <a:pt x="6482" y="6515"/>
                    <a:pt x="6204" y="6515"/>
                  </a:cubicBezTo>
                  <a:lnTo>
                    <a:pt x="5018" y="6515"/>
                  </a:lnTo>
                  <a:cubicBezTo>
                    <a:pt x="6151" y="5948"/>
                    <a:pt x="6930" y="4784"/>
                    <a:pt x="6930" y="3440"/>
                  </a:cubicBezTo>
                  <a:cubicBezTo>
                    <a:pt x="6930" y="1544"/>
                    <a:pt x="5377" y="1"/>
                    <a:pt x="3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9"/>
            <p:cNvSpPr/>
            <p:nvPr/>
          </p:nvSpPr>
          <p:spPr>
            <a:xfrm>
              <a:off x="1734802" y="2800239"/>
              <a:ext cx="141931" cy="140906"/>
            </a:xfrm>
            <a:custGeom>
              <a:avLst/>
              <a:gdLst/>
              <a:ahLst/>
              <a:cxnLst/>
              <a:rect l="l" t="t" r="r" b="b"/>
              <a:pathLst>
                <a:path w="5264" h="5226" extrusionOk="0">
                  <a:moveTo>
                    <a:pt x="2631" y="409"/>
                  </a:moveTo>
                  <a:cubicBezTo>
                    <a:pt x="3859" y="409"/>
                    <a:pt x="4855" y="1398"/>
                    <a:pt x="4855" y="2613"/>
                  </a:cubicBezTo>
                  <a:cubicBezTo>
                    <a:pt x="4855" y="3829"/>
                    <a:pt x="3859" y="4817"/>
                    <a:pt x="2631" y="4817"/>
                  </a:cubicBezTo>
                  <a:cubicBezTo>
                    <a:pt x="1406" y="4817"/>
                    <a:pt x="409" y="3829"/>
                    <a:pt x="409" y="2613"/>
                  </a:cubicBezTo>
                  <a:cubicBezTo>
                    <a:pt x="409" y="1398"/>
                    <a:pt x="1406" y="409"/>
                    <a:pt x="2631" y="409"/>
                  </a:cubicBezTo>
                  <a:close/>
                  <a:moveTo>
                    <a:pt x="2631" y="0"/>
                  </a:moveTo>
                  <a:cubicBezTo>
                    <a:pt x="1181" y="0"/>
                    <a:pt x="1" y="1173"/>
                    <a:pt x="1" y="2613"/>
                  </a:cubicBezTo>
                  <a:cubicBezTo>
                    <a:pt x="1" y="4054"/>
                    <a:pt x="1181" y="5226"/>
                    <a:pt x="2631" y="5226"/>
                  </a:cubicBezTo>
                  <a:cubicBezTo>
                    <a:pt x="4084" y="5226"/>
                    <a:pt x="5264" y="4054"/>
                    <a:pt x="5264" y="2613"/>
                  </a:cubicBezTo>
                  <a:cubicBezTo>
                    <a:pt x="5264" y="1173"/>
                    <a:pt x="4084" y="0"/>
                    <a:pt x="2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9"/>
            <p:cNvSpPr/>
            <p:nvPr/>
          </p:nvSpPr>
          <p:spPr>
            <a:xfrm>
              <a:off x="1771471" y="2823427"/>
              <a:ext cx="70318" cy="93560"/>
            </a:xfrm>
            <a:custGeom>
              <a:avLst/>
              <a:gdLst/>
              <a:ahLst/>
              <a:cxnLst/>
              <a:rect l="l" t="t" r="r" b="b"/>
              <a:pathLst>
                <a:path w="2608" h="3470" extrusionOk="0">
                  <a:moveTo>
                    <a:pt x="1532" y="770"/>
                  </a:moveTo>
                  <a:cubicBezTo>
                    <a:pt x="1743" y="770"/>
                    <a:pt x="1913" y="940"/>
                    <a:pt x="1913" y="1151"/>
                  </a:cubicBezTo>
                  <a:cubicBezTo>
                    <a:pt x="1913" y="1360"/>
                    <a:pt x="1743" y="1530"/>
                    <a:pt x="1532" y="1532"/>
                  </a:cubicBezTo>
                  <a:lnTo>
                    <a:pt x="758" y="1532"/>
                  </a:lnTo>
                  <a:lnTo>
                    <a:pt x="758" y="770"/>
                  </a:lnTo>
                  <a:close/>
                  <a:moveTo>
                    <a:pt x="1757" y="1941"/>
                  </a:moveTo>
                  <a:cubicBezTo>
                    <a:pt x="1966" y="1941"/>
                    <a:pt x="2135" y="2110"/>
                    <a:pt x="2135" y="2319"/>
                  </a:cubicBezTo>
                  <a:cubicBezTo>
                    <a:pt x="2135" y="2531"/>
                    <a:pt x="1966" y="2700"/>
                    <a:pt x="1757" y="2700"/>
                  </a:cubicBezTo>
                  <a:lnTo>
                    <a:pt x="758" y="2700"/>
                  </a:lnTo>
                  <a:lnTo>
                    <a:pt x="758" y="1941"/>
                  </a:lnTo>
                  <a:close/>
                  <a:moveTo>
                    <a:pt x="875" y="1"/>
                  </a:moveTo>
                  <a:cubicBezTo>
                    <a:pt x="762" y="1"/>
                    <a:pt x="671" y="94"/>
                    <a:pt x="671" y="206"/>
                  </a:cubicBezTo>
                  <a:lnTo>
                    <a:pt x="671" y="362"/>
                  </a:lnTo>
                  <a:lnTo>
                    <a:pt x="204" y="362"/>
                  </a:lnTo>
                  <a:cubicBezTo>
                    <a:pt x="95" y="366"/>
                    <a:pt x="6" y="457"/>
                    <a:pt x="6" y="567"/>
                  </a:cubicBezTo>
                  <a:cubicBezTo>
                    <a:pt x="6" y="676"/>
                    <a:pt x="95" y="766"/>
                    <a:pt x="204" y="770"/>
                  </a:cubicBezTo>
                  <a:lnTo>
                    <a:pt x="348" y="770"/>
                  </a:lnTo>
                  <a:lnTo>
                    <a:pt x="348" y="2700"/>
                  </a:lnTo>
                  <a:lnTo>
                    <a:pt x="204" y="2700"/>
                  </a:lnTo>
                  <a:cubicBezTo>
                    <a:pt x="91" y="2700"/>
                    <a:pt x="0" y="2791"/>
                    <a:pt x="0" y="2906"/>
                  </a:cubicBezTo>
                  <a:cubicBezTo>
                    <a:pt x="0" y="3018"/>
                    <a:pt x="91" y="3109"/>
                    <a:pt x="204" y="3109"/>
                  </a:cubicBezTo>
                  <a:lnTo>
                    <a:pt x="671" y="3109"/>
                  </a:lnTo>
                  <a:lnTo>
                    <a:pt x="671" y="3265"/>
                  </a:lnTo>
                  <a:cubicBezTo>
                    <a:pt x="671" y="3377"/>
                    <a:pt x="762" y="3470"/>
                    <a:pt x="875" y="3470"/>
                  </a:cubicBezTo>
                  <a:cubicBezTo>
                    <a:pt x="987" y="3470"/>
                    <a:pt x="1080" y="3377"/>
                    <a:pt x="1080" y="3265"/>
                  </a:cubicBezTo>
                  <a:lnTo>
                    <a:pt x="1080" y="3109"/>
                  </a:lnTo>
                  <a:lnTo>
                    <a:pt x="1326" y="3109"/>
                  </a:lnTo>
                  <a:lnTo>
                    <a:pt x="1326" y="3265"/>
                  </a:lnTo>
                  <a:cubicBezTo>
                    <a:pt x="1326" y="3377"/>
                    <a:pt x="1417" y="3470"/>
                    <a:pt x="1530" y="3470"/>
                  </a:cubicBezTo>
                  <a:cubicBezTo>
                    <a:pt x="1644" y="3470"/>
                    <a:pt x="1735" y="3377"/>
                    <a:pt x="1735" y="3265"/>
                  </a:cubicBezTo>
                  <a:lnTo>
                    <a:pt x="1735" y="3109"/>
                  </a:lnTo>
                  <a:lnTo>
                    <a:pt x="1755" y="3109"/>
                  </a:lnTo>
                  <a:cubicBezTo>
                    <a:pt x="2110" y="3109"/>
                    <a:pt x="2422" y="2870"/>
                    <a:pt x="2514" y="2525"/>
                  </a:cubicBezTo>
                  <a:cubicBezTo>
                    <a:pt x="2607" y="2181"/>
                    <a:pt x="2459" y="1818"/>
                    <a:pt x="2151" y="1639"/>
                  </a:cubicBezTo>
                  <a:cubicBezTo>
                    <a:pt x="2501" y="1193"/>
                    <a:pt x="2282" y="536"/>
                    <a:pt x="1735" y="390"/>
                  </a:cubicBezTo>
                  <a:lnTo>
                    <a:pt x="1735" y="206"/>
                  </a:lnTo>
                  <a:cubicBezTo>
                    <a:pt x="1735" y="94"/>
                    <a:pt x="1644" y="1"/>
                    <a:pt x="1532" y="1"/>
                  </a:cubicBezTo>
                  <a:cubicBezTo>
                    <a:pt x="1417" y="1"/>
                    <a:pt x="1326" y="94"/>
                    <a:pt x="1326" y="206"/>
                  </a:cubicBezTo>
                  <a:lnTo>
                    <a:pt x="1326" y="362"/>
                  </a:lnTo>
                  <a:lnTo>
                    <a:pt x="1080" y="362"/>
                  </a:lnTo>
                  <a:lnTo>
                    <a:pt x="1080" y="206"/>
                  </a:lnTo>
                  <a:cubicBezTo>
                    <a:pt x="1080" y="94"/>
                    <a:pt x="987" y="1"/>
                    <a:pt x="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9"/>
            <p:cNvSpPr/>
            <p:nvPr/>
          </p:nvSpPr>
          <p:spPr>
            <a:xfrm>
              <a:off x="1538892" y="2934540"/>
              <a:ext cx="145867" cy="211817"/>
            </a:xfrm>
            <a:custGeom>
              <a:avLst/>
              <a:gdLst/>
              <a:ahLst/>
              <a:cxnLst/>
              <a:rect l="l" t="t" r="r" b="b"/>
              <a:pathLst>
                <a:path w="5410" h="7856" extrusionOk="0">
                  <a:moveTo>
                    <a:pt x="4338" y="409"/>
                  </a:moveTo>
                  <a:cubicBezTo>
                    <a:pt x="4624" y="411"/>
                    <a:pt x="4879" y="594"/>
                    <a:pt x="4968" y="866"/>
                  </a:cubicBezTo>
                  <a:lnTo>
                    <a:pt x="443" y="866"/>
                  </a:lnTo>
                  <a:cubicBezTo>
                    <a:pt x="532" y="594"/>
                    <a:pt x="786" y="411"/>
                    <a:pt x="1072" y="409"/>
                  </a:cubicBezTo>
                  <a:close/>
                  <a:moveTo>
                    <a:pt x="4565" y="1277"/>
                  </a:moveTo>
                  <a:lnTo>
                    <a:pt x="4565" y="1583"/>
                  </a:lnTo>
                  <a:cubicBezTo>
                    <a:pt x="4565" y="2372"/>
                    <a:pt x="3298" y="3317"/>
                    <a:pt x="2693" y="3690"/>
                  </a:cubicBezTo>
                  <a:cubicBezTo>
                    <a:pt x="2087" y="3317"/>
                    <a:pt x="822" y="2374"/>
                    <a:pt x="822" y="1583"/>
                  </a:cubicBezTo>
                  <a:lnTo>
                    <a:pt x="822" y="1277"/>
                  </a:lnTo>
                  <a:close/>
                  <a:moveTo>
                    <a:pt x="4968" y="6990"/>
                  </a:moveTo>
                  <a:cubicBezTo>
                    <a:pt x="4879" y="7262"/>
                    <a:pt x="4624" y="7447"/>
                    <a:pt x="4338" y="7447"/>
                  </a:cubicBezTo>
                  <a:lnTo>
                    <a:pt x="1072" y="7447"/>
                  </a:lnTo>
                  <a:cubicBezTo>
                    <a:pt x="786" y="7447"/>
                    <a:pt x="532" y="7262"/>
                    <a:pt x="443" y="6990"/>
                  </a:cubicBezTo>
                  <a:close/>
                  <a:moveTo>
                    <a:pt x="1072" y="0"/>
                  </a:moveTo>
                  <a:cubicBezTo>
                    <a:pt x="480" y="0"/>
                    <a:pt x="1" y="480"/>
                    <a:pt x="1" y="1072"/>
                  </a:cubicBezTo>
                  <a:cubicBezTo>
                    <a:pt x="1" y="1186"/>
                    <a:pt x="92" y="1277"/>
                    <a:pt x="206" y="1277"/>
                  </a:cubicBezTo>
                  <a:lnTo>
                    <a:pt x="409" y="1277"/>
                  </a:lnTo>
                  <a:lnTo>
                    <a:pt x="409" y="1583"/>
                  </a:lnTo>
                  <a:cubicBezTo>
                    <a:pt x="409" y="2118"/>
                    <a:pt x="784" y="2709"/>
                    <a:pt x="1520" y="3339"/>
                  </a:cubicBezTo>
                  <a:cubicBezTo>
                    <a:pt x="1771" y="3550"/>
                    <a:pt x="2033" y="3747"/>
                    <a:pt x="2308" y="3929"/>
                  </a:cubicBezTo>
                  <a:cubicBezTo>
                    <a:pt x="2033" y="4109"/>
                    <a:pt x="1771" y="4306"/>
                    <a:pt x="1520" y="4519"/>
                  </a:cubicBezTo>
                  <a:cubicBezTo>
                    <a:pt x="784" y="5149"/>
                    <a:pt x="409" y="5739"/>
                    <a:pt x="409" y="6275"/>
                  </a:cubicBezTo>
                  <a:lnTo>
                    <a:pt x="409" y="6581"/>
                  </a:lnTo>
                  <a:lnTo>
                    <a:pt x="204" y="6581"/>
                  </a:lnTo>
                  <a:cubicBezTo>
                    <a:pt x="92" y="6581"/>
                    <a:pt x="1" y="6672"/>
                    <a:pt x="1" y="6784"/>
                  </a:cubicBezTo>
                  <a:cubicBezTo>
                    <a:pt x="1" y="7376"/>
                    <a:pt x="480" y="7856"/>
                    <a:pt x="1072" y="7856"/>
                  </a:cubicBezTo>
                  <a:lnTo>
                    <a:pt x="4336" y="7856"/>
                  </a:lnTo>
                  <a:cubicBezTo>
                    <a:pt x="4928" y="7856"/>
                    <a:pt x="5408" y="7376"/>
                    <a:pt x="5408" y="6784"/>
                  </a:cubicBezTo>
                  <a:cubicBezTo>
                    <a:pt x="5408" y="6672"/>
                    <a:pt x="5317" y="6581"/>
                    <a:pt x="5203" y="6581"/>
                  </a:cubicBezTo>
                  <a:lnTo>
                    <a:pt x="4974" y="6581"/>
                  </a:lnTo>
                  <a:lnTo>
                    <a:pt x="4974" y="6275"/>
                  </a:lnTo>
                  <a:cubicBezTo>
                    <a:pt x="4974" y="5892"/>
                    <a:pt x="4782" y="5480"/>
                    <a:pt x="4403" y="5046"/>
                  </a:cubicBezTo>
                  <a:cubicBezTo>
                    <a:pt x="4362" y="5000"/>
                    <a:pt x="4306" y="4976"/>
                    <a:pt x="4249" y="4976"/>
                  </a:cubicBezTo>
                  <a:cubicBezTo>
                    <a:pt x="4201" y="4976"/>
                    <a:pt x="4154" y="4992"/>
                    <a:pt x="4115" y="5026"/>
                  </a:cubicBezTo>
                  <a:cubicBezTo>
                    <a:pt x="4030" y="5101"/>
                    <a:pt x="4021" y="5229"/>
                    <a:pt x="4096" y="5314"/>
                  </a:cubicBezTo>
                  <a:cubicBezTo>
                    <a:pt x="4407" y="5671"/>
                    <a:pt x="4563" y="5995"/>
                    <a:pt x="4563" y="6275"/>
                  </a:cubicBezTo>
                  <a:lnTo>
                    <a:pt x="4563" y="6581"/>
                  </a:lnTo>
                  <a:lnTo>
                    <a:pt x="820" y="6581"/>
                  </a:lnTo>
                  <a:lnTo>
                    <a:pt x="820" y="6275"/>
                  </a:lnTo>
                  <a:cubicBezTo>
                    <a:pt x="820" y="5486"/>
                    <a:pt x="2085" y="4541"/>
                    <a:pt x="2691" y="4168"/>
                  </a:cubicBezTo>
                  <a:cubicBezTo>
                    <a:pt x="2985" y="4351"/>
                    <a:pt x="3267" y="4555"/>
                    <a:pt x="3535" y="4776"/>
                  </a:cubicBezTo>
                  <a:cubicBezTo>
                    <a:pt x="3573" y="4806"/>
                    <a:pt x="3618" y="4820"/>
                    <a:pt x="3663" y="4820"/>
                  </a:cubicBezTo>
                  <a:cubicBezTo>
                    <a:pt x="3721" y="4820"/>
                    <a:pt x="3779" y="4795"/>
                    <a:pt x="3819" y="4746"/>
                  </a:cubicBezTo>
                  <a:cubicBezTo>
                    <a:pt x="3888" y="4661"/>
                    <a:pt x="3880" y="4535"/>
                    <a:pt x="3796" y="4462"/>
                  </a:cubicBezTo>
                  <a:cubicBezTo>
                    <a:pt x="3567" y="4272"/>
                    <a:pt x="3326" y="4093"/>
                    <a:pt x="3075" y="3929"/>
                  </a:cubicBezTo>
                  <a:cubicBezTo>
                    <a:pt x="3350" y="3747"/>
                    <a:pt x="3612" y="3550"/>
                    <a:pt x="3863" y="3339"/>
                  </a:cubicBezTo>
                  <a:cubicBezTo>
                    <a:pt x="4599" y="2709"/>
                    <a:pt x="4974" y="2118"/>
                    <a:pt x="4974" y="1583"/>
                  </a:cubicBezTo>
                  <a:lnTo>
                    <a:pt x="4974" y="1277"/>
                  </a:lnTo>
                  <a:lnTo>
                    <a:pt x="5205" y="1277"/>
                  </a:lnTo>
                  <a:cubicBezTo>
                    <a:pt x="5317" y="1277"/>
                    <a:pt x="5410" y="1184"/>
                    <a:pt x="5410" y="1072"/>
                  </a:cubicBezTo>
                  <a:cubicBezTo>
                    <a:pt x="5410" y="480"/>
                    <a:pt x="4930" y="0"/>
                    <a:pt x="4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9"/>
            <p:cNvSpPr/>
            <p:nvPr/>
          </p:nvSpPr>
          <p:spPr>
            <a:xfrm>
              <a:off x="1549057" y="2770176"/>
              <a:ext cx="114698" cy="145355"/>
            </a:xfrm>
            <a:custGeom>
              <a:avLst/>
              <a:gdLst/>
              <a:ahLst/>
              <a:cxnLst/>
              <a:rect l="l" t="t" r="r" b="b"/>
              <a:pathLst>
                <a:path w="4254" h="5391" extrusionOk="0">
                  <a:moveTo>
                    <a:pt x="2128" y="397"/>
                  </a:moveTo>
                  <a:cubicBezTo>
                    <a:pt x="2250" y="397"/>
                    <a:pt x="2351" y="498"/>
                    <a:pt x="2351" y="622"/>
                  </a:cubicBezTo>
                  <a:lnTo>
                    <a:pt x="2351" y="3809"/>
                  </a:lnTo>
                  <a:cubicBezTo>
                    <a:pt x="2352" y="3931"/>
                    <a:pt x="2453" y="4014"/>
                    <a:pt x="2559" y="4014"/>
                  </a:cubicBezTo>
                  <a:cubicBezTo>
                    <a:pt x="2605" y="4014"/>
                    <a:pt x="2652" y="3998"/>
                    <a:pt x="2692" y="3963"/>
                  </a:cubicBezTo>
                  <a:lnTo>
                    <a:pt x="3397" y="3337"/>
                  </a:lnTo>
                  <a:cubicBezTo>
                    <a:pt x="3440" y="3299"/>
                    <a:pt x="3494" y="3280"/>
                    <a:pt x="3547" y="3280"/>
                  </a:cubicBezTo>
                  <a:cubicBezTo>
                    <a:pt x="3609" y="3280"/>
                    <a:pt x="3670" y="3305"/>
                    <a:pt x="3715" y="3355"/>
                  </a:cubicBezTo>
                  <a:cubicBezTo>
                    <a:pt x="3798" y="3446"/>
                    <a:pt x="3790" y="3588"/>
                    <a:pt x="3697" y="3669"/>
                  </a:cubicBezTo>
                  <a:lnTo>
                    <a:pt x="2278" y="4926"/>
                  </a:lnTo>
                  <a:cubicBezTo>
                    <a:pt x="2235" y="4963"/>
                    <a:pt x="2181" y="4982"/>
                    <a:pt x="2128" y="4982"/>
                  </a:cubicBezTo>
                  <a:cubicBezTo>
                    <a:pt x="2075" y="4982"/>
                    <a:pt x="2022" y="4963"/>
                    <a:pt x="1978" y="4926"/>
                  </a:cubicBezTo>
                  <a:lnTo>
                    <a:pt x="557" y="3669"/>
                  </a:lnTo>
                  <a:cubicBezTo>
                    <a:pt x="467" y="3588"/>
                    <a:pt x="457" y="3446"/>
                    <a:pt x="540" y="3355"/>
                  </a:cubicBezTo>
                  <a:lnTo>
                    <a:pt x="540" y="3355"/>
                  </a:lnTo>
                  <a:lnTo>
                    <a:pt x="540" y="3357"/>
                  </a:lnTo>
                  <a:cubicBezTo>
                    <a:pt x="584" y="3307"/>
                    <a:pt x="646" y="3282"/>
                    <a:pt x="708" y="3282"/>
                  </a:cubicBezTo>
                  <a:cubicBezTo>
                    <a:pt x="761" y="3282"/>
                    <a:pt x="815" y="3300"/>
                    <a:pt x="857" y="3337"/>
                  </a:cubicBezTo>
                  <a:lnTo>
                    <a:pt x="1562" y="3963"/>
                  </a:lnTo>
                  <a:cubicBezTo>
                    <a:pt x="1602" y="3999"/>
                    <a:pt x="1650" y="4015"/>
                    <a:pt x="1697" y="4015"/>
                  </a:cubicBezTo>
                  <a:cubicBezTo>
                    <a:pt x="1803" y="4015"/>
                    <a:pt x="1903" y="3933"/>
                    <a:pt x="1903" y="3811"/>
                  </a:cubicBezTo>
                  <a:lnTo>
                    <a:pt x="1903" y="622"/>
                  </a:lnTo>
                  <a:cubicBezTo>
                    <a:pt x="1903" y="498"/>
                    <a:pt x="2004" y="397"/>
                    <a:pt x="2128" y="397"/>
                  </a:cubicBezTo>
                  <a:close/>
                  <a:moveTo>
                    <a:pt x="2128" y="1"/>
                  </a:moveTo>
                  <a:cubicBezTo>
                    <a:pt x="1783" y="1"/>
                    <a:pt x="1501" y="277"/>
                    <a:pt x="1495" y="622"/>
                  </a:cubicBezTo>
                  <a:lnTo>
                    <a:pt x="1495" y="3355"/>
                  </a:lnTo>
                  <a:lnTo>
                    <a:pt x="1130" y="3032"/>
                  </a:lnTo>
                  <a:cubicBezTo>
                    <a:pt x="1008" y="2924"/>
                    <a:pt x="858" y="2871"/>
                    <a:pt x="708" y="2871"/>
                  </a:cubicBezTo>
                  <a:cubicBezTo>
                    <a:pt x="534" y="2871"/>
                    <a:pt x="361" y="2943"/>
                    <a:pt x="236" y="3083"/>
                  </a:cubicBezTo>
                  <a:cubicBezTo>
                    <a:pt x="1" y="3343"/>
                    <a:pt x="25" y="3744"/>
                    <a:pt x="287" y="3975"/>
                  </a:cubicBezTo>
                  <a:lnTo>
                    <a:pt x="287" y="3977"/>
                  </a:lnTo>
                  <a:lnTo>
                    <a:pt x="1708" y="5234"/>
                  </a:lnTo>
                  <a:cubicBezTo>
                    <a:pt x="1828" y="5338"/>
                    <a:pt x="1978" y="5391"/>
                    <a:pt x="2128" y="5391"/>
                  </a:cubicBezTo>
                  <a:cubicBezTo>
                    <a:pt x="2278" y="5391"/>
                    <a:pt x="2428" y="5338"/>
                    <a:pt x="2548" y="5234"/>
                  </a:cubicBezTo>
                  <a:lnTo>
                    <a:pt x="3969" y="3977"/>
                  </a:lnTo>
                  <a:cubicBezTo>
                    <a:pt x="4230" y="3744"/>
                    <a:pt x="4253" y="3343"/>
                    <a:pt x="4021" y="3083"/>
                  </a:cubicBezTo>
                  <a:cubicBezTo>
                    <a:pt x="3895" y="2944"/>
                    <a:pt x="3722" y="2873"/>
                    <a:pt x="3548" y="2873"/>
                  </a:cubicBezTo>
                  <a:cubicBezTo>
                    <a:pt x="3398" y="2873"/>
                    <a:pt x="3248" y="2925"/>
                    <a:pt x="3127" y="3032"/>
                  </a:cubicBezTo>
                  <a:lnTo>
                    <a:pt x="2762" y="3355"/>
                  </a:lnTo>
                  <a:lnTo>
                    <a:pt x="2762" y="622"/>
                  </a:lnTo>
                  <a:cubicBezTo>
                    <a:pt x="2756" y="277"/>
                    <a:pt x="2473" y="1"/>
                    <a:pt x="2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9"/>
          <p:cNvGrpSpPr/>
          <p:nvPr/>
        </p:nvGrpSpPr>
        <p:grpSpPr>
          <a:xfrm>
            <a:off x="1530803" y="2010243"/>
            <a:ext cx="376531" cy="375021"/>
            <a:chOff x="1530803" y="2170018"/>
            <a:chExt cx="376531" cy="375021"/>
          </a:xfrm>
        </p:grpSpPr>
        <p:sp>
          <p:nvSpPr>
            <p:cNvPr id="10112" name="Google Shape;10112;p79"/>
            <p:cNvSpPr/>
            <p:nvPr/>
          </p:nvSpPr>
          <p:spPr>
            <a:xfrm>
              <a:off x="1530803" y="2170018"/>
              <a:ext cx="376531" cy="375021"/>
            </a:xfrm>
            <a:custGeom>
              <a:avLst/>
              <a:gdLst/>
              <a:ahLst/>
              <a:cxnLst/>
              <a:rect l="l" t="t" r="r" b="b"/>
              <a:pathLst>
                <a:path w="13965" h="13909" extrusionOk="0">
                  <a:moveTo>
                    <a:pt x="8755" y="10923"/>
                  </a:moveTo>
                  <a:lnTo>
                    <a:pt x="9272" y="12442"/>
                  </a:lnTo>
                  <a:lnTo>
                    <a:pt x="4694" y="12442"/>
                  </a:lnTo>
                  <a:lnTo>
                    <a:pt x="5209" y="10923"/>
                  </a:lnTo>
                  <a:close/>
                  <a:moveTo>
                    <a:pt x="11849" y="12851"/>
                  </a:moveTo>
                  <a:cubicBezTo>
                    <a:pt x="11963" y="12851"/>
                    <a:pt x="12072" y="12910"/>
                    <a:pt x="12135" y="13007"/>
                  </a:cubicBezTo>
                  <a:lnTo>
                    <a:pt x="12453" y="13500"/>
                  </a:lnTo>
                  <a:lnTo>
                    <a:pt x="1511" y="13500"/>
                  </a:lnTo>
                  <a:lnTo>
                    <a:pt x="1828" y="13007"/>
                  </a:lnTo>
                  <a:cubicBezTo>
                    <a:pt x="1891" y="12910"/>
                    <a:pt x="2000" y="12851"/>
                    <a:pt x="2114" y="12851"/>
                  </a:cubicBezTo>
                  <a:close/>
                  <a:moveTo>
                    <a:pt x="719" y="0"/>
                  </a:moveTo>
                  <a:cubicBezTo>
                    <a:pt x="323" y="0"/>
                    <a:pt x="1" y="322"/>
                    <a:pt x="1" y="719"/>
                  </a:cubicBezTo>
                  <a:lnTo>
                    <a:pt x="1" y="10205"/>
                  </a:lnTo>
                  <a:cubicBezTo>
                    <a:pt x="1" y="10601"/>
                    <a:pt x="323" y="10923"/>
                    <a:pt x="719" y="10923"/>
                  </a:cubicBezTo>
                  <a:lnTo>
                    <a:pt x="4776" y="10923"/>
                  </a:lnTo>
                  <a:lnTo>
                    <a:pt x="4261" y="12442"/>
                  </a:lnTo>
                  <a:lnTo>
                    <a:pt x="2114" y="12442"/>
                  </a:lnTo>
                  <a:cubicBezTo>
                    <a:pt x="1860" y="12442"/>
                    <a:pt x="1623" y="12571"/>
                    <a:pt x="1485" y="12786"/>
                  </a:cubicBezTo>
                  <a:lnTo>
                    <a:pt x="964" y="13593"/>
                  </a:lnTo>
                  <a:cubicBezTo>
                    <a:pt x="875" y="13729"/>
                    <a:pt x="974" y="13908"/>
                    <a:pt x="1136" y="13908"/>
                  </a:cubicBezTo>
                  <a:lnTo>
                    <a:pt x="12828" y="13908"/>
                  </a:lnTo>
                  <a:cubicBezTo>
                    <a:pt x="12991" y="13908"/>
                    <a:pt x="13088" y="13729"/>
                    <a:pt x="13001" y="13593"/>
                  </a:cubicBezTo>
                  <a:lnTo>
                    <a:pt x="12480" y="12786"/>
                  </a:lnTo>
                  <a:cubicBezTo>
                    <a:pt x="12342" y="12571"/>
                    <a:pt x="12103" y="12442"/>
                    <a:pt x="11849" y="12442"/>
                  </a:cubicBezTo>
                  <a:lnTo>
                    <a:pt x="9704" y="12442"/>
                  </a:lnTo>
                  <a:lnTo>
                    <a:pt x="9187" y="10923"/>
                  </a:lnTo>
                  <a:lnTo>
                    <a:pt x="13246" y="10923"/>
                  </a:lnTo>
                  <a:cubicBezTo>
                    <a:pt x="13643" y="10923"/>
                    <a:pt x="13962" y="10601"/>
                    <a:pt x="13964" y="10205"/>
                  </a:cubicBezTo>
                  <a:lnTo>
                    <a:pt x="13964" y="719"/>
                  </a:lnTo>
                  <a:cubicBezTo>
                    <a:pt x="13962" y="322"/>
                    <a:pt x="13643" y="0"/>
                    <a:pt x="13246" y="0"/>
                  </a:cubicBezTo>
                  <a:lnTo>
                    <a:pt x="2914" y="0"/>
                  </a:lnTo>
                  <a:cubicBezTo>
                    <a:pt x="2803" y="4"/>
                    <a:pt x="2716" y="95"/>
                    <a:pt x="2716" y="206"/>
                  </a:cubicBezTo>
                  <a:cubicBezTo>
                    <a:pt x="2716" y="316"/>
                    <a:pt x="2803" y="407"/>
                    <a:pt x="2914" y="411"/>
                  </a:cubicBezTo>
                  <a:lnTo>
                    <a:pt x="13246" y="411"/>
                  </a:lnTo>
                  <a:cubicBezTo>
                    <a:pt x="13416" y="411"/>
                    <a:pt x="13554" y="549"/>
                    <a:pt x="13554" y="719"/>
                  </a:cubicBezTo>
                  <a:lnTo>
                    <a:pt x="13554" y="10205"/>
                  </a:lnTo>
                  <a:cubicBezTo>
                    <a:pt x="13554" y="10376"/>
                    <a:pt x="13416" y="10514"/>
                    <a:pt x="13246" y="10514"/>
                  </a:cubicBezTo>
                  <a:lnTo>
                    <a:pt x="719" y="10514"/>
                  </a:lnTo>
                  <a:cubicBezTo>
                    <a:pt x="548" y="10514"/>
                    <a:pt x="409" y="10376"/>
                    <a:pt x="409" y="10205"/>
                  </a:cubicBezTo>
                  <a:lnTo>
                    <a:pt x="409" y="719"/>
                  </a:lnTo>
                  <a:cubicBezTo>
                    <a:pt x="409" y="549"/>
                    <a:pt x="548" y="411"/>
                    <a:pt x="719" y="411"/>
                  </a:cubicBezTo>
                  <a:lnTo>
                    <a:pt x="2071" y="411"/>
                  </a:lnTo>
                  <a:cubicBezTo>
                    <a:pt x="2182" y="407"/>
                    <a:pt x="2268" y="316"/>
                    <a:pt x="2268" y="206"/>
                  </a:cubicBezTo>
                  <a:cubicBezTo>
                    <a:pt x="2268" y="95"/>
                    <a:pt x="2182" y="4"/>
                    <a:pt x="2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9"/>
            <p:cNvSpPr/>
            <p:nvPr/>
          </p:nvSpPr>
          <p:spPr>
            <a:xfrm>
              <a:off x="1555879" y="2195174"/>
              <a:ext cx="326327" cy="219933"/>
            </a:xfrm>
            <a:custGeom>
              <a:avLst/>
              <a:gdLst/>
              <a:ahLst/>
              <a:cxnLst/>
              <a:rect l="l" t="t" r="r" b="b"/>
              <a:pathLst>
                <a:path w="12103" h="8157" extrusionOk="0">
                  <a:moveTo>
                    <a:pt x="206" y="1"/>
                  </a:moveTo>
                  <a:cubicBezTo>
                    <a:pt x="93" y="1"/>
                    <a:pt x="0" y="94"/>
                    <a:pt x="0" y="206"/>
                  </a:cubicBezTo>
                  <a:lnTo>
                    <a:pt x="0" y="7951"/>
                  </a:lnTo>
                  <a:cubicBezTo>
                    <a:pt x="0" y="8064"/>
                    <a:pt x="93" y="8157"/>
                    <a:pt x="206" y="8157"/>
                  </a:cubicBezTo>
                  <a:lnTo>
                    <a:pt x="11898" y="8157"/>
                  </a:lnTo>
                  <a:cubicBezTo>
                    <a:pt x="12010" y="8157"/>
                    <a:pt x="12103" y="8064"/>
                    <a:pt x="12103" y="7951"/>
                  </a:cubicBezTo>
                  <a:lnTo>
                    <a:pt x="12103" y="6535"/>
                  </a:lnTo>
                  <a:cubicBezTo>
                    <a:pt x="12099" y="6424"/>
                    <a:pt x="12008" y="6335"/>
                    <a:pt x="11898" y="6335"/>
                  </a:cubicBezTo>
                  <a:cubicBezTo>
                    <a:pt x="11787" y="6335"/>
                    <a:pt x="11696" y="6424"/>
                    <a:pt x="11694" y="6535"/>
                  </a:cubicBezTo>
                  <a:lnTo>
                    <a:pt x="11694" y="7746"/>
                  </a:lnTo>
                  <a:lnTo>
                    <a:pt x="411" y="7746"/>
                  </a:lnTo>
                  <a:lnTo>
                    <a:pt x="411" y="411"/>
                  </a:lnTo>
                  <a:lnTo>
                    <a:pt x="11694" y="411"/>
                  </a:lnTo>
                  <a:lnTo>
                    <a:pt x="11694" y="5735"/>
                  </a:lnTo>
                  <a:cubicBezTo>
                    <a:pt x="11694" y="5848"/>
                    <a:pt x="11785" y="5941"/>
                    <a:pt x="11900" y="5941"/>
                  </a:cubicBezTo>
                  <a:lnTo>
                    <a:pt x="11898" y="5939"/>
                  </a:lnTo>
                  <a:cubicBezTo>
                    <a:pt x="12010" y="5939"/>
                    <a:pt x="12103" y="5848"/>
                    <a:pt x="12103" y="5733"/>
                  </a:cubicBezTo>
                  <a:lnTo>
                    <a:pt x="12103" y="206"/>
                  </a:lnTo>
                  <a:cubicBezTo>
                    <a:pt x="12103" y="94"/>
                    <a:pt x="12010" y="1"/>
                    <a:pt x="118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9"/>
            <p:cNvSpPr/>
            <p:nvPr/>
          </p:nvSpPr>
          <p:spPr>
            <a:xfrm>
              <a:off x="1702716" y="2426728"/>
              <a:ext cx="14695" cy="12565"/>
            </a:xfrm>
            <a:custGeom>
              <a:avLst/>
              <a:gdLst/>
              <a:ahLst/>
              <a:cxnLst/>
              <a:rect l="l" t="t" r="r" b="b"/>
              <a:pathLst>
                <a:path w="545" h="466" extrusionOk="0">
                  <a:moveTo>
                    <a:pt x="236" y="1"/>
                  </a:moveTo>
                  <a:cubicBezTo>
                    <a:pt x="235" y="1"/>
                    <a:pt x="234" y="1"/>
                    <a:pt x="234" y="1"/>
                  </a:cubicBezTo>
                  <a:cubicBezTo>
                    <a:pt x="105" y="1"/>
                    <a:pt x="1" y="105"/>
                    <a:pt x="1" y="234"/>
                  </a:cubicBezTo>
                  <a:cubicBezTo>
                    <a:pt x="1" y="374"/>
                    <a:pt x="115" y="466"/>
                    <a:pt x="235" y="466"/>
                  </a:cubicBezTo>
                  <a:cubicBezTo>
                    <a:pt x="293" y="466"/>
                    <a:pt x="351" y="445"/>
                    <a:pt x="399" y="397"/>
                  </a:cubicBezTo>
                  <a:cubicBezTo>
                    <a:pt x="545" y="250"/>
                    <a:pt x="442" y="1"/>
                    <a:pt x="2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9"/>
            <p:cNvSpPr/>
            <p:nvPr/>
          </p:nvSpPr>
          <p:spPr>
            <a:xfrm>
              <a:off x="1722776" y="2426728"/>
              <a:ext cx="14722" cy="12565"/>
            </a:xfrm>
            <a:custGeom>
              <a:avLst/>
              <a:gdLst/>
              <a:ahLst/>
              <a:cxnLst/>
              <a:rect l="l" t="t" r="r" b="b"/>
              <a:pathLst>
                <a:path w="546" h="466" extrusionOk="0">
                  <a:moveTo>
                    <a:pt x="234" y="1"/>
                  </a:moveTo>
                  <a:cubicBezTo>
                    <a:pt x="105" y="1"/>
                    <a:pt x="1" y="105"/>
                    <a:pt x="1" y="234"/>
                  </a:cubicBezTo>
                  <a:cubicBezTo>
                    <a:pt x="2" y="374"/>
                    <a:pt x="117" y="466"/>
                    <a:pt x="236" y="466"/>
                  </a:cubicBezTo>
                  <a:cubicBezTo>
                    <a:pt x="294" y="466"/>
                    <a:pt x="352" y="445"/>
                    <a:pt x="399" y="397"/>
                  </a:cubicBezTo>
                  <a:cubicBezTo>
                    <a:pt x="545" y="249"/>
                    <a:pt x="441"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9"/>
            <p:cNvSpPr/>
            <p:nvPr/>
          </p:nvSpPr>
          <p:spPr>
            <a:xfrm>
              <a:off x="1611637" y="2223161"/>
              <a:ext cx="33218" cy="164876"/>
            </a:xfrm>
            <a:custGeom>
              <a:avLst/>
              <a:gdLst/>
              <a:ahLst/>
              <a:cxnLst/>
              <a:rect l="l" t="t" r="r" b="b"/>
              <a:pathLst>
                <a:path w="1232" h="6115" extrusionOk="0">
                  <a:moveTo>
                    <a:pt x="823" y="1457"/>
                  </a:moveTo>
                  <a:lnTo>
                    <a:pt x="823" y="3472"/>
                  </a:lnTo>
                  <a:lnTo>
                    <a:pt x="411" y="3472"/>
                  </a:lnTo>
                  <a:lnTo>
                    <a:pt x="411" y="1457"/>
                  </a:lnTo>
                  <a:close/>
                  <a:moveTo>
                    <a:pt x="598" y="1"/>
                  </a:moveTo>
                  <a:cubicBezTo>
                    <a:pt x="486" y="1"/>
                    <a:pt x="393" y="92"/>
                    <a:pt x="393" y="204"/>
                  </a:cubicBezTo>
                  <a:lnTo>
                    <a:pt x="393" y="1049"/>
                  </a:lnTo>
                  <a:lnTo>
                    <a:pt x="206" y="1049"/>
                  </a:lnTo>
                  <a:cubicBezTo>
                    <a:pt x="93" y="1049"/>
                    <a:pt x="2" y="1139"/>
                    <a:pt x="0" y="1252"/>
                  </a:cubicBezTo>
                  <a:lnTo>
                    <a:pt x="0" y="3677"/>
                  </a:lnTo>
                  <a:cubicBezTo>
                    <a:pt x="2" y="3790"/>
                    <a:pt x="93" y="3882"/>
                    <a:pt x="206" y="3882"/>
                  </a:cubicBezTo>
                  <a:lnTo>
                    <a:pt x="393" y="3882"/>
                  </a:lnTo>
                  <a:lnTo>
                    <a:pt x="393" y="5909"/>
                  </a:lnTo>
                  <a:cubicBezTo>
                    <a:pt x="393" y="6021"/>
                    <a:pt x="486" y="6114"/>
                    <a:pt x="598" y="6114"/>
                  </a:cubicBezTo>
                  <a:cubicBezTo>
                    <a:pt x="711" y="6114"/>
                    <a:pt x="804" y="6021"/>
                    <a:pt x="804" y="5909"/>
                  </a:cubicBezTo>
                  <a:lnTo>
                    <a:pt x="804" y="3880"/>
                  </a:lnTo>
                  <a:lnTo>
                    <a:pt x="1027" y="3880"/>
                  </a:lnTo>
                  <a:cubicBezTo>
                    <a:pt x="1141" y="3880"/>
                    <a:pt x="1232" y="3790"/>
                    <a:pt x="1232" y="3677"/>
                  </a:cubicBezTo>
                  <a:lnTo>
                    <a:pt x="1232" y="1252"/>
                  </a:lnTo>
                  <a:cubicBezTo>
                    <a:pt x="1232" y="1139"/>
                    <a:pt x="1141" y="1049"/>
                    <a:pt x="1027" y="1049"/>
                  </a:cubicBezTo>
                  <a:lnTo>
                    <a:pt x="804" y="1049"/>
                  </a:lnTo>
                  <a:lnTo>
                    <a:pt x="804" y="204"/>
                  </a:lnTo>
                  <a:cubicBezTo>
                    <a:pt x="804" y="92"/>
                    <a:pt x="711" y="1"/>
                    <a:pt x="5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9"/>
            <p:cNvSpPr/>
            <p:nvPr/>
          </p:nvSpPr>
          <p:spPr>
            <a:xfrm>
              <a:off x="1655963" y="2223323"/>
              <a:ext cx="33218" cy="164714"/>
            </a:xfrm>
            <a:custGeom>
              <a:avLst/>
              <a:gdLst/>
              <a:ahLst/>
              <a:cxnLst/>
              <a:rect l="l" t="t" r="r" b="b"/>
              <a:pathLst>
                <a:path w="1232" h="6109" extrusionOk="0">
                  <a:moveTo>
                    <a:pt x="821" y="2252"/>
                  </a:moveTo>
                  <a:lnTo>
                    <a:pt x="821" y="4269"/>
                  </a:lnTo>
                  <a:lnTo>
                    <a:pt x="409" y="4269"/>
                  </a:lnTo>
                  <a:lnTo>
                    <a:pt x="409" y="2252"/>
                  </a:lnTo>
                  <a:close/>
                  <a:moveTo>
                    <a:pt x="598" y="1"/>
                  </a:moveTo>
                  <a:cubicBezTo>
                    <a:pt x="488" y="1"/>
                    <a:pt x="397" y="90"/>
                    <a:pt x="393" y="198"/>
                  </a:cubicBezTo>
                  <a:lnTo>
                    <a:pt x="393" y="1844"/>
                  </a:lnTo>
                  <a:lnTo>
                    <a:pt x="205" y="1844"/>
                  </a:lnTo>
                  <a:cubicBezTo>
                    <a:pt x="93" y="1844"/>
                    <a:pt x="0" y="1937"/>
                    <a:pt x="0" y="2049"/>
                  </a:cubicBezTo>
                  <a:lnTo>
                    <a:pt x="0" y="4472"/>
                  </a:lnTo>
                  <a:cubicBezTo>
                    <a:pt x="0" y="4585"/>
                    <a:pt x="93" y="4678"/>
                    <a:pt x="205" y="4678"/>
                  </a:cubicBezTo>
                  <a:lnTo>
                    <a:pt x="393" y="4678"/>
                  </a:lnTo>
                  <a:lnTo>
                    <a:pt x="393" y="5903"/>
                  </a:lnTo>
                  <a:cubicBezTo>
                    <a:pt x="393" y="6015"/>
                    <a:pt x="483" y="6108"/>
                    <a:pt x="597" y="6108"/>
                  </a:cubicBezTo>
                  <a:lnTo>
                    <a:pt x="597" y="6108"/>
                  </a:lnTo>
                  <a:cubicBezTo>
                    <a:pt x="711" y="6108"/>
                    <a:pt x="801" y="6015"/>
                    <a:pt x="801" y="5903"/>
                  </a:cubicBezTo>
                  <a:lnTo>
                    <a:pt x="801" y="4678"/>
                  </a:lnTo>
                  <a:lnTo>
                    <a:pt x="1026" y="4678"/>
                  </a:lnTo>
                  <a:cubicBezTo>
                    <a:pt x="1139" y="4678"/>
                    <a:pt x="1232" y="4585"/>
                    <a:pt x="1232" y="4472"/>
                  </a:cubicBezTo>
                  <a:lnTo>
                    <a:pt x="1232" y="2049"/>
                  </a:lnTo>
                  <a:cubicBezTo>
                    <a:pt x="1232" y="1935"/>
                    <a:pt x="1139" y="1844"/>
                    <a:pt x="1026" y="1844"/>
                  </a:cubicBezTo>
                  <a:lnTo>
                    <a:pt x="801" y="1844"/>
                  </a:lnTo>
                  <a:lnTo>
                    <a:pt x="801" y="198"/>
                  </a:lnTo>
                  <a:cubicBezTo>
                    <a:pt x="797" y="90"/>
                    <a:pt x="709" y="1"/>
                    <a:pt x="598" y="1"/>
                  </a:cubicBezTo>
                  <a:close/>
                  <a:moveTo>
                    <a:pt x="597" y="6108"/>
                  </a:moveTo>
                  <a:lnTo>
                    <a:pt x="597" y="6108"/>
                  </a:lnTo>
                  <a:cubicBezTo>
                    <a:pt x="597" y="6108"/>
                    <a:pt x="597" y="6108"/>
                    <a:pt x="596" y="6108"/>
                  </a:cubicBezTo>
                  <a:lnTo>
                    <a:pt x="598" y="6108"/>
                  </a:lnTo>
                  <a:cubicBezTo>
                    <a:pt x="598" y="6108"/>
                    <a:pt x="598" y="6108"/>
                    <a:pt x="597" y="61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9"/>
            <p:cNvSpPr/>
            <p:nvPr/>
          </p:nvSpPr>
          <p:spPr>
            <a:xfrm>
              <a:off x="1700236" y="2223107"/>
              <a:ext cx="33218" cy="164930"/>
            </a:xfrm>
            <a:custGeom>
              <a:avLst/>
              <a:gdLst/>
              <a:ahLst/>
              <a:cxnLst/>
              <a:rect l="l" t="t" r="r" b="b"/>
              <a:pathLst>
                <a:path w="1232" h="6117" extrusionOk="0">
                  <a:moveTo>
                    <a:pt x="823" y="1860"/>
                  </a:moveTo>
                  <a:lnTo>
                    <a:pt x="823" y="3874"/>
                  </a:lnTo>
                  <a:lnTo>
                    <a:pt x="411" y="3874"/>
                  </a:lnTo>
                  <a:lnTo>
                    <a:pt x="411" y="1860"/>
                  </a:lnTo>
                  <a:close/>
                  <a:moveTo>
                    <a:pt x="598" y="1"/>
                  </a:moveTo>
                  <a:cubicBezTo>
                    <a:pt x="485" y="1"/>
                    <a:pt x="393" y="94"/>
                    <a:pt x="393" y="206"/>
                  </a:cubicBezTo>
                  <a:lnTo>
                    <a:pt x="393" y="1451"/>
                  </a:lnTo>
                  <a:lnTo>
                    <a:pt x="205" y="1451"/>
                  </a:lnTo>
                  <a:cubicBezTo>
                    <a:pt x="204" y="1451"/>
                    <a:pt x="203" y="1451"/>
                    <a:pt x="202" y="1451"/>
                  </a:cubicBezTo>
                  <a:cubicBezTo>
                    <a:pt x="91" y="1451"/>
                    <a:pt x="0" y="1543"/>
                    <a:pt x="0" y="1654"/>
                  </a:cubicBezTo>
                  <a:lnTo>
                    <a:pt x="0" y="4080"/>
                  </a:lnTo>
                  <a:cubicBezTo>
                    <a:pt x="0" y="4192"/>
                    <a:pt x="93" y="4283"/>
                    <a:pt x="205" y="4283"/>
                  </a:cubicBezTo>
                  <a:lnTo>
                    <a:pt x="393" y="4283"/>
                  </a:lnTo>
                  <a:lnTo>
                    <a:pt x="393" y="5911"/>
                  </a:lnTo>
                  <a:cubicBezTo>
                    <a:pt x="393" y="6023"/>
                    <a:pt x="485" y="6116"/>
                    <a:pt x="598" y="6116"/>
                  </a:cubicBezTo>
                  <a:cubicBezTo>
                    <a:pt x="710" y="6116"/>
                    <a:pt x="803" y="6023"/>
                    <a:pt x="803" y="5911"/>
                  </a:cubicBezTo>
                  <a:lnTo>
                    <a:pt x="803" y="4283"/>
                  </a:lnTo>
                  <a:lnTo>
                    <a:pt x="1026" y="4283"/>
                  </a:lnTo>
                  <a:cubicBezTo>
                    <a:pt x="1139" y="4283"/>
                    <a:pt x="1231" y="4192"/>
                    <a:pt x="1231" y="4080"/>
                  </a:cubicBezTo>
                  <a:lnTo>
                    <a:pt x="1231" y="1654"/>
                  </a:lnTo>
                  <a:cubicBezTo>
                    <a:pt x="1231" y="1542"/>
                    <a:pt x="1139" y="1451"/>
                    <a:pt x="1026" y="1451"/>
                  </a:cubicBezTo>
                  <a:lnTo>
                    <a:pt x="803" y="1451"/>
                  </a:lnTo>
                  <a:lnTo>
                    <a:pt x="803" y="206"/>
                  </a:lnTo>
                  <a:cubicBezTo>
                    <a:pt x="801" y="94"/>
                    <a:pt x="710" y="1"/>
                    <a:pt x="5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9"/>
            <p:cNvSpPr/>
            <p:nvPr/>
          </p:nvSpPr>
          <p:spPr>
            <a:xfrm>
              <a:off x="1744535" y="2223161"/>
              <a:ext cx="33191" cy="164876"/>
            </a:xfrm>
            <a:custGeom>
              <a:avLst/>
              <a:gdLst/>
              <a:ahLst/>
              <a:cxnLst/>
              <a:rect l="l" t="t" r="r" b="b"/>
              <a:pathLst>
                <a:path w="1231" h="6115" extrusionOk="0">
                  <a:moveTo>
                    <a:pt x="822" y="1258"/>
                  </a:moveTo>
                  <a:lnTo>
                    <a:pt x="822" y="3273"/>
                  </a:lnTo>
                  <a:lnTo>
                    <a:pt x="409" y="3273"/>
                  </a:lnTo>
                  <a:lnTo>
                    <a:pt x="409" y="1258"/>
                  </a:lnTo>
                  <a:close/>
                  <a:moveTo>
                    <a:pt x="597" y="1"/>
                  </a:moveTo>
                  <a:cubicBezTo>
                    <a:pt x="484" y="1"/>
                    <a:pt x="394" y="92"/>
                    <a:pt x="394" y="206"/>
                  </a:cubicBezTo>
                  <a:lnTo>
                    <a:pt x="394" y="849"/>
                  </a:lnTo>
                  <a:lnTo>
                    <a:pt x="204" y="849"/>
                  </a:lnTo>
                  <a:cubicBezTo>
                    <a:pt x="92" y="849"/>
                    <a:pt x="1" y="940"/>
                    <a:pt x="1" y="1053"/>
                  </a:cubicBezTo>
                  <a:lnTo>
                    <a:pt x="1" y="3476"/>
                  </a:lnTo>
                  <a:cubicBezTo>
                    <a:pt x="1" y="3590"/>
                    <a:pt x="92" y="3681"/>
                    <a:pt x="204" y="3681"/>
                  </a:cubicBezTo>
                  <a:lnTo>
                    <a:pt x="394" y="3681"/>
                  </a:lnTo>
                  <a:lnTo>
                    <a:pt x="394" y="5911"/>
                  </a:lnTo>
                  <a:cubicBezTo>
                    <a:pt x="394" y="6023"/>
                    <a:pt x="484" y="6114"/>
                    <a:pt x="597" y="6114"/>
                  </a:cubicBezTo>
                  <a:cubicBezTo>
                    <a:pt x="711" y="6114"/>
                    <a:pt x="802" y="6021"/>
                    <a:pt x="802" y="5909"/>
                  </a:cubicBezTo>
                  <a:lnTo>
                    <a:pt x="802" y="3681"/>
                  </a:lnTo>
                  <a:lnTo>
                    <a:pt x="1027" y="3681"/>
                  </a:lnTo>
                  <a:cubicBezTo>
                    <a:pt x="1139" y="3681"/>
                    <a:pt x="1230" y="3588"/>
                    <a:pt x="1230" y="3476"/>
                  </a:cubicBezTo>
                  <a:lnTo>
                    <a:pt x="1230" y="1053"/>
                  </a:lnTo>
                  <a:cubicBezTo>
                    <a:pt x="1230" y="940"/>
                    <a:pt x="1139" y="847"/>
                    <a:pt x="1027" y="847"/>
                  </a:cubicBezTo>
                  <a:lnTo>
                    <a:pt x="802" y="847"/>
                  </a:lnTo>
                  <a:lnTo>
                    <a:pt x="802" y="206"/>
                  </a:lnTo>
                  <a:cubicBezTo>
                    <a:pt x="802" y="92"/>
                    <a:pt x="709"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9"/>
            <p:cNvSpPr/>
            <p:nvPr/>
          </p:nvSpPr>
          <p:spPr>
            <a:xfrm>
              <a:off x="1788808" y="2223161"/>
              <a:ext cx="33245" cy="164876"/>
            </a:xfrm>
            <a:custGeom>
              <a:avLst/>
              <a:gdLst/>
              <a:ahLst/>
              <a:cxnLst/>
              <a:rect l="l" t="t" r="r" b="b"/>
              <a:pathLst>
                <a:path w="1233" h="6115" extrusionOk="0">
                  <a:moveTo>
                    <a:pt x="822" y="2860"/>
                  </a:moveTo>
                  <a:lnTo>
                    <a:pt x="822" y="4877"/>
                  </a:lnTo>
                  <a:lnTo>
                    <a:pt x="409" y="4877"/>
                  </a:lnTo>
                  <a:lnTo>
                    <a:pt x="409" y="2860"/>
                  </a:lnTo>
                  <a:close/>
                  <a:moveTo>
                    <a:pt x="599" y="1"/>
                  </a:moveTo>
                  <a:cubicBezTo>
                    <a:pt x="484" y="1"/>
                    <a:pt x="393" y="92"/>
                    <a:pt x="393" y="204"/>
                  </a:cubicBezTo>
                  <a:lnTo>
                    <a:pt x="393" y="2452"/>
                  </a:lnTo>
                  <a:lnTo>
                    <a:pt x="206" y="2452"/>
                  </a:lnTo>
                  <a:cubicBezTo>
                    <a:pt x="91" y="2452"/>
                    <a:pt x="1" y="2542"/>
                    <a:pt x="1" y="2657"/>
                  </a:cubicBezTo>
                  <a:lnTo>
                    <a:pt x="1" y="5080"/>
                  </a:lnTo>
                  <a:cubicBezTo>
                    <a:pt x="1" y="5193"/>
                    <a:pt x="91" y="5285"/>
                    <a:pt x="206" y="5285"/>
                  </a:cubicBezTo>
                  <a:lnTo>
                    <a:pt x="393" y="5285"/>
                  </a:lnTo>
                  <a:lnTo>
                    <a:pt x="393" y="5909"/>
                  </a:lnTo>
                  <a:cubicBezTo>
                    <a:pt x="393" y="6023"/>
                    <a:pt x="484" y="6114"/>
                    <a:pt x="599" y="6114"/>
                  </a:cubicBezTo>
                  <a:cubicBezTo>
                    <a:pt x="711" y="6114"/>
                    <a:pt x="802" y="6021"/>
                    <a:pt x="802" y="5909"/>
                  </a:cubicBezTo>
                  <a:lnTo>
                    <a:pt x="802" y="5285"/>
                  </a:lnTo>
                  <a:lnTo>
                    <a:pt x="1027" y="5285"/>
                  </a:lnTo>
                  <a:cubicBezTo>
                    <a:pt x="1139" y="5285"/>
                    <a:pt x="1232" y="5193"/>
                    <a:pt x="1230" y="5080"/>
                  </a:cubicBezTo>
                  <a:lnTo>
                    <a:pt x="1230" y="2657"/>
                  </a:lnTo>
                  <a:cubicBezTo>
                    <a:pt x="1230" y="2542"/>
                    <a:pt x="1139" y="2452"/>
                    <a:pt x="1027" y="2452"/>
                  </a:cubicBezTo>
                  <a:lnTo>
                    <a:pt x="802" y="2452"/>
                  </a:lnTo>
                  <a:lnTo>
                    <a:pt x="802" y="204"/>
                  </a:lnTo>
                  <a:cubicBezTo>
                    <a:pt x="802" y="92"/>
                    <a:pt x="711" y="1"/>
                    <a:pt x="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79"/>
          <p:cNvGrpSpPr/>
          <p:nvPr/>
        </p:nvGrpSpPr>
        <p:grpSpPr>
          <a:xfrm>
            <a:off x="1552104" y="1408898"/>
            <a:ext cx="333877" cy="376477"/>
            <a:chOff x="1552104" y="1568673"/>
            <a:chExt cx="333877" cy="376477"/>
          </a:xfrm>
        </p:grpSpPr>
        <p:sp>
          <p:nvSpPr>
            <p:cNvPr id="10122" name="Google Shape;10122;p79"/>
            <p:cNvSpPr/>
            <p:nvPr/>
          </p:nvSpPr>
          <p:spPr>
            <a:xfrm>
              <a:off x="1552104" y="1568673"/>
              <a:ext cx="333877" cy="376477"/>
            </a:xfrm>
            <a:custGeom>
              <a:avLst/>
              <a:gdLst/>
              <a:ahLst/>
              <a:cxnLst/>
              <a:rect l="l" t="t" r="r" b="b"/>
              <a:pathLst>
                <a:path w="12383" h="13963" extrusionOk="0">
                  <a:moveTo>
                    <a:pt x="6193" y="1378"/>
                  </a:moveTo>
                  <a:cubicBezTo>
                    <a:pt x="7242" y="1378"/>
                    <a:pt x="7975" y="2109"/>
                    <a:pt x="7975" y="3154"/>
                  </a:cubicBezTo>
                  <a:lnTo>
                    <a:pt x="7975" y="3673"/>
                  </a:lnTo>
                  <a:lnTo>
                    <a:pt x="4409" y="3673"/>
                  </a:lnTo>
                  <a:lnTo>
                    <a:pt x="4409" y="3154"/>
                  </a:lnTo>
                  <a:cubicBezTo>
                    <a:pt x="4409" y="2109"/>
                    <a:pt x="5143" y="1378"/>
                    <a:pt x="6193" y="1378"/>
                  </a:cubicBezTo>
                  <a:close/>
                  <a:moveTo>
                    <a:pt x="6196" y="409"/>
                  </a:moveTo>
                  <a:cubicBezTo>
                    <a:pt x="7712" y="409"/>
                    <a:pt x="8943" y="1636"/>
                    <a:pt x="8945" y="3154"/>
                  </a:cubicBezTo>
                  <a:lnTo>
                    <a:pt x="8945" y="3673"/>
                  </a:lnTo>
                  <a:lnTo>
                    <a:pt x="8383" y="3673"/>
                  </a:lnTo>
                  <a:lnTo>
                    <a:pt x="8383" y="3154"/>
                  </a:lnTo>
                  <a:cubicBezTo>
                    <a:pt x="8383" y="1887"/>
                    <a:pt x="7461" y="970"/>
                    <a:pt x="6193" y="970"/>
                  </a:cubicBezTo>
                  <a:cubicBezTo>
                    <a:pt x="4922" y="970"/>
                    <a:pt x="4000" y="1887"/>
                    <a:pt x="4000" y="3154"/>
                  </a:cubicBezTo>
                  <a:lnTo>
                    <a:pt x="4000" y="3673"/>
                  </a:lnTo>
                  <a:lnTo>
                    <a:pt x="3438" y="3673"/>
                  </a:lnTo>
                  <a:lnTo>
                    <a:pt x="3438" y="3154"/>
                  </a:lnTo>
                  <a:cubicBezTo>
                    <a:pt x="3438" y="1641"/>
                    <a:pt x="4673" y="409"/>
                    <a:pt x="6193" y="409"/>
                  </a:cubicBezTo>
                  <a:cubicBezTo>
                    <a:pt x="6194" y="409"/>
                    <a:pt x="6195" y="409"/>
                    <a:pt x="6196" y="409"/>
                  </a:cubicBezTo>
                  <a:close/>
                  <a:moveTo>
                    <a:pt x="6200" y="1"/>
                  </a:moveTo>
                  <a:cubicBezTo>
                    <a:pt x="6197" y="1"/>
                    <a:pt x="6195" y="1"/>
                    <a:pt x="6193" y="1"/>
                  </a:cubicBezTo>
                  <a:cubicBezTo>
                    <a:pt x="4448" y="1"/>
                    <a:pt x="3029" y="1416"/>
                    <a:pt x="3029" y="3154"/>
                  </a:cubicBezTo>
                  <a:lnTo>
                    <a:pt x="3029" y="3673"/>
                  </a:lnTo>
                  <a:lnTo>
                    <a:pt x="638" y="3673"/>
                  </a:lnTo>
                  <a:cubicBezTo>
                    <a:pt x="288" y="3675"/>
                    <a:pt x="4" y="3958"/>
                    <a:pt x="4" y="4309"/>
                  </a:cubicBezTo>
                  <a:lnTo>
                    <a:pt x="4" y="6967"/>
                  </a:lnTo>
                  <a:cubicBezTo>
                    <a:pt x="0" y="7081"/>
                    <a:pt x="93" y="7178"/>
                    <a:pt x="208" y="7178"/>
                  </a:cubicBezTo>
                  <a:cubicBezTo>
                    <a:pt x="324" y="7178"/>
                    <a:pt x="417" y="7081"/>
                    <a:pt x="413" y="6967"/>
                  </a:cubicBezTo>
                  <a:lnTo>
                    <a:pt x="413" y="4309"/>
                  </a:lnTo>
                  <a:cubicBezTo>
                    <a:pt x="413" y="4184"/>
                    <a:pt x="513" y="4084"/>
                    <a:pt x="638" y="4084"/>
                  </a:cubicBezTo>
                  <a:lnTo>
                    <a:pt x="11750" y="4084"/>
                  </a:lnTo>
                  <a:cubicBezTo>
                    <a:pt x="11874" y="4084"/>
                    <a:pt x="11974" y="4184"/>
                    <a:pt x="11974" y="4309"/>
                  </a:cubicBezTo>
                  <a:lnTo>
                    <a:pt x="11974" y="13329"/>
                  </a:lnTo>
                  <a:cubicBezTo>
                    <a:pt x="11974" y="13453"/>
                    <a:pt x="11874" y="13554"/>
                    <a:pt x="11750" y="13554"/>
                  </a:cubicBezTo>
                  <a:lnTo>
                    <a:pt x="636" y="13554"/>
                  </a:lnTo>
                  <a:cubicBezTo>
                    <a:pt x="511" y="13554"/>
                    <a:pt x="411" y="13453"/>
                    <a:pt x="411" y="13329"/>
                  </a:cubicBezTo>
                  <a:lnTo>
                    <a:pt x="411" y="7736"/>
                  </a:lnTo>
                  <a:cubicBezTo>
                    <a:pt x="407" y="7626"/>
                    <a:pt x="316" y="7537"/>
                    <a:pt x="206" y="7537"/>
                  </a:cubicBezTo>
                  <a:cubicBezTo>
                    <a:pt x="97" y="7537"/>
                    <a:pt x="6" y="7626"/>
                    <a:pt x="2" y="7736"/>
                  </a:cubicBezTo>
                  <a:lnTo>
                    <a:pt x="2" y="13329"/>
                  </a:lnTo>
                  <a:cubicBezTo>
                    <a:pt x="2" y="13680"/>
                    <a:pt x="286" y="13962"/>
                    <a:pt x="636" y="13962"/>
                  </a:cubicBezTo>
                  <a:lnTo>
                    <a:pt x="11748" y="13962"/>
                  </a:lnTo>
                  <a:cubicBezTo>
                    <a:pt x="12099" y="13962"/>
                    <a:pt x="12383" y="13680"/>
                    <a:pt x="12383" y="13329"/>
                  </a:cubicBezTo>
                  <a:lnTo>
                    <a:pt x="12383" y="4309"/>
                  </a:lnTo>
                  <a:cubicBezTo>
                    <a:pt x="12383" y="3958"/>
                    <a:pt x="12099" y="3675"/>
                    <a:pt x="11748" y="3673"/>
                  </a:cubicBezTo>
                  <a:lnTo>
                    <a:pt x="9356" y="3673"/>
                  </a:lnTo>
                  <a:lnTo>
                    <a:pt x="9356" y="3154"/>
                  </a:lnTo>
                  <a:cubicBezTo>
                    <a:pt x="9354" y="1412"/>
                    <a:pt x="7941" y="1"/>
                    <a:pt x="6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9"/>
            <p:cNvSpPr/>
            <p:nvPr/>
          </p:nvSpPr>
          <p:spPr>
            <a:xfrm>
              <a:off x="1575238" y="1690732"/>
              <a:ext cx="287609" cy="231419"/>
            </a:xfrm>
            <a:custGeom>
              <a:avLst/>
              <a:gdLst/>
              <a:ahLst/>
              <a:cxnLst/>
              <a:rect l="l" t="t" r="r" b="b"/>
              <a:pathLst>
                <a:path w="10667" h="8583" extrusionOk="0">
                  <a:moveTo>
                    <a:pt x="206" y="1"/>
                  </a:moveTo>
                  <a:cubicBezTo>
                    <a:pt x="91" y="1"/>
                    <a:pt x="1" y="94"/>
                    <a:pt x="1" y="206"/>
                  </a:cubicBezTo>
                  <a:lnTo>
                    <a:pt x="1" y="8378"/>
                  </a:lnTo>
                  <a:cubicBezTo>
                    <a:pt x="1" y="8490"/>
                    <a:pt x="91" y="8583"/>
                    <a:pt x="206" y="8583"/>
                  </a:cubicBezTo>
                  <a:lnTo>
                    <a:pt x="10463" y="8583"/>
                  </a:lnTo>
                  <a:cubicBezTo>
                    <a:pt x="10576" y="8583"/>
                    <a:pt x="10667" y="8490"/>
                    <a:pt x="10667" y="8378"/>
                  </a:cubicBezTo>
                  <a:lnTo>
                    <a:pt x="10667" y="7407"/>
                  </a:lnTo>
                  <a:cubicBezTo>
                    <a:pt x="10663" y="7296"/>
                    <a:pt x="10572" y="7207"/>
                    <a:pt x="10463" y="7207"/>
                  </a:cubicBezTo>
                  <a:cubicBezTo>
                    <a:pt x="10353" y="7207"/>
                    <a:pt x="10262" y="7296"/>
                    <a:pt x="10258" y="7407"/>
                  </a:cubicBezTo>
                  <a:lnTo>
                    <a:pt x="10258" y="8174"/>
                  </a:lnTo>
                  <a:lnTo>
                    <a:pt x="409" y="8174"/>
                  </a:lnTo>
                  <a:lnTo>
                    <a:pt x="409" y="411"/>
                  </a:lnTo>
                  <a:lnTo>
                    <a:pt x="10258" y="411"/>
                  </a:lnTo>
                  <a:lnTo>
                    <a:pt x="10258" y="6621"/>
                  </a:lnTo>
                  <a:cubicBezTo>
                    <a:pt x="10262" y="6732"/>
                    <a:pt x="10353" y="6821"/>
                    <a:pt x="10463" y="6821"/>
                  </a:cubicBezTo>
                  <a:cubicBezTo>
                    <a:pt x="10572" y="6821"/>
                    <a:pt x="10663" y="6732"/>
                    <a:pt x="10667" y="6621"/>
                  </a:cubicBezTo>
                  <a:lnTo>
                    <a:pt x="10667" y="206"/>
                  </a:lnTo>
                  <a:cubicBezTo>
                    <a:pt x="10667" y="94"/>
                    <a:pt x="10576" y="1"/>
                    <a:pt x="10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9"/>
            <p:cNvSpPr/>
            <p:nvPr/>
          </p:nvSpPr>
          <p:spPr>
            <a:xfrm>
              <a:off x="1629729" y="1716266"/>
              <a:ext cx="178680" cy="177629"/>
            </a:xfrm>
            <a:custGeom>
              <a:avLst/>
              <a:gdLst/>
              <a:ahLst/>
              <a:cxnLst/>
              <a:rect l="l" t="t" r="r" b="b"/>
              <a:pathLst>
                <a:path w="6627" h="6588" extrusionOk="0">
                  <a:moveTo>
                    <a:pt x="3314" y="411"/>
                  </a:moveTo>
                  <a:cubicBezTo>
                    <a:pt x="4914" y="411"/>
                    <a:pt x="6216" y="1704"/>
                    <a:pt x="6216" y="3294"/>
                  </a:cubicBezTo>
                  <a:cubicBezTo>
                    <a:pt x="6216" y="4885"/>
                    <a:pt x="4914" y="6177"/>
                    <a:pt x="3314" y="6177"/>
                  </a:cubicBezTo>
                  <a:cubicBezTo>
                    <a:pt x="1713" y="6177"/>
                    <a:pt x="411" y="4885"/>
                    <a:pt x="411" y="3294"/>
                  </a:cubicBezTo>
                  <a:cubicBezTo>
                    <a:pt x="411" y="1704"/>
                    <a:pt x="1713" y="411"/>
                    <a:pt x="3314" y="411"/>
                  </a:cubicBezTo>
                  <a:close/>
                  <a:moveTo>
                    <a:pt x="3314" y="1"/>
                  </a:moveTo>
                  <a:cubicBezTo>
                    <a:pt x="1486" y="1"/>
                    <a:pt x="0" y="1479"/>
                    <a:pt x="0" y="3294"/>
                  </a:cubicBezTo>
                  <a:cubicBezTo>
                    <a:pt x="0" y="5110"/>
                    <a:pt x="1486" y="6588"/>
                    <a:pt x="3314" y="6588"/>
                  </a:cubicBezTo>
                  <a:cubicBezTo>
                    <a:pt x="5141" y="6588"/>
                    <a:pt x="6627" y="5110"/>
                    <a:pt x="6627" y="3294"/>
                  </a:cubicBezTo>
                  <a:cubicBezTo>
                    <a:pt x="6627" y="1479"/>
                    <a:pt x="5141" y="1"/>
                    <a:pt x="3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9"/>
            <p:cNvSpPr/>
            <p:nvPr/>
          </p:nvSpPr>
          <p:spPr>
            <a:xfrm>
              <a:off x="1651110" y="1737566"/>
              <a:ext cx="135864" cy="135055"/>
            </a:xfrm>
            <a:custGeom>
              <a:avLst/>
              <a:gdLst/>
              <a:ahLst/>
              <a:cxnLst/>
              <a:rect l="l" t="t" r="r" b="b"/>
              <a:pathLst>
                <a:path w="5039" h="5009" extrusionOk="0">
                  <a:moveTo>
                    <a:pt x="2521" y="411"/>
                  </a:moveTo>
                  <a:cubicBezTo>
                    <a:pt x="3683" y="411"/>
                    <a:pt x="4630" y="1350"/>
                    <a:pt x="4630" y="2504"/>
                  </a:cubicBezTo>
                  <a:cubicBezTo>
                    <a:pt x="4630" y="3659"/>
                    <a:pt x="3683" y="4600"/>
                    <a:pt x="2521" y="4600"/>
                  </a:cubicBezTo>
                  <a:cubicBezTo>
                    <a:pt x="1356" y="4600"/>
                    <a:pt x="409" y="3659"/>
                    <a:pt x="409" y="2504"/>
                  </a:cubicBezTo>
                  <a:cubicBezTo>
                    <a:pt x="409" y="1350"/>
                    <a:pt x="1356" y="411"/>
                    <a:pt x="2521" y="411"/>
                  </a:cubicBezTo>
                  <a:close/>
                  <a:moveTo>
                    <a:pt x="2521" y="0"/>
                  </a:moveTo>
                  <a:cubicBezTo>
                    <a:pt x="1131" y="0"/>
                    <a:pt x="1" y="1123"/>
                    <a:pt x="1" y="2504"/>
                  </a:cubicBezTo>
                  <a:cubicBezTo>
                    <a:pt x="1" y="3886"/>
                    <a:pt x="1131" y="5009"/>
                    <a:pt x="2521" y="5009"/>
                  </a:cubicBezTo>
                  <a:cubicBezTo>
                    <a:pt x="3908" y="5009"/>
                    <a:pt x="5039" y="3886"/>
                    <a:pt x="5039" y="2504"/>
                  </a:cubicBezTo>
                  <a:cubicBezTo>
                    <a:pt x="5039" y="1123"/>
                    <a:pt x="3908" y="0"/>
                    <a:pt x="25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9"/>
            <p:cNvSpPr/>
            <p:nvPr/>
          </p:nvSpPr>
          <p:spPr>
            <a:xfrm>
              <a:off x="1686081" y="1759756"/>
              <a:ext cx="67703" cy="89785"/>
            </a:xfrm>
            <a:custGeom>
              <a:avLst/>
              <a:gdLst/>
              <a:ahLst/>
              <a:cxnLst/>
              <a:rect l="l" t="t" r="r" b="b"/>
              <a:pathLst>
                <a:path w="2511" h="3330" extrusionOk="0">
                  <a:moveTo>
                    <a:pt x="1468" y="752"/>
                  </a:moveTo>
                  <a:cubicBezTo>
                    <a:pt x="1664" y="752"/>
                    <a:pt x="1824" y="912"/>
                    <a:pt x="1824" y="1107"/>
                  </a:cubicBezTo>
                  <a:cubicBezTo>
                    <a:pt x="1824" y="1303"/>
                    <a:pt x="1664" y="1460"/>
                    <a:pt x="1468" y="1460"/>
                  </a:cubicBezTo>
                  <a:lnTo>
                    <a:pt x="740" y="1460"/>
                  </a:lnTo>
                  <a:lnTo>
                    <a:pt x="740" y="752"/>
                  </a:lnTo>
                  <a:close/>
                  <a:moveTo>
                    <a:pt x="1683" y="1869"/>
                  </a:moveTo>
                  <a:cubicBezTo>
                    <a:pt x="1875" y="1875"/>
                    <a:pt x="2027" y="2031"/>
                    <a:pt x="2027" y="2222"/>
                  </a:cubicBezTo>
                  <a:cubicBezTo>
                    <a:pt x="2027" y="2414"/>
                    <a:pt x="1875" y="2571"/>
                    <a:pt x="1683" y="2577"/>
                  </a:cubicBezTo>
                  <a:lnTo>
                    <a:pt x="740" y="2577"/>
                  </a:lnTo>
                  <a:lnTo>
                    <a:pt x="740" y="1869"/>
                  </a:lnTo>
                  <a:close/>
                  <a:moveTo>
                    <a:pt x="845" y="0"/>
                  </a:moveTo>
                  <a:cubicBezTo>
                    <a:pt x="732" y="0"/>
                    <a:pt x="641" y="91"/>
                    <a:pt x="640" y="203"/>
                  </a:cubicBezTo>
                  <a:lnTo>
                    <a:pt x="640" y="344"/>
                  </a:lnTo>
                  <a:lnTo>
                    <a:pt x="205" y="344"/>
                  </a:lnTo>
                  <a:cubicBezTo>
                    <a:pt x="93" y="344"/>
                    <a:pt x="0" y="434"/>
                    <a:pt x="0" y="549"/>
                  </a:cubicBezTo>
                  <a:cubicBezTo>
                    <a:pt x="0" y="661"/>
                    <a:pt x="93" y="752"/>
                    <a:pt x="205" y="752"/>
                  </a:cubicBezTo>
                  <a:lnTo>
                    <a:pt x="332" y="752"/>
                  </a:lnTo>
                  <a:lnTo>
                    <a:pt x="332" y="2577"/>
                  </a:lnTo>
                  <a:lnTo>
                    <a:pt x="205" y="2577"/>
                  </a:lnTo>
                  <a:cubicBezTo>
                    <a:pt x="95" y="2579"/>
                    <a:pt x="8" y="2670"/>
                    <a:pt x="8" y="2781"/>
                  </a:cubicBezTo>
                  <a:cubicBezTo>
                    <a:pt x="8" y="2891"/>
                    <a:pt x="95" y="2982"/>
                    <a:pt x="205" y="2986"/>
                  </a:cubicBezTo>
                  <a:lnTo>
                    <a:pt x="640" y="2986"/>
                  </a:lnTo>
                  <a:lnTo>
                    <a:pt x="640" y="3124"/>
                  </a:lnTo>
                  <a:cubicBezTo>
                    <a:pt x="640" y="3238"/>
                    <a:pt x="732" y="3329"/>
                    <a:pt x="845" y="3329"/>
                  </a:cubicBezTo>
                  <a:cubicBezTo>
                    <a:pt x="957" y="3329"/>
                    <a:pt x="1050" y="3238"/>
                    <a:pt x="1048" y="3124"/>
                  </a:cubicBezTo>
                  <a:lnTo>
                    <a:pt x="1048" y="2986"/>
                  </a:lnTo>
                  <a:lnTo>
                    <a:pt x="1265" y="2986"/>
                  </a:lnTo>
                  <a:lnTo>
                    <a:pt x="1265" y="3124"/>
                  </a:lnTo>
                  <a:cubicBezTo>
                    <a:pt x="1265" y="3238"/>
                    <a:pt x="1358" y="3329"/>
                    <a:pt x="1470" y="3329"/>
                  </a:cubicBezTo>
                  <a:cubicBezTo>
                    <a:pt x="1583" y="3329"/>
                    <a:pt x="1676" y="3238"/>
                    <a:pt x="1676" y="3124"/>
                  </a:cubicBezTo>
                  <a:lnTo>
                    <a:pt x="1676" y="2986"/>
                  </a:lnTo>
                  <a:lnTo>
                    <a:pt x="1683" y="2986"/>
                  </a:lnTo>
                  <a:cubicBezTo>
                    <a:pt x="2025" y="2986"/>
                    <a:pt x="2327" y="2757"/>
                    <a:pt x="2417" y="2427"/>
                  </a:cubicBezTo>
                  <a:cubicBezTo>
                    <a:pt x="2510" y="2096"/>
                    <a:pt x="2370" y="1745"/>
                    <a:pt x="2076" y="1569"/>
                  </a:cubicBezTo>
                  <a:cubicBezTo>
                    <a:pt x="2404" y="1141"/>
                    <a:pt x="2194" y="517"/>
                    <a:pt x="1676" y="371"/>
                  </a:cubicBezTo>
                  <a:lnTo>
                    <a:pt x="1676" y="203"/>
                  </a:lnTo>
                  <a:cubicBezTo>
                    <a:pt x="1676" y="91"/>
                    <a:pt x="1583" y="0"/>
                    <a:pt x="1470" y="0"/>
                  </a:cubicBezTo>
                  <a:cubicBezTo>
                    <a:pt x="1358" y="0"/>
                    <a:pt x="1267" y="91"/>
                    <a:pt x="1265" y="203"/>
                  </a:cubicBezTo>
                  <a:lnTo>
                    <a:pt x="1265" y="344"/>
                  </a:lnTo>
                  <a:lnTo>
                    <a:pt x="1050" y="344"/>
                  </a:lnTo>
                  <a:lnTo>
                    <a:pt x="1050" y="203"/>
                  </a:lnTo>
                  <a:cubicBezTo>
                    <a:pt x="1050" y="91"/>
                    <a:pt x="957"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79"/>
          <p:cNvGrpSpPr/>
          <p:nvPr/>
        </p:nvGrpSpPr>
        <p:grpSpPr>
          <a:xfrm>
            <a:off x="720499" y="3811365"/>
            <a:ext cx="374105" cy="376450"/>
            <a:chOff x="720499" y="3971140"/>
            <a:chExt cx="374105" cy="376450"/>
          </a:xfrm>
        </p:grpSpPr>
        <p:sp>
          <p:nvSpPr>
            <p:cNvPr id="10128" name="Google Shape;10128;p79"/>
            <p:cNvSpPr/>
            <p:nvPr/>
          </p:nvSpPr>
          <p:spPr>
            <a:xfrm>
              <a:off x="820989" y="3993707"/>
              <a:ext cx="168866" cy="331315"/>
            </a:xfrm>
            <a:custGeom>
              <a:avLst/>
              <a:gdLst/>
              <a:ahLst/>
              <a:cxnLst/>
              <a:rect l="l" t="t" r="r" b="b"/>
              <a:pathLst>
                <a:path w="6263" h="12288" extrusionOk="0">
                  <a:moveTo>
                    <a:pt x="206" y="0"/>
                  </a:moveTo>
                  <a:cubicBezTo>
                    <a:pt x="94" y="0"/>
                    <a:pt x="1" y="91"/>
                    <a:pt x="1" y="205"/>
                  </a:cubicBezTo>
                  <a:lnTo>
                    <a:pt x="1" y="9912"/>
                  </a:lnTo>
                  <a:cubicBezTo>
                    <a:pt x="5" y="10023"/>
                    <a:pt x="96" y="10109"/>
                    <a:pt x="206" y="10109"/>
                  </a:cubicBezTo>
                  <a:cubicBezTo>
                    <a:pt x="317" y="10109"/>
                    <a:pt x="407" y="10023"/>
                    <a:pt x="411" y="9912"/>
                  </a:cubicBezTo>
                  <a:lnTo>
                    <a:pt x="411" y="409"/>
                  </a:lnTo>
                  <a:lnTo>
                    <a:pt x="1370" y="409"/>
                  </a:lnTo>
                  <a:cubicBezTo>
                    <a:pt x="1398" y="708"/>
                    <a:pt x="1649" y="939"/>
                    <a:pt x="1950" y="939"/>
                  </a:cubicBezTo>
                  <a:lnTo>
                    <a:pt x="4287" y="939"/>
                  </a:lnTo>
                  <a:cubicBezTo>
                    <a:pt x="4587" y="937"/>
                    <a:pt x="4839" y="708"/>
                    <a:pt x="4867" y="409"/>
                  </a:cubicBezTo>
                  <a:lnTo>
                    <a:pt x="5854" y="409"/>
                  </a:lnTo>
                  <a:lnTo>
                    <a:pt x="5854" y="11879"/>
                  </a:lnTo>
                  <a:lnTo>
                    <a:pt x="409" y="11879"/>
                  </a:lnTo>
                  <a:lnTo>
                    <a:pt x="409" y="10735"/>
                  </a:lnTo>
                  <a:cubicBezTo>
                    <a:pt x="409" y="10622"/>
                    <a:pt x="318" y="10532"/>
                    <a:pt x="206" y="10532"/>
                  </a:cubicBezTo>
                  <a:cubicBezTo>
                    <a:pt x="94" y="10532"/>
                    <a:pt x="1" y="10624"/>
                    <a:pt x="1" y="10737"/>
                  </a:cubicBezTo>
                  <a:lnTo>
                    <a:pt x="1" y="12085"/>
                  </a:lnTo>
                  <a:cubicBezTo>
                    <a:pt x="1" y="12197"/>
                    <a:pt x="94" y="12288"/>
                    <a:pt x="206" y="12288"/>
                  </a:cubicBezTo>
                  <a:lnTo>
                    <a:pt x="6059" y="12288"/>
                  </a:lnTo>
                  <a:cubicBezTo>
                    <a:pt x="6171" y="12288"/>
                    <a:pt x="6262" y="12197"/>
                    <a:pt x="6262" y="12085"/>
                  </a:cubicBezTo>
                  <a:lnTo>
                    <a:pt x="6262" y="205"/>
                  </a:lnTo>
                  <a:cubicBezTo>
                    <a:pt x="6262" y="91"/>
                    <a:pt x="6171" y="0"/>
                    <a:pt x="6059" y="0"/>
                  </a:cubicBezTo>
                  <a:lnTo>
                    <a:pt x="4664" y="0"/>
                  </a:lnTo>
                  <a:cubicBezTo>
                    <a:pt x="4551" y="0"/>
                    <a:pt x="4459" y="91"/>
                    <a:pt x="4459" y="205"/>
                  </a:cubicBezTo>
                  <a:lnTo>
                    <a:pt x="4459" y="355"/>
                  </a:lnTo>
                  <a:cubicBezTo>
                    <a:pt x="4459" y="452"/>
                    <a:pt x="4382" y="529"/>
                    <a:pt x="4285" y="529"/>
                  </a:cubicBezTo>
                  <a:lnTo>
                    <a:pt x="1950" y="529"/>
                  </a:lnTo>
                  <a:cubicBezTo>
                    <a:pt x="1854" y="529"/>
                    <a:pt x="1777" y="452"/>
                    <a:pt x="1777" y="355"/>
                  </a:cubicBezTo>
                  <a:lnTo>
                    <a:pt x="1777" y="205"/>
                  </a:lnTo>
                  <a:cubicBezTo>
                    <a:pt x="1777" y="91"/>
                    <a:pt x="1684" y="0"/>
                    <a:pt x="1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9"/>
            <p:cNvSpPr/>
            <p:nvPr/>
          </p:nvSpPr>
          <p:spPr>
            <a:xfrm>
              <a:off x="865045" y="4096219"/>
              <a:ext cx="80807" cy="112299"/>
            </a:xfrm>
            <a:custGeom>
              <a:avLst/>
              <a:gdLst/>
              <a:ahLst/>
              <a:cxnLst/>
              <a:rect l="l" t="t" r="r" b="b"/>
              <a:pathLst>
                <a:path w="2997" h="4165" extrusionOk="0">
                  <a:moveTo>
                    <a:pt x="1802" y="853"/>
                  </a:moveTo>
                  <a:cubicBezTo>
                    <a:pt x="2085" y="853"/>
                    <a:pt x="2313" y="1082"/>
                    <a:pt x="2313" y="1364"/>
                  </a:cubicBezTo>
                  <a:lnTo>
                    <a:pt x="2313" y="1366"/>
                  </a:lnTo>
                  <a:cubicBezTo>
                    <a:pt x="2313" y="1648"/>
                    <a:pt x="2085" y="1877"/>
                    <a:pt x="1802" y="1877"/>
                  </a:cubicBezTo>
                  <a:lnTo>
                    <a:pt x="829" y="1877"/>
                  </a:lnTo>
                  <a:lnTo>
                    <a:pt x="829" y="853"/>
                  </a:lnTo>
                  <a:close/>
                  <a:moveTo>
                    <a:pt x="2073" y="2288"/>
                  </a:moveTo>
                  <a:cubicBezTo>
                    <a:pt x="2357" y="2288"/>
                    <a:pt x="2584" y="2517"/>
                    <a:pt x="2586" y="2799"/>
                  </a:cubicBezTo>
                  <a:lnTo>
                    <a:pt x="2586" y="2803"/>
                  </a:lnTo>
                  <a:cubicBezTo>
                    <a:pt x="2584" y="3085"/>
                    <a:pt x="2357" y="3314"/>
                    <a:pt x="2073" y="3314"/>
                  </a:cubicBezTo>
                  <a:lnTo>
                    <a:pt x="829" y="3314"/>
                  </a:lnTo>
                  <a:lnTo>
                    <a:pt x="829" y="2288"/>
                  </a:lnTo>
                  <a:close/>
                  <a:moveTo>
                    <a:pt x="1017" y="1"/>
                  </a:moveTo>
                  <a:cubicBezTo>
                    <a:pt x="904" y="1"/>
                    <a:pt x="812" y="93"/>
                    <a:pt x="814" y="206"/>
                  </a:cubicBezTo>
                  <a:lnTo>
                    <a:pt x="814" y="443"/>
                  </a:lnTo>
                  <a:lnTo>
                    <a:pt x="204" y="443"/>
                  </a:lnTo>
                  <a:cubicBezTo>
                    <a:pt x="95" y="447"/>
                    <a:pt x="7" y="537"/>
                    <a:pt x="7" y="648"/>
                  </a:cubicBezTo>
                  <a:cubicBezTo>
                    <a:pt x="7" y="758"/>
                    <a:pt x="95" y="849"/>
                    <a:pt x="204" y="853"/>
                  </a:cubicBezTo>
                  <a:lnTo>
                    <a:pt x="421" y="853"/>
                  </a:lnTo>
                  <a:lnTo>
                    <a:pt x="421" y="3314"/>
                  </a:lnTo>
                  <a:lnTo>
                    <a:pt x="204" y="3314"/>
                  </a:lnTo>
                  <a:cubicBezTo>
                    <a:pt x="91" y="3314"/>
                    <a:pt x="1" y="3405"/>
                    <a:pt x="1" y="3519"/>
                  </a:cubicBezTo>
                  <a:cubicBezTo>
                    <a:pt x="1" y="3632"/>
                    <a:pt x="91" y="3722"/>
                    <a:pt x="204" y="3722"/>
                  </a:cubicBezTo>
                  <a:lnTo>
                    <a:pt x="814" y="3722"/>
                  </a:lnTo>
                  <a:lnTo>
                    <a:pt x="814" y="3961"/>
                  </a:lnTo>
                  <a:cubicBezTo>
                    <a:pt x="812" y="4074"/>
                    <a:pt x="904" y="4164"/>
                    <a:pt x="1017" y="4164"/>
                  </a:cubicBezTo>
                  <a:cubicBezTo>
                    <a:pt x="1129" y="4164"/>
                    <a:pt x="1222" y="4074"/>
                    <a:pt x="1222" y="3961"/>
                  </a:cubicBezTo>
                  <a:lnTo>
                    <a:pt x="1222" y="3722"/>
                  </a:lnTo>
                  <a:lnTo>
                    <a:pt x="1792" y="3722"/>
                  </a:lnTo>
                  <a:lnTo>
                    <a:pt x="1792" y="3961"/>
                  </a:lnTo>
                  <a:cubicBezTo>
                    <a:pt x="1792" y="4074"/>
                    <a:pt x="1883" y="4164"/>
                    <a:pt x="1998" y="4164"/>
                  </a:cubicBezTo>
                  <a:cubicBezTo>
                    <a:pt x="2110" y="4164"/>
                    <a:pt x="2201" y="4074"/>
                    <a:pt x="2201" y="3961"/>
                  </a:cubicBezTo>
                  <a:lnTo>
                    <a:pt x="2201" y="3714"/>
                  </a:lnTo>
                  <a:cubicBezTo>
                    <a:pt x="2657" y="3651"/>
                    <a:pt x="2994" y="3263"/>
                    <a:pt x="2996" y="2803"/>
                  </a:cubicBezTo>
                  <a:lnTo>
                    <a:pt x="2996" y="2799"/>
                  </a:lnTo>
                  <a:cubicBezTo>
                    <a:pt x="2994" y="2451"/>
                    <a:pt x="2801" y="2136"/>
                    <a:pt x="2491" y="1978"/>
                  </a:cubicBezTo>
                  <a:cubicBezTo>
                    <a:pt x="2641" y="1810"/>
                    <a:pt x="2724" y="1593"/>
                    <a:pt x="2724" y="1366"/>
                  </a:cubicBezTo>
                  <a:lnTo>
                    <a:pt x="2724" y="1362"/>
                  </a:lnTo>
                  <a:cubicBezTo>
                    <a:pt x="2724" y="1009"/>
                    <a:pt x="2521" y="685"/>
                    <a:pt x="2201" y="531"/>
                  </a:cubicBezTo>
                  <a:lnTo>
                    <a:pt x="2201" y="206"/>
                  </a:lnTo>
                  <a:cubicBezTo>
                    <a:pt x="2201" y="93"/>
                    <a:pt x="2110" y="1"/>
                    <a:pt x="1998" y="1"/>
                  </a:cubicBezTo>
                  <a:cubicBezTo>
                    <a:pt x="1883" y="1"/>
                    <a:pt x="1792" y="93"/>
                    <a:pt x="1792" y="206"/>
                  </a:cubicBezTo>
                  <a:lnTo>
                    <a:pt x="1792" y="443"/>
                  </a:lnTo>
                  <a:lnTo>
                    <a:pt x="1222" y="443"/>
                  </a:lnTo>
                  <a:lnTo>
                    <a:pt x="1222" y="206"/>
                  </a:lnTo>
                  <a:cubicBezTo>
                    <a:pt x="1222" y="93"/>
                    <a:pt x="1129" y="1"/>
                    <a:pt x="1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9"/>
            <p:cNvSpPr/>
            <p:nvPr/>
          </p:nvSpPr>
          <p:spPr>
            <a:xfrm>
              <a:off x="720499" y="3971140"/>
              <a:ext cx="374105" cy="376450"/>
            </a:xfrm>
            <a:custGeom>
              <a:avLst/>
              <a:gdLst/>
              <a:ahLst/>
              <a:cxnLst/>
              <a:rect l="l" t="t" r="r" b="b"/>
              <a:pathLst>
                <a:path w="13875" h="13962" extrusionOk="0">
                  <a:moveTo>
                    <a:pt x="1427" y="3846"/>
                  </a:moveTo>
                  <a:cubicBezTo>
                    <a:pt x="1637" y="3846"/>
                    <a:pt x="1742" y="4100"/>
                    <a:pt x="1595" y="4249"/>
                  </a:cubicBezTo>
                  <a:cubicBezTo>
                    <a:pt x="1546" y="4298"/>
                    <a:pt x="1486" y="4320"/>
                    <a:pt x="1427" y="4320"/>
                  </a:cubicBezTo>
                  <a:cubicBezTo>
                    <a:pt x="1306" y="4320"/>
                    <a:pt x="1190" y="4226"/>
                    <a:pt x="1190" y="4083"/>
                  </a:cubicBezTo>
                  <a:cubicBezTo>
                    <a:pt x="1188" y="3953"/>
                    <a:pt x="1295" y="3846"/>
                    <a:pt x="1425" y="3846"/>
                  </a:cubicBezTo>
                  <a:cubicBezTo>
                    <a:pt x="1426" y="3846"/>
                    <a:pt x="1427" y="3846"/>
                    <a:pt x="1427" y="3846"/>
                  </a:cubicBezTo>
                  <a:close/>
                  <a:moveTo>
                    <a:pt x="12269" y="3846"/>
                  </a:moveTo>
                  <a:cubicBezTo>
                    <a:pt x="12478" y="3846"/>
                    <a:pt x="12584" y="4101"/>
                    <a:pt x="12434" y="4249"/>
                  </a:cubicBezTo>
                  <a:cubicBezTo>
                    <a:pt x="12386" y="4298"/>
                    <a:pt x="12326" y="4320"/>
                    <a:pt x="12268" y="4320"/>
                  </a:cubicBezTo>
                  <a:cubicBezTo>
                    <a:pt x="12146" y="4320"/>
                    <a:pt x="12030" y="4226"/>
                    <a:pt x="12030" y="4083"/>
                  </a:cubicBezTo>
                  <a:cubicBezTo>
                    <a:pt x="12030" y="3953"/>
                    <a:pt x="12134" y="3846"/>
                    <a:pt x="12266" y="3846"/>
                  </a:cubicBezTo>
                  <a:cubicBezTo>
                    <a:pt x="12267" y="3846"/>
                    <a:pt x="12268" y="3846"/>
                    <a:pt x="12269" y="3846"/>
                  </a:cubicBezTo>
                  <a:close/>
                  <a:moveTo>
                    <a:pt x="13044" y="5964"/>
                  </a:moveTo>
                  <a:cubicBezTo>
                    <a:pt x="13044" y="5964"/>
                    <a:pt x="13045" y="5964"/>
                    <a:pt x="13045" y="5964"/>
                  </a:cubicBezTo>
                  <a:lnTo>
                    <a:pt x="13045" y="5964"/>
                  </a:lnTo>
                  <a:cubicBezTo>
                    <a:pt x="13045" y="5964"/>
                    <a:pt x="13046" y="5964"/>
                    <a:pt x="13046" y="5964"/>
                  </a:cubicBezTo>
                  <a:close/>
                  <a:moveTo>
                    <a:pt x="642" y="6371"/>
                  </a:moveTo>
                  <a:cubicBezTo>
                    <a:pt x="764" y="6371"/>
                    <a:pt x="880" y="6466"/>
                    <a:pt x="880" y="6609"/>
                  </a:cubicBezTo>
                  <a:cubicBezTo>
                    <a:pt x="882" y="6739"/>
                    <a:pt x="776" y="6846"/>
                    <a:pt x="645" y="6846"/>
                  </a:cubicBezTo>
                  <a:cubicBezTo>
                    <a:pt x="645" y="6846"/>
                    <a:pt x="644" y="6846"/>
                    <a:pt x="643" y="6846"/>
                  </a:cubicBezTo>
                  <a:cubicBezTo>
                    <a:pt x="433" y="6846"/>
                    <a:pt x="326" y="6591"/>
                    <a:pt x="476" y="6441"/>
                  </a:cubicBezTo>
                  <a:cubicBezTo>
                    <a:pt x="524" y="6393"/>
                    <a:pt x="584" y="6371"/>
                    <a:pt x="642" y="6371"/>
                  </a:cubicBezTo>
                  <a:close/>
                  <a:moveTo>
                    <a:pt x="13041" y="6371"/>
                  </a:moveTo>
                  <a:cubicBezTo>
                    <a:pt x="13163" y="6371"/>
                    <a:pt x="13281" y="6466"/>
                    <a:pt x="13281" y="6609"/>
                  </a:cubicBezTo>
                  <a:cubicBezTo>
                    <a:pt x="13281" y="6739"/>
                    <a:pt x="13176" y="6846"/>
                    <a:pt x="13046" y="6846"/>
                  </a:cubicBezTo>
                  <a:cubicBezTo>
                    <a:pt x="13045" y="6846"/>
                    <a:pt x="13044" y="6846"/>
                    <a:pt x="13043" y="6846"/>
                  </a:cubicBezTo>
                  <a:cubicBezTo>
                    <a:pt x="12834" y="6846"/>
                    <a:pt x="12727" y="6591"/>
                    <a:pt x="12876" y="6441"/>
                  </a:cubicBezTo>
                  <a:cubicBezTo>
                    <a:pt x="12924" y="6393"/>
                    <a:pt x="12983" y="6371"/>
                    <a:pt x="13041" y="6371"/>
                  </a:cubicBezTo>
                  <a:close/>
                  <a:moveTo>
                    <a:pt x="1421" y="8891"/>
                  </a:moveTo>
                  <a:cubicBezTo>
                    <a:pt x="1543" y="8891"/>
                    <a:pt x="1660" y="8986"/>
                    <a:pt x="1662" y="9129"/>
                  </a:cubicBezTo>
                  <a:cubicBezTo>
                    <a:pt x="1662" y="9259"/>
                    <a:pt x="1555" y="9366"/>
                    <a:pt x="1425" y="9366"/>
                  </a:cubicBezTo>
                  <a:cubicBezTo>
                    <a:pt x="1424" y="9366"/>
                    <a:pt x="1423" y="9366"/>
                    <a:pt x="1422" y="9366"/>
                  </a:cubicBezTo>
                  <a:cubicBezTo>
                    <a:pt x="1213" y="9366"/>
                    <a:pt x="1108" y="9111"/>
                    <a:pt x="1255" y="8961"/>
                  </a:cubicBezTo>
                  <a:cubicBezTo>
                    <a:pt x="1304" y="8913"/>
                    <a:pt x="1363" y="8891"/>
                    <a:pt x="1421" y="8891"/>
                  </a:cubicBezTo>
                  <a:close/>
                  <a:moveTo>
                    <a:pt x="12262" y="8891"/>
                  </a:moveTo>
                  <a:cubicBezTo>
                    <a:pt x="12384" y="8891"/>
                    <a:pt x="12501" y="8986"/>
                    <a:pt x="12501" y="9129"/>
                  </a:cubicBezTo>
                  <a:cubicBezTo>
                    <a:pt x="12501" y="9259"/>
                    <a:pt x="12397" y="9366"/>
                    <a:pt x="12266" y="9366"/>
                  </a:cubicBezTo>
                  <a:cubicBezTo>
                    <a:pt x="12266" y="9366"/>
                    <a:pt x="12265" y="9366"/>
                    <a:pt x="12264" y="9366"/>
                  </a:cubicBezTo>
                  <a:cubicBezTo>
                    <a:pt x="12054" y="9366"/>
                    <a:pt x="11947" y="9111"/>
                    <a:pt x="12097" y="8961"/>
                  </a:cubicBezTo>
                  <a:cubicBezTo>
                    <a:pt x="12145" y="8913"/>
                    <a:pt x="12204" y="8891"/>
                    <a:pt x="12262" y="8891"/>
                  </a:cubicBezTo>
                  <a:close/>
                  <a:moveTo>
                    <a:pt x="8914" y="0"/>
                  </a:moveTo>
                  <a:cubicBezTo>
                    <a:pt x="8801" y="0"/>
                    <a:pt x="8708" y="92"/>
                    <a:pt x="8708" y="206"/>
                  </a:cubicBezTo>
                  <a:cubicBezTo>
                    <a:pt x="8708" y="318"/>
                    <a:pt x="8801" y="409"/>
                    <a:pt x="8914" y="409"/>
                  </a:cubicBezTo>
                  <a:cubicBezTo>
                    <a:pt x="8917" y="409"/>
                    <a:pt x="8919" y="409"/>
                    <a:pt x="8922" y="409"/>
                  </a:cubicBezTo>
                  <a:lnTo>
                    <a:pt x="9914" y="409"/>
                  </a:lnTo>
                  <a:cubicBezTo>
                    <a:pt x="10192" y="409"/>
                    <a:pt x="10417" y="636"/>
                    <a:pt x="10419" y="914"/>
                  </a:cubicBezTo>
                  <a:lnTo>
                    <a:pt x="10419" y="13048"/>
                  </a:lnTo>
                  <a:cubicBezTo>
                    <a:pt x="10417" y="13326"/>
                    <a:pt x="10192" y="13553"/>
                    <a:pt x="9914" y="13553"/>
                  </a:cubicBezTo>
                  <a:lnTo>
                    <a:pt x="3805" y="13553"/>
                  </a:lnTo>
                  <a:cubicBezTo>
                    <a:pt x="3527" y="13553"/>
                    <a:pt x="3302" y="13326"/>
                    <a:pt x="3302" y="13048"/>
                  </a:cubicBezTo>
                  <a:lnTo>
                    <a:pt x="3302" y="914"/>
                  </a:lnTo>
                  <a:cubicBezTo>
                    <a:pt x="3302" y="636"/>
                    <a:pt x="3527" y="409"/>
                    <a:pt x="3805" y="409"/>
                  </a:cubicBezTo>
                  <a:lnTo>
                    <a:pt x="8101" y="409"/>
                  </a:lnTo>
                  <a:cubicBezTo>
                    <a:pt x="8211" y="405"/>
                    <a:pt x="8298" y="314"/>
                    <a:pt x="8298" y="206"/>
                  </a:cubicBezTo>
                  <a:cubicBezTo>
                    <a:pt x="8298" y="95"/>
                    <a:pt x="8211" y="4"/>
                    <a:pt x="8101" y="0"/>
                  </a:cubicBezTo>
                  <a:lnTo>
                    <a:pt x="3805" y="0"/>
                  </a:lnTo>
                  <a:cubicBezTo>
                    <a:pt x="3302" y="0"/>
                    <a:pt x="2893" y="411"/>
                    <a:pt x="2893" y="914"/>
                  </a:cubicBezTo>
                  <a:lnTo>
                    <a:pt x="2893" y="5143"/>
                  </a:lnTo>
                  <a:lnTo>
                    <a:pt x="1693" y="5141"/>
                  </a:lnTo>
                  <a:cubicBezTo>
                    <a:pt x="1652" y="5141"/>
                    <a:pt x="1620" y="5107"/>
                    <a:pt x="1620" y="5068"/>
                  </a:cubicBezTo>
                  <a:lnTo>
                    <a:pt x="1620" y="4699"/>
                  </a:lnTo>
                  <a:cubicBezTo>
                    <a:pt x="1920" y="4604"/>
                    <a:pt x="2110" y="4304"/>
                    <a:pt x="2064" y="3992"/>
                  </a:cubicBezTo>
                  <a:cubicBezTo>
                    <a:pt x="2019" y="3679"/>
                    <a:pt x="1752" y="3446"/>
                    <a:pt x="1437" y="3440"/>
                  </a:cubicBezTo>
                  <a:cubicBezTo>
                    <a:pt x="1433" y="3440"/>
                    <a:pt x="1429" y="3440"/>
                    <a:pt x="1425" y="3440"/>
                  </a:cubicBezTo>
                  <a:cubicBezTo>
                    <a:pt x="1114" y="3440"/>
                    <a:pt x="848" y="3663"/>
                    <a:pt x="791" y="3969"/>
                  </a:cubicBezTo>
                  <a:cubicBezTo>
                    <a:pt x="736" y="4280"/>
                    <a:pt x="912" y="4586"/>
                    <a:pt x="1210" y="4691"/>
                  </a:cubicBezTo>
                  <a:lnTo>
                    <a:pt x="1210" y="5068"/>
                  </a:lnTo>
                  <a:cubicBezTo>
                    <a:pt x="1210" y="5334"/>
                    <a:pt x="1427" y="5549"/>
                    <a:pt x="1693" y="5549"/>
                  </a:cubicBezTo>
                  <a:lnTo>
                    <a:pt x="2893" y="5551"/>
                  </a:lnTo>
                  <a:lnTo>
                    <a:pt x="2893" y="6406"/>
                  </a:lnTo>
                  <a:lnTo>
                    <a:pt x="1257" y="6406"/>
                  </a:lnTo>
                  <a:cubicBezTo>
                    <a:pt x="1170" y="6140"/>
                    <a:pt x="920" y="5965"/>
                    <a:pt x="646" y="5965"/>
                  </a:cubicBezTo>
                  <a:cubicBezTo>
                    <a:pt x="611" y="5965"/>
                    <a:pt x="576" y="5968"/>
                    <a:pt x="541" y="5974"/>
                  </a:cubicBezTo>
                  <a:cubicBezTo>
                    <a:pt x="229" y="6023"/>
                    <a:pt x="0" y="6293"/>
                    <a:pt x="0" y="6611"/>
                  </a:cubicBezTo>
                  <a:cubicBezTo>
                    <a:pt x="0" y="6927"/>
                    <a:pt x="229" y="7197"/>
                    <a:pt x="541" y="7248"/>
                  </a:cubicBezTo>
                  <a:cubicBezTo>
                    <a:pt x="576" y="7254"/>
                    <a:pt x="611" y="7257"/>
                    <a:pt x="646" y="7257"/>
                  </a:cubicBezTo>
                  <a:cubicBezTo>
                    <a:pt x="920" y="7257"/>
                    <a:pt x="1170" y="7082"/>
                    <a:pt x="1257" y="6816"/>
                  </a:cubicBezTo>
                  <a:lnTo>
                    <a:pt x="2893" y="6816"/>
                  </a:lnTo>
                  <a:lnTo>
                    <a:pt x="2893" y="7661"/>
                  </a:lnTo>
                  <a:lnTo>
                    <a:pt x="1693" y="7663"/>
                  </a:lnTo>
                  <a:cubicBezTo>
                    <a:pt x="1427" y="7663"/>
                    <a:pt x="1212" y="7880"/>
                    <a:pt x="1212" y="8146"/>
                  </a:cubicBezTo>
                  <a:lnTo>
                    <a:pt x="1212" y="8521"/>
                  </a:lnTo>
                  <a:cubicBezTo>
                    <a:pt x="914" y="8626"/>
                    <a:pt x="736" y="8932"/>
                    <a:pt x="793" y="9243"/>
                  </a:cubicBezTo>
                  <a:cubicBezTo>
                    <a:pt x="848" y="9549"/>
                    <a:pt x="1116" y="9772"/>
                    <a:pt x="1427" y="9772"/>
                  </a:cubicBezTo>
                  <a:cubicBezTo>
                    <a:pt x="1431" y="9772"/>
                    <a:pt x="1435" y="9772"/>
                    <a:pt x="1439" y="9772"/>
                  </a:cubicBezTo>
                  <a:cubicBezTo>
                    <a:pt x="1754" y="9766"/>
                    <a:pt x="2019" y="9533"/>
                    <a:pt x="2064" y="9220"/>
                  </a:cubicBezTo>
                  <a:cubicBezTo>
                    <a:pt x="2110" y="8908"/>
                    <a:pt x="1922" y="8608"/>
                    <a:pt x="1620" y="8513"/>
                  </a:cubicBezTo>
                  <a:lnTo>
                    <a:pt x="1620" y="8146"/>
                  </a:lnTo>
                  <a:cubicBezTo>
                    <a:pt x="1620" y="8105"/>
                    <a:pt x="1654" y="8071"/>
                    <a:pt x="1695" y="8071"/>
                  </a:cubicBezTo>
                  <a:lnTo>
                    <a:pt x="2893" y="8069"/>
                  </a:lnTo>
                  <a:lnTo>
                    <a:pt x="2893" y="13048"/>
                  </a:lnTo>
                  <a:cubicBezTo>
                    <a:pt x="2895" y="13553"/>
                    <a:pt x="3302" y="13962"/>
                    <a:pt x="3807" y="13962"/>
                  </a:cubicBezTo>
                  <a:lnTo>
                    <a:pt x="9912" y="13962"/>
                  </a:lnTo>
                  <a:cubicBezTo>
                    <a:pt x="10417" y="13962"/>
                    <a:pt x="10826" y="13553"/>
                    <a:pt x="10826" y="13048"/>
                  </a:cubicBezTo>
                  <a:lnTo>
                    <a:pt x="10826" y="8069"/>
                  </a:lnTo>
                  <a:lnTo>
                    <a:pt x="11996" y="8071"/>
                  </a:lnTo>
                  <a:cubicBezTo>
                    <a:pt x="12037" y="8071"/>
                    <a:pt x="12071" y="8105"/>
                    <a:pt x="12071" y="8146"/>
                  </a:cubicBezTo>
                  <a:lnTo>
                    <a:pt x="12071" y="8513"/>
                  </a:lnTo>
                  <a:cubicBezTo>
                    <a:pt x="11769" y="8608"/>
                    <a:pt x="11582" y="8908"/>
                    <a:pt x="11627" y="9220"/>
                  </a:cubicBezTo>
                  <a:cubicBezTo>
                    <a:pt x="11672" y="9533"/>
                    <a:pt x="11937" y="9766"/>
                    <a:pt x="12255" y="9772"/>
                  </a:cubicBezTo>
                  <a:cubicBezTo>
                    <a:pt x="12259" y="9772"/>
                    <a:pt x="12263" y="9772"/>
                    <a:pt x="12267" y="9772"/>
                  </a:cubicBezTo>
                  <a:cubicBezTo>
                    <a:pt x="12577" y="9772"/>
                    <a:pt x="12843" y="9549"/>
                    <a:pt x="12900" y="9243"/>
                  </a:cubicBezTo>
                  <a:cubicBezTo>
                    <a:pt x="12955" y="8932"/>
                    <a:pt x="12777" y="8626"/>
                    <a:pt x="12479" y="8521"/>
                  </a:cubicBezTo>
                  <a:lnTo>
                    <a:pt x="12479" y="8146"/>
                  </a:lnTo>
                  <a:cubicBezTo>
                    <a:pt x="12479" y="7878"/>
                    <a:pt x="12264" y="7663"/>
                    <a:pt x="11998" y="7663"/>
                  </a:cubicBezTo>
                  <a:lnTo>
                    <a:pt x="10826" y="7661"/>
                  </a:lnTo>
                  <a:lnTo>
                    <a:pt x="10826" y="6814"/>
                  </a:lnTo>
                  <a:lnTo>
                    <a:pt x="12434" y="6814"/>
                  </a:lnTo>
                  <a:cubicBezTo>
                    <a:pt x="12530" y="7099"/>
                    <a:pt x="12787" y="7253"/>
                    <a:pt x="13047" y="7253"/>
                  </a:cubicBezTo>
                  <a:cubicBezTo>
                    <a:pt x="13242" y="7253"/>
                    <a:pt x="13438" y="7166"/>
                    <a:pt x="13569" y="6984"/>
                  </a:cubicBezTo>
                  <a:cubicBezTo>
                    <a:pt x="13874" y="6558"/>
                    <a:pt x="13571" y="5964"/>
                    <a:pt x="13045" y="5964"/>
                  </a:cubicBezTo>
                  <a:lnTo>
                    <a:pt x="13045" y="5964"/>
                  </a:lnTo>
                  <a:cubicBezTo>
                    <a:pt x="12767" y="5964"/>
                    <a:pt x="12521" y="6142"/>
                    <a:pt x="12434" y="6406"/>
                  </a:cubicBezTo>
                  <a:lnTo>
                    <a:pt x="10826" y="6406"/>
                  </a:lnTo>
                  <a:lnTo>
                    <a:pt x="10826" y="5551"/>
                  </a:lnTo>
                  <a:lnTo>
                    <a:pt x="11998" y="5549"/>
                  </a:lnTo>
                  <a:cubicBezTo>
                    <a:pt x="12264" y="5549"/>
                    <a:pt x="12479" y="5334"/>
                    <a:pt x="12479" y="5068"/>
                  </a:cubicBezTo>
                  <a:lnTo>
                    <a:pt x="12479" y="4691"/>
                  </a:lnTo>
                  <a:cubicBezTo>
                    <a:pt x="12779" y="4586"/>
                    <a:pt x="12955" y="4280"/>
                    <a:pt x="12900" y="3969"/>
                  </a:cubicBezTo>
                  <a:cubicBezTo>
                    <a:pt x="12843" y="3663"/>
                    <a:pt x="12577" y="3440"/>
                    <a:pt x="12267" y="3440"/>
                  </a:cubicBezTo>
                  <a:cubicBezTo>
                    <a:pt x="12263" y="3440"/>
                    <a:pt x="12259" y="3440"/>
                    <a:pt x="12255" y="3440"/>
                  </a:cubicBezTo>
                  <a:cubicBezTo>
                    <a:pt x="11939" y="3446"/>
                    <a:pt x="11672" y="3679"/>
                    <a:pt x="11627" y="3992"/>
                  </a:cubicBezTo>
                  <a:cubicBezTo>
                    <a:pt x="11582" y="4304"/>
                    <a:pt x="11769" y="4604"/>
                    <a:pt x="12071" y="4699"/>
                  </a:cubicBezTo>
                  <a:lnTo>
                    <a:pt x="12071" y="5068"/>
                  </a:lnTo>
                  <a:cubicBezTo>
                    <a:pt x="12071" y="5107"/>
                    <a:pt x="12037" y="5141"/>
                    <a:pt x="11998" y="5141"/>
                  </a:cubicBezTo>
                  <a:lnTo>
                    <a:pt x="10826" y="5143"/>
                  </a:lnTo>
                  <a:lnTo>
                    <a:pt x="10826" y="914"/>
                  </a:lnTo>
                  <a:cubicBezTo>
                    <a:pt x="10826" y="411"/>
                    <a:pt x="10417" y="0"/>
                    <a:pt x="9914" y="0"/>
                  </a:cubicBezTo>
                  <a:lnTo>
                    <a:pt x="8922" y="0"/>
                  </a:lnTo>
                  <a:cubicBezTo>
                    <a:pt x="8919" y="0"/>
                    <a:pt x="8917" y="0"/>
                    <a:pt x="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1" name="Google Shape;10131;p79"/>
          <p:cNvSpPr/>
          <p:nvPr/>
        </p:nvSpPr>
        <p:spPr>
          <a:xfrm>
            <a:off x="718990" y="3210721"/>
            <a:ext cx="372109" cy="376504"/>
          </a:xfrm>
          <a:custGeom>
            <a:avLst/>
            <a:gdLst/>
            <a:ahLst/>
            <a:cxnLst/>
            <a:rect l="l" t="t" r="r" b="b"/>
            <a:pathLst>
              <a:path w="13801" h="13964" extrusionOk="0">
                <a:moveTo>
                  <a:pt x="6862" y="410"/>
                </a:moveTo>
                <a:cubicBezTo>
                  <a:pt x="6937" y="410"/>
                  <a:pt x="7013" y="438"/>
                  <a:pt x="7075" y="500"/>
                </a:cubicBezTo>
                <a:cubicBezTo>
                  <a:pt x="7133" y="557"/>
                  <a:pt x="7164" y="634"/>
                  <a:pt x="7164" y="713"/>
                </a:cubicBezTo>
                <a:lnTo>
                  <a:pt x="7164" y="1200"/>
                </a:lnTo>
                <a:cubicBezTo>
                  <a:pt x="7073" y="1181"/>
                  <a:pt x="6981" y="1171"/>
                  <a:pt x="6886" y="1171"/>
                </a:cubicBezTo>
                <a:cubicBezTo>
                  <a:pt x="6775" y="1171"/>
                  <a:pt x="6663" y="1185"/>
                  <a:pt x="6554" y="1212"/>
                </a:cubicBezTo>
                <a:lnTo>
                  <a:pt x="6554" y="713"/>
                </a:lnTo>
                <a:cubicBezTo>
                  <a:pt x="6556" y="530"/>
                  <a:pt x="6706" y="410"/>
                  <a:pt x="6862" y="410"/>
                </a:cubicBezTo>
                <a:close/>
                <a:moveTo>
                  <a:pt x="12255" y="776"/>
                </a:moveTo>
                <a:lnTo>
                  <a:pt x="12407" y="1362"/>
                </a:lnTo>
                <a:lnTo>
                  <a:pt x="7948" y="2520"/>
                </a:lnTo>
                <a:cubicBezTo>
                  <a:pt x="7871" y="2542"/>
                  <a:pt x="7813" y="2603"/>
                  <a:pt x="7800" y="2680"/>
                </a:cubicBezTo>
                <a:cubicBezTo>
                  <a:pt x="7728" y="3030"/>
                  <a:pt x="7466" y="3308"/>
                  <a:pt x="7121" y="3399"/>
                </a:cubicBezTo>
                <a:cubicBezTo>
                  <a:pt x="7044" y="3418"/>
                  <a:pt x="6966" y="3428"/>
                  <a:pt x="6889" y="3428"/>
                </a:cubicBezTo>
                <a:cubicBezTo>
                  <a:pt x="6620" y="3428"/>
                  <a:pt x="6359" y="3310"/>
                  <a:pt x="6179" y="3099"/>
                </a:cubicBezTo>
                <a:cubicBezTo>
                  <a:pt x="6141" y="3053"/>
                  <a:pt x="6084" y="3027"/>
                  <a:pt x="6024" y="3027"/>
                </a:cubicBezTo>
                <a:cubicBezTo>
                  <a:pt x="6007" y="3027"/>
                  <a:pt x="5989" y="3029"/>
                  <a:pt x="5972" y="3034"/>
                </a:cubicBezTo>
                <a:lnTo>
                  <a:pt x="1436" y="4214"/>
                </a:lnTo>
                <a:lnTo>
                  <a:pt x="1282" y="3626"/>
                </a:lnTo>
                <a:lnTo>
                  <a:pt x="5838" y="2442"/>
                </a:lnTo>
                <a:cubicBezTo>
                  <a:pt x="5911" y="2424"/>
                  <a:pt x="5968" y="2365"/>
                  <a:pt x="5986" y="2292"/>
                </a:cubicBezTo>
                <a:cubicBezTo>
                  <a:pt x="6045" y="2039"/>
                  <a:pt x="6207" y="1826"/>
                  <a:pt x="6432" y="1700"/>
                </a:cubicBezTo>
                <a:cubicBezTo>
                  <a:pt x="6442" y="1696"/>
                  <a:pt x="6450" y="1690"/>
                  <a:pt x="6460" y="1686"/>
                </a:cubicBezTo>
                <a:cubicBezTo>
                  <a:pt x="6595" y="1615"/>
                  <a:pt x="6741" y="1581"/>
                  <a:pt x="6886" y="1581"/>
                </a:cubicBezTo>
                <a:cubicBezTo>
                  <a:pt x="7140" y="1581"/>
                  <a:pt x="7390" y="1685"/>
                  <a:pt x="7571" y="1881"/>
                </a:cubicBezTo>
                <a:cubicBezTo>
                  <a:pt x="7610" y="1924"/>
                  <a:pt x="7665" y="1946"/>
                  <a:pt x="7721" y="1946"/>
                </a:cubicBezTo>
                <a:cubicBezTo>
                  <a:pt x="7738" y="1946"/>
                  <a:pt x="7755" y="1944"/>
                  <a:pt x="7772" y="1940"/>
                </a:cubicBezTo>
                <a:lnTo>
                  <a:pt x="12255" y="776"/>
                </a:lnTo>
                <a:close/>
                <a:moveTo>
                  <a:pt x="10714" y="4760"/>
                </a:moveTo>
                <a:lnTo>
                  <a:pt x="10714" y="5419"/>
                </a:lnTo>
                <a:lnTo>
                  <a:pt x="10531" y="5419"/>
                </a:lnTo>
                <a:cubicBezTo>
                  <a:pt x="10436" y="5419"/>
                  <a:pt x="10359" y="5342"/>
                  <a:pt x="10359" y="5246"/>
                </a:cubicBezTo>
                <a:lnTo>
                  <a:pt x="10359" y="4934"/>
                </a:lnTo>
                <a:cubicBezTo>
                  <a:pt x="10359" y="4837"/>
                  <a:pt x="10436" y="4760"/>
                  <a:pt x="10531" y="4760"/>
                </a:cubicBezTo>
                <a:close/>
                <a:moveTo>
                  <a:pt x="11306" y="5828"/>
                </a:moveTo>
                <a:cubicBezTo>
                  <a:pt x="11401" y="5828"/>
                  <a:pt x="11480" y="5905"/>
                  <a:pt x="11480" y="6001"/>
                </a:cubicBezTo>
                <a:lnTo>
                  <a:pt x="11480" y="6293"/>
                </a:lnTo>
                <a:cubicBezTo>
                  <a:pt x="11480" y="6388"/>
                  <a:pt x="11401" y="6465"/>
                  <a:pt x="11306" y="6465"/>
                </a:cubicBezTo>
                <a:lnTo>
                  <a:pt x="11123" y="6465"/>
                </a:lnTo>
                <a:lnTo>
                  <a:pt x="11123" y="6463"/>
                </a:lnTo>
                <a:lnTo>
                  <a:pt x="11123" y="5828"/>
                </a:lnTo>
                <a:close/>
                <a:moveTo>
                  <a:pt x="11622" y="1988"/>
                </a:moveTo>
                <a:lnTo>
                  <a:pt x="12837" y="7164"/>
                </a:lnTo>
                <a:lnTo>
                  <a:pt x="11028" y="7164"/>
                </a:lnTo>
                <a:cubicBezTo>
                  <a:pt x="11087" y="7124"/>
                  <a:pt x="11123" y="7059"/>
                  <a:pt x="11123" y="6990"/>
                </a:cubicBezTo>
                <a:lnTo>
                  <a:pt x="11123" y="6874"/>
                </a:lnTo>
                <a:lnTo>
                  <a:pt x="11306" y="6874"/>
                </a:lnTo>
                <a:cubicBezTo>
                  <a:pt x="11628" y="6874"/>
                  <a:pt x="11888" y="6613"/>
                  <a:pt x="11888" y="6291"/>
                </a:cubicBezTo>
                <a:lnTo>
                  <a:pt x="11888" y="5999"/>
                </a:lnTo>
                <a:cubicBezTo>
                  <a:pt x="11888" y="5680"/>
                  <a:pt x="11628" y="5419"/>
                  <a:pt x="11306" y="5419"/>
                </a:cubicBezTo>
                <a:lnTo>
                  <a:pt x="11123" y="5419"/>
                </a:lnTo>
                <a:lnTo>
                  <a:pt x="11123" y="4762"/>
                </a:lnTo>
                <a:lnTo>
                  <a:pt x="11306" y="4762"/>
                </a:lnTo>
                <a:cubicBezTo>
                  <a:pt x="11401" y="4762"/>
                  <a:pt x="11478" y="4839"/>
                  <a:pt x="11478" y="4936"/>
                </a:cubicBezTo>
                <a:cubicBezTo>
                  <a:pt x="11478" y="5048"/>
                  <a:pt x="11571" y="5139"/>
                  <a:pt x="11683" y="5139"/>
                </a:cubicBezTo>
                <a:cubicBezTo>
                  <a:pt x="11795" y="5139"/>
                  <a:pt x="11888" y="5048"/>
                  <a:pt x="11888" y="4936"/>
                </a:cubicBezTo>
                <a:cubicBezTo>
                  <a:pt x="11886" y="4614"/>
                  <a:pt x="11626" y="4354"/>
                  <a:pt x="11306" y="4354"/>
                </a:cubicBezTo>
                <a:lnTo>
                  <a:pt x="11123" y="4354"/>
                </a:lnTo>
                <a:lnTo>
                  <a:pt x="11123" y="4146"/>
                </a:lnTo>
                <a:cubicBezTo>
                  <a:pt x="11119" y="4036"/>
                  <a:pt x="11028" y="3949"/>
                  <a:pt x="10917" y="3949"/>
                </a:cubicBezTo>
                <a:cubicBezTo>
                  <a:pt x="10809" y="3949"/>
                  <a:pt x="10718" y="4036"/>
                  <a:pt x="10714" y="4146"/>
                </a:cubicBezTo>
                <a:lnTo>
                  <a:pt x="10714" y="4354"/>
                </a:lnTo>
                <a:lnTo>
                  <a:pt x="10531" y="4354"/>
                </a:lnTo>
                <a:cubicBezTo>
                  <a:pt x="10209" y="4354"/>
                  <a:pt x="9948" y="4614"/>
                  <a:pt x="9948" y="4936"/>
                </a:cubicBezTo>
                <a:lnTo>
                  <a:pt x="9948" y="5248"/>
                </a:lnTo>
                <a:cubicBezTo>
                  <a:pt x="9948" y="5569"/>
                  <a:pt x="10209" y="5830"/>
                  <a:pt x="10531" y="5830"/>
                </a:cubicBezTo>
                <a:lnTo>
                  <a:pt x="10714" y="5830"/>
                </a:lnTo>
                <a:lnTo>
                  <a:pt x="10714" y="6465"/>
                </a:lnTo>
                <a:lnTo>
                  <a:pt x="10531" y="6465"/>
                </a:lnTo>
                <a:cubicBezTo>
                  <a:pt x="10436" y="6465"/>
                  <a:pt x="10359" y="6388"/>
                  <a:pt x="10357" y="6293"/>
                </a:cubicBezTo>
                <a:lnTo>
                  <a:pt x="10357" y="6230"/>
                </a:lnTo>
                <a:cubicBezTo>
                  <a:pt x="10355" y="6120"/>
                  <a:pt x="10264" y="6031"/>
                  <a:pt x="10154" y="6031"/>
                </a:cubicBezTo>
                <a:cubicBezTo>
                  <a:pt x="10043" y="6031"/>
                  <a:pt x="9952" y="6120"/>
                  <a:pt x="9948" y="6230"/>
                </a:cubicBezTo>
                <a:lnTo>
                  <a:pt x="9948" y="6291"/>
                </a:lnTo>
                <a:cubicBezTo>
                  <a:pt x="9950" y="6613"/>
                  <a:pt x="10209" y="6874"/>
                  <a:pt x="10531" y="6874"/>
                </a:cubicBezTo>
                <a:lnTo>
                  <a:pt x="10714" y="6874"/>
                </a:lnTo>
                <a:lnTo>
                  <a:pt x="10714" y="6990"/>
                </a:lnTo>
                <a:cubicBezTo>
                  <a:pt x="10714" y="7059"/>
                  <a:pt x="10750" y="7124"/>
                  <a:pt x="10809" y="7162"/>
                </a:cubicBezTo>
                <a:lnTo>
                  <a:pt x="8989" y="7162"/>
                </a:lnTo>
                <a:lnTo>
                  <a:pt x="10203" y="2357"/>
                </a:lnTo>
                <a:lnTo>
                  <a:pt x="11622" y="1988"/>
                </a:lnTo>
                <a:close/>
                <a:moveTo>
                  <a:pt x="3158" y="7193"/>
                </a:moveTo>
                <a:cubicBezTo>
                  <a:pt x="3318" y="7193"/>
                  <a:pt x="3448" y="7324"/>
                  <a:pt x="3448" y="7485"/>
                </a:cubicBezTo>
                <a:cubicBezTo>
                  <a:pt x="3448" y="7645"/>
                  <a:pt x="3318" y="7775"/>
                  <a:pt x="3158" y="7775"/>
                </a:cubicBezTo>
                <a:lnTo>
                  <a:pt x="2539" y="7775"/>
                </a:lnTo>
                <a:lnTo>
                  <a:pt x="2539" y="7193"/>
                </a:lnTo>
                <a:close/>
                <a:moveTo>
                  <a:pt x="13360" y="7572"/>
                </a:moveTo>
                <a:cubicBezTo>
                  <a:pt x="13272" y="7870"/>
                  <a:pt x="12995" y="8073"/>
                  <a:pt x="12683" y="8073"/>
                </a:cubicBezTo>
                <a:lnTo>
                  <a:pt x="9266" y="8073"/>
                </a:lnTo>
                <a:cubicBezTo>
                  <a:pt x="8954" y="8073"/>
                  <a:pt x="8680" y="7870"/>
                  <a:pt x="8589" y="7572"/>
                </a:cubicBezTo>
                <a:close/>
                <a:moveTo>
                  <a:pt x="3595" y="8324"/>
                </a:moveTo>
                <a:lnTo>
                  <a:pt x="3595" y="8324"/>
                </a:lnTo>
                <a:cubicBezTo>
                  <a:pt x="3555" y="8460"/>
                  <a:pt x="3516" y="8597"/>
                  <a:pt x="3479" y="8734"/>
                </a:cubicBezTo>
                <a:lnTo>
                  <a:pt x="3479" y="8734"/>
                </a:lnTo>
                <a:cubicBezTo>
                  <a:pt x="3573" y="8686"/>
                  <a:pt x="3638" y="8588"/>
                  <a:pt x="3638" y="8476"/>
                </a:cubicBezTo>
                <a:cubicBezTo>
                  <a:pt x="3638" y="8420"/>
                  <a:pt x="3622" y="8368"/>
                  <a:pt x="3595" y="8324"/>
                </a:cubicBezTo>
                <a:close/>
                <a:moveTo>
                  <a:pt x="2955" y="9174"/>
                </a:moveTo>
                <a:lnTo>
                  <a:pt x="2955" y="9275"/>
                </a:lnTo>
                <a:cubicBezTo>
                  <a:pt x="2955" y="9372"/>
                  <a:pt x="3024" y="9457"/>
                  <a:pt x="3119" y="9476"/>
                </a:cubicBezTo>
                <a:lnTo>
                  <a:pt x="2541" y="9476"/>
                </a:lnTo>
                <a:cubicBezTo>
                  <a:pt x="2635" y="9457"/>
                  <a:pt x="2702" y="9372"/>
                  <a:pt x="2702" y="9275"/>
                </a:cubicBezTo>
                <a:lnTo>
                  <a:pt x="2702" y="9174"/>
                </a:lnTo>
                <a:close/>
                <a:moveTo>
                  <a:pt x="3429" y="4117"/>
                </a:moveTo>
                <a:lnTo>
                  <a:pt x="4688" y="9476"/>
                </a:lnTo>
                <a:lnTo>
                  <a:pt x="3200" y="9476"/>
                </a:lnTo>
                <a:cubicBezTo>
                  <a:pt x="3294" y="9457"/>
                  <a:pt x="3361" y="9372"/>
                  <a:pt x="3361" y="9275"/>
                </a:cubicBezTo>
                <a:lnTo>
                  <a:pt x="3361" y="9174"/>
                </a:lnTo>
                <a:cubicBezTo>
                  <a:pt x="3399" y="9027"/>
                  <a:pt x="3438" y="8881"/>
                  <a:pt x="3479" y="8734"/>
                </a:cubicBezTo>
                <a:lnTo>
                  <a:pt x="3479" y="8734"/>
                </a:lnTo>
                <a:cubicBezTo>
                  <a:pt x="3439" y="8755"/>
                  <a:pt x="3394" y="8766"/>
                  <a:pt x="3346" y="8766"/>
                </a:cubicBezTo>
                <a:lnTo>
                  <a:pt x="2539" y="8766"/>
                </a:lnTo>
                <a:lnTo>
                  <a:pt x="2539" y="8184"/>
                </a:lnTo>
                <a:lnTo>
                  <a:pt x="3346" y="8184"/>
                </a:lnTo>
                <a:cubicBezTo>
                  <a:pt x="3452" y="8184"/>
                  <a:pt x="3544" y="8240"/>
                  <a:pt x="3595" y="8324"/>
                </a:cubicBezTo>
                <a:lnTo>
                  <a:pt x="3595" y="8324"/>
                </a:lnTo>
                <a:cubicBezTo>
                  <a:pt x="3678" y="8042"/>
                  <a:pt x="3764" y="7762"/>
                  <a:pt x="3855" y="7483"/>
                </a:cubicBezTo>
                <a:cubicBezTo>
                  <a:pt x="3855" y="7177"/>
                  <a:pt x="3656" y="6907"/>
                  <a:pt x="3361" y="6816"/>
                </a:cubicBezTo>
                <a:lnTo>
                  <a:pt x="3361" y="6684"/>
                </a:lnTo>
                <a:cubicBezTo>
                  <a:pt x="3361" y="6572"/>
                  <a:pt x="3271" y="6479"/>
                  <a:pt x="3158" y="6479"/>
                </a:cubicBezTo>
                <a:cubicBezTo>
                  <a:pt x="3046" y="6479"/>
                  <a:pt x="2953" y="6572"/>
                  <a:pt x="2953" y="6684"/>
                </a:cubicBezTo>
                <a:lnTo>
                  <a:pt x="2953" y="6785"/>
                </a:lnTo>
                <a:lnTo>
                  <a:pt x="2700" y="6785"/>
                </a:lnTo>
                <a:lnTo>
                  <a:pt x="2700" y="6684"/>
                </a:lnTo>
                <a:cubicBezTo>
                  <a:pt x="2696" y="6574"/>
                  <a:pt x="2606" y="6487"/>
                  <a:pt x="2495" y="6487"/>
                </a:cubicBezTo>
                <a:cubicBezTo>
                  <a:pt x="2385" y="6487"/>
                  <a:pt x="2294" y="6574"/>
                  <a:pt x="2292" y="6684"/>
                </a:cubicBezTo>
                <a:lnTo>
                  <a:pt x="2292" y="6785"/>
                </a:lnTo>
                <a:lnTo>
                  <a:pt x="2039" y="6785"/>
                </a:lnTo>
                <a:cubicBezTo>
                  <a:pt x="1927" y="6785"/>
                  <a:pt x="1834" y="6876"/>
                  <a:pt x="1834" y="6988"/>
                </a:cubicBezTo>
                <a:cubicBezTo>
                  <a:pt x="1834" y="7103"/>
                  <a:pt x="1927" y="7193"/>
                  <a:pt x="2039" y="7193"/>
                </a:cubicBezTo>
                <a:lnTo>
                  <a:pt x="2126" y="7193"/>
                </a:lnTo>
                <a:lnTo>
                  <a:pt x="2130" y="8766"/>
                </a:lnTo>
                <a:lnTo>
                  <a:pt x="2041" y="8766"/>
                </a:lnTo>
                <a:cubicBezTo>
                  <a:pt x="1929" y="8766"/>
                  <a:pt x="1836" y="8857"/>
                  <a:pt x="1836" y="8971"/>
                </a:cubicBezTo>
                <a:cubicBezTo>
                  <a:pt x="1836" y="9084"/>
                  <a:pt x="1929" y="9174"/>
                  <a:pt x="2041" y="9174"/>
                </a:cubicBezTo>
                <a:lnTo>
                  <a:pt x="2294" y="9174"/>
                </a:lnTo>
                <a:lnTo>
                  <a:pt x="2294" y="9275"/>
                </a:lnTo>
                <a:cubicBezTo>
                  <a:pt x="2294" y="9372"/>
                  <a:pt x="2361" y="9457"/>
                  <a:pt x="2456" y="9476"/>
                </a:cubicBezTo>
                <a:lnTo>
                  <a:pt x="840" y="9476"/>
                </a:lnTo>
                <a:lnTo>
                  <a:pt x="2106" y="4460"/>
                </a:lnTo>
                <a:lnTo>
                  <a:pt x="3429" y="4117"/>
                </a:lnTo>
                <a:close/>
                <a:moveTo>
                  <a:pt x="5212" y="9885"/>
                </a:moveTo>
                <a:cubicBezTo>
                  <a:pt x="5122" y="10183"/>
                  <a:pt x="4847" y="10386"/>
                  <a:pt x="4536" y="10386"/>
                </a:cubicBezTo>
                <a:lnTo>
                  <a:pt x="1118" y="10386"/>
                </a:lnTo>
                <a:cubicBezTo>
                  <a:pt x="806" y="10386"/>
                  <a:pt x="532" y="10183"/>
                  <a:pt x="441" y="9885"/>
                </a:cubicBezTo>
                <a:close/>
                <a:moveTo>
                  <a:pt x="6858" y="1"/>
                </a:moveTo>
                <a:cubicBezTo>
                  <a:pt x="6464" y="1"/>
                  <a:pt x="6146" y="320"/>
                  <a:pt x="6144" y="713"/>
                </a:cubicBezTo>
                <a:lnTo>
                  <a:pt x="6144" y="1396"/>
                </a:lnTo>
                <a:cubicBezTo>
                  <a:pt x="5899" y="1557"/>
                  <a:pt x="5716" y="1796"/>
                  <a:pt x="5621" y="2076"/>
                </a:cubicBezTo>
                <a:lnTo>
                  <a:pt x="980" y="3282"/>
                </a:lnTo>
                <a:cubicBezTo>
                  <a:pt x="871" y="3310"/>
                  <a:pt x="806" y="3422"/>
                  <a:pt x="834" y="3531"/>
                </a:cubicBezTo>
                <a:lnTo>
                  <a:pt x="1090" y="4514"/>
                </a:lnTo>
                <a:cubicBezTo>
                  <a:pt x="1114" y="4604"/>
                  <a:pt x="1195" y="4665"/>
                  <a:pt x="1288" y="4667"/>
                </a:cubicBezTo>
                <a:cubicBezTo>
                  <a:pt x="1305" y="4667"/>
                  <a:pt x="1323" y="4663"/>
                  <a:pt x="1339" y="4660"/>
                </a:cubicBezTo>
                <a:lnTo>
                  <a:pt x="1657" y="4577"/>
                </a:lnTo>
                <a:lnTo>
                  <a:pt x="417" y="9476"/>
                </a:lnTo>
                <a:lnTo>
                  <a:pt x="206" y="9476"/>
                </a:lnTo>
                <a:cubicBezTo>
                  <a:pt x="92" y="9476"/>
                  <a:pt x="1" y="9567"/>
                  <a:pt x="1" y="9680"/>
                </a:cubicBezTo>
                <a:cubicBezTo>
                  <a:pt x="1" y="10295"/>
                  <a:pt x="500" y="10795"/>
                  <a:pt x="1116" y="10797"/>
                </a:cubicBezTo>
                <a:lnTo>
                  <a:pt x="4536" y="10797"/>
                </a:lnTo>
                <a:cubicBezTo>
                  <a:pt x="5151" y="10795"/>
                  <a:pt x="5651" y="10295"/>
                  <a:pt x="5651" y="9680"/>
                </a:cubicBezTo>
                <a:cubicBezTo>
                  <a:pt x="5651" y="9567"/>
                  <a:pt x="5560" y="9476"/>
                  <a:pt x="5447" y="9476"/>
                </a:cubicBezTo>
                <a:lnTo>
                  <a:pt x="5110" y="9476"/>
                </a:lnTo>
                <a:lnTo>
                  <a:pt x="3827" y="4014"/>
                </a:lnTo>
                <a:lnTo>
                  <a:pt x="5956" y="3460"/>
                </a:lnTo>
                <a:cubicBezTo>
                  <a:pt x="6014" y="3517"/>
                  <a:pt x="6077" y="3568"/>
                  <a:pt x="6144" y="3612"/>
                </a:cubicBezTo>
                <a:lnTo>
                  <a:pt x="6144" y="6627"/>
                </a:lnTo>
                <a:cubicBezTo>
                  <a:pt x="6146" y="6739"/>
                  <a:pt x="6237" y="6832"/>
                  <a:pt x="6349" y="6832"/>
                </a:cubicBezTo>
                <a:cubicBezTo>
                  <a:pt x="6462" y="6832"/>
                  <a:pt x="6554" y="6739"/>
                  <a:pt x="6554" y="6627"/>
                </a:cubicBezTo>
                <a:lnTo>
                  <a:pt x="6554" y="3795"/>
                </a:lnTo>
                <a:cubicBezTo>
                  <a:pt x="6664" y="3823"/>
                  <a:pt x="6776" y="3837"/>
                  <a:pt x="6888" y="3837"/>
                </a:cubicBezTo>
                <a:cubicBezTo>
                  <a:pt x="6980" y="3837"/>
                  <a:pt x="7073" y="3828"/>
                  <a:pt x="7164" y="3809"/>
                </a:cubicBezTo>
                <a:lnTo>
                  <a:pt x="7164" y="12531"/>
                </a:lnTo>
                <a:lnTo>
                  <a:pt x="6554" y="12531"/>
                </a:lnTo>
                <a:lnTo>
                  <a:pt x="6554" y="7483"/>
                </a:lnTo>
                <a:cubicBezTo>
                  <a:pt x="6554" y="7371"/>
                  <a:pt x="6462" y="7280"/>
                  <a:pt x="6349" y="7280"/>
                </a:cubicBezTo>
                <a:cubicBezTo>
                  <a:pt x="6237" y="7280"/>
                  <a:pt x="6146" y="7371"/>
                  <a:pt x="6144" y="7483"/>
                </a:cubicBezTo>
                <a:lnTo>
                  <a:pt x="6144" y="12547"/>
                </a:lnTo>
                <a:lnTo>
                  <a:pt x="3040" y="12547"/>
                </a:lnTo>
                <a:cubicBezTo>
                  <a:pt x="3036" y="12547"/>
                  <a:pt x="3032" y="12547"/>
                  <a:pt x="3028" y="12547"/>
                </a:cubicBezTo>
                <a:cubicBezTo>
                  <a:pt x="2778" y="12547"/>
                  <a:pt x="2544" y="12669"/>
                  <a:pt x="2397" y="12871"/>
                </a:cubicBezTo>
                <a:lnTo>
                  <a:pt x="1856" y="13642"/>
                </a:lnTo>
                <a:cubicBezTo>
                  <a:pt x="1761" y="13776"/>
                  <a:pt x="1858" y="13964"/>
                  <a:pt x="2024" y="13964"/>
                </a:cubicBezTo>
                <a:lnTo>
                  <a:pt x="9074" y="13964"/>
                </a:lnTo>
                <a:cubicBezTo>
                  <a:pt x="9187" y="13964"/>
                  <a:pt x="9280" y="13871"/>
                  <a:pt x="9280" y="13759"/>
                </a:cubicBezTo>
                <a:cubicBezTo>
                  <a:pt x="9280" y="13646"/>
                  <a:pt x="9187" y="13555"/>
                  <a:pt x="9074" y="13555"/>
                </a:cubicBezTo>
                <a:lnTo>
                  <a:pt x="2418" y="13555"/>
                </a:lnTo>
                <a:lnTo>
                  <a:pt x="2732" y="13107"/>
                </a:lnTo>
                <a:cubicBezTo>
                  <a:pt x="2804" y="13012"/>
                  <a:pt x="2916" y="12955"/>
                  <a:pt x="3034" y="12955"/>
                </a:cubicBezTo>
                <a:cubicBezTo>
                  <a:pt x="3036" y="12955"/>
                  <a:pt x="3038" y="12955"/>
                  <a:pt x="3040" y="12955"/>
                </a:cubicBezTo>
                <a:lnTo>
                  <a:pt x="10649" y="12955"/>
                </a:lnTo>
                <a:cubicBezTo>
                  <a:pt x="10651" y="12955"/>
                  <a:pt x="10653" y="12955"/>
                  <a:pt x="10655" y="12955"/>
                </a:cubicBezTo>
                <a:cubicBezTo>
                  <a:pt x="10773" y="12955"/>
                  <a:pt x="10885" y="13012"/>
                  <a:pt x="10957" y="13107"/>
                </a:cubicBezTo>
                <a:lnTo>
                  <a:pt x="11271" y="13555"/>
                </a:lnTo>
                <a:lnTo>
                  <a:pt x="9868" y="13555"/>
                </a:lnTo>
                <a:cubicBezTo>
                  <a:pt x="9755" y="13555"/>
                  <a:pt x="9662" y="13646"/>
                  <a:pt x="9662" y="13759"/>
                </a:cubicBezTo>
                <a:cubicBezTo>
                  <a:pt x="9662" y="13871"/>
                  <a:pt x="9755" y="13964"/>
                  <a:pt x="9868" y="13964"/>
                </a:cubicBezTo>
                <a:lnTo>
                  <a:pt x="11665" y="13964"/>
                </a:lnTo>
                <a:cubicBezTo>
                  <a:pt x="11831" y="13964"/>
                  <a:pt x="11928" y="13776"/>
                  <a:pt x="11833" y="13642"/>
                </a:cubicBezTo>
                <a:lnTo>
                  <a:pt x="11292" y="12871"/>
                </a:lnTo>
                <a:cubicBezTo>
                  <a:pt x="11145" y="12669"/>
                  <a:pt x="10911" y="12547"/>
                  <a:pt x="10661" y="12547"/>
                </a:cubicBezTo>
                <a:cubicBezTo>
                  <a:pt x="10657" y="12547"/>
                  <a:pt x="10653" y="12547"/>
                  <a:pt x="10649" y="12547"/>
                </a:cubicBezTo>
                <a:lnTo>
                  <a:pt x="7573" y="12547"/>
                </a:lnTo>
                <a:lnTo>
                  <a:pt x="7573" y="3647"/>
                </a:lnTo>
                <a:cubicBezTo>
                  <a:pt x="7859" y="3478"/>
                  <a:pt x="8072" y="3205"/>
                  <a:pt x="8167" y="2886"/>
                </a:cubicBezTo>
                <a:lnTo>
                  <a:pt x="9751" y="2475"/>
                </a:lnTo>
                <a:lnTo>
                  <a:pt x="8567" y="7164"/>
                </a:lnTo>
                <a:lnTo>
                  <a:pt x="8354" y="7164"/>
                </a:lnTo>
                <a:cubicBezTo>
                  <a:pt x="8242" y="7164"/>
                  <a:pt x="8151" y="7254"/>
                  <a:pt x="8151" y="7367"/>
                </a:cubicBezTo>
                <a:cubicBezTo>
                  <a:pt x="8151" y="7983"/>
                  <a:pt x="8650" y="8482"/>
                  <a:pt x="9266" y="8484"/>
                </a:cubicBezTo>
                <a:lnTo>
                  <a:pt x="12683" y="8484"/>
                </a:lnTo>
                <a:cubicBezTo>
                  <a:pt x="13301" y="8482"/>
                  <a:pt x="13800" y="7983"/>
                  <a:pt x="13800" y="7367"/>
                </a:cubicBezTo>
                <a:cubicBezTo>
                  <a:pt x="13800" y="7314"/>
                  <a:pt x="13779" y="7260"/>
                  <a:pt x="13739" y="7223"/>
                </a:cubicBezTo>
                <a:cubicBezTo>
                  <a:pt x="13703" y="7185"/>
                  <a:pt x="13655" y="7164"/>
                  <a:pt x="13602" y="7164"/>
                </a:cubicBezTo>
                <a:cubicBezTo>
                  <a:pt x="13600" y="7164"/>
                  <a:pt x="13597" y="7164"/>
                  <a:pt x="13595" y="7164"/>
                </a:cubicBezTo>
                <a:lnTo>
                  <a:pt x="13258" y="7164"/>
                </a:lnTo>
                <a:lnTo>
                  <a:pt x="12018" y="1885"/>
                </a:lnTo>
                <a:lnTo>
                  <a:pt x="12709" y="1705"/>
                </a:lnTo>
                <a:cubicBezTo>
                  <a:pt x="12818" y="1678"/>
                  <a:pt x="12883" y="1565"/>
                  <a:pt x="12855" y="1457"/>
                </a:cubicBezTo>
                <a:lnTo>
                  <a:pt x="12599" y="474"/>
                </a:lnTo>
                <a:cubicBezTo>
                  <a:pt x="12574" y="382"/>
                  <a:pt x="12492" y="321"/>
                  <a:pt x="12402" y="321"/>
                </a:cubicBezTo>
                <a:cubicBezTo>
                  <a:pt x="12384" y="321"/>
                  <a:pt x="12366" y="323"/>
                  <a:pt x="12348" y="328"/>
                </a:cubicBezTo>
                <a:lnTo>
                  <a:pt x="7780" y="1514"/>
                </a:lnTo>
                <a:cubicBezTo>
                  <a:pt x="7717" y="1457"/>
                  <a:pt x="7646" y="1406"/>
                  <a:pt x="7571" y="1360"/>
                </a:cubicBezTo>
                <a:lnTo>
                  <a:pt x="7571" y="713"/>
                </a:lnTo>
                <a:cubicBezTo>
                  <a:pt x="7571" y="320"/>
                  <a:pt x="7251" y="1"/>
                  <a:pt x="6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2" name="Google Shape;10132;p79"/>
          <p:cNvGrpSpPr/>
          <p:nvPr/>
        </p:nvGrpSpPr>
        <p:grpSpPr>
          <a:xfrm>
            <a:off x="715107" y="2610132"/>
            <a:ext cx="378176" cy="376477"/>
            <a:chOff x="715107" y="2769907"/>
            <a:chExt cx="378176" cy="376477"/>
          </a:xfrm>
        </p:grpSpPr>
        <p:sp>
          <p:nvSpPr>
            <p:cNvPr id="10133" name="Google Shape;10133;p79"/>
            <p:cNvSpPr/>
            <p:nvPr/>
          </p:nvSpPr>
          <p:spPr>
            <a:xfrm>
              <a:off x="883569" y="2769907"/>
              <a:ext cx="44677" cy="42978"/>
            </a:xfrm>
            <a:custGeom>
              <a:avLst/>
              <a:gdLst/>
              <a:ahLst/>
              <a:cxnLst/>
              <a:rect l="l" t="t" r="r" b="b"/>
              <a:pathLst>
                <a:path w="1657" h="1594" extrusionOk="0">
                  <a:moveTo>
                    <a:pt x="798" y="409"/>
                  </a:moveTo>
                  <a:cubicBezTo>
                    <a:pt x="1143" y="409"/>
                    <a:pt x="1315" y="826"/>
                    <a:pt x="1072" y="1070"/>
                  </a:cubicBezTo>
                  <a:cubicBezTo>
                    <a:pt x="993" y="1149"/>
                    <a:pt x="896" y="1185"/>
                    <a:pt x="800" y="1185"/>
                  </a:cubicBezTo>
                  <a:cubicBezTo>
                    <a:pt x="600" y="1185"/>
                    <a:pt x="409" y="1030"/>
                    <a:pt x="409" y="796"/>
                  </a:cubicBezTo>
                  <a:cubicBezTo>
                    <a:pt x="411" y="583"/>
                    <a:pt x="583" y="409"/>
                    <a:pt x="798" y="409"/>
                  </a:cubicBezTo>
                  <a:close/>
                  <a:moveTo>
                    <a:pt x="795" y="0"/>
                  </a:moveTo>
                  <a:cubicBezTo>
                    <a:pt x="693" y="0"/>
                    <a:pt x="590" y="20"/>
                    <a:pt x="492" y="60"/>
                  </a:cubicBezTo>
                  <a:cubicBezTo>
                    <a:pt x="194" y="184"/>
                    <a:pt x="0" y="474"/>
                    <a:pt x="0" y="796"/>
                  </a:cubicBezTo>
                  <a:cubicBezTo>
                    <a:pt x="0" y="1236"/>
                    <a:pt x="358" y="1593"/>
                    <a:pt x="798" y="1593"/>
                  </a:cubicBezTo>
                  <a:cubicBezTo>
                    <a:pt x="1119" y="1593"/>
                    <a:pt x="1409" y="1400"/>
                    <a:pt x="1534" y="1102"/>
                  </a:cubicBezTo>
                  <a:cubicBezTo>
                    <a:pt x="1656" y="804"/>
                    <a:pt x="1587" y="460"/>
                    <a:pt x="1360" y="234"/>
                  </a:cubicBezTo>
                  <a:cubicBezTo>
                    <a:pt x="1208" y="81"/>
                    <a:pt x="1003" y="0"/>
                    <a:pt x="7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9"/>
            <p:cNvSpPr/>
            <p:nvPr/>
          </p:nvSpPr>
          <p:spPr>
            <a:xfrm>
              <a:off x="999885" y="2818763"/>
              <a:ext cx="46618" cy="42978"/>
            </a:xfrm>
            <a:custGeom>
              <a:avLst/>
              <a:gdLst/>
              <a:ahLst/>
              <a:cxnLst/>
              <a:rect l="l" t="t" r="r" b="b"/>
              <a:pathLst>
                <a:path w="1729" h="1594" extrusionOk="0">
                  <a:moveTo>
                    <a:pt x="859" y="409"/>
                  </a:moveTo>
                  <a:cubicBezTo>
                    <a:pt x="954" y="409"/>
                    <a:pt x="1052" y="444"/>
                    <a:pt x="1131" y="523"/>
                  </a:cubicBezTo>
                  <a:cubicBezTo>
                    <a:pt x="1283" y="673"/>
                    <a:pt x="1283" y="920"/>
                    <a:pt x="1131" y="1070"/>
                  </a:cubicBezTo>
                  <a:cubicBezTo>
                    <a:pt x="1051" y="1149"/>
                    <a:pt x="954" y="1185"/>
                    <a:pt x="858" y="1185"/>
                  </a:cubicBezTo>
                  <a:cubicBezTo>
                    <a:pt x="659" y="1185"/>
                    <a:pt x="468" y="1031"/>
                    <a:pt x="468" y="797"/>
                  </a:cubicBezTo>
                  <a:cubicBezTo>
                    <a:pt x="468" y="564"/>
                    <a:pt x="659" y="409"/>
                    <a:pt x="859" y="409"/>
                  </a:cubicBezTo>
                  <a:close/>
                  <a:moveTo>
                    <a:pt x="857" y="0"/>
                  </a:moveTo>
                  <a:cubicBezTo>
                    <a:pt x="476" y="0"/>
                    <a:pt x="148" y="269"/>
                    <a:pt x="75" y="642"/>
                  </a:cubicBezTo>
                  <a:cubicBezTo>
                    <a:pt x="0" y="1014"/>
                    <a:pt x="199" y="1387"/>
                    <a:pt x="551" y="1533"/>
                  </a:cubicBezTo>
                  <a:cubicBezTo>
                    <a:pt x="649" y="1574"/>
                    <a:pt x="752" y="1593"/>
                    <a:pt x="854" y="1593"/>
                  </a:cubicBezTo>
                  <a:cubicBezTo>
                    <a:pt x="1114" y="1593"/>
                    <a:pt x="1366" y="1466"/>
                    <a:pt x="1518" y="1239"/>
                  </a:cubicBezTo>
                  <a:cubicBezTo>
                    <a:pt x="1729" y="924"/>
                    <a:pt x="1687" y="501"/>
                    <a:pt x="1419" y="233"/>
                  </a:cubicBezTo>
                  <a:cubicBezTo>
                    <a:pt x="1271" y="83"/>
                    <a:pt x="1068" y="0"/>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9"/>
            <p:cNvSpPr/>
            <p:nvPr/>
          </p:nvSpPr>
          <p:spPr>
            <a:xfrm>
              <a:off x="1048606" y="2936670"/>
              <a:ext cx="44677" cy="42978"/>
            </a:xfrm>
            <a:custGeom>
              <a:avLst/>
              <a:gdLst/>
              <a:ahLst/>
              <a:cxnLst/>
              <a:rect l="l" t="t" r="r" b="b"/>
              <a:pathLst>
                <a:path w="1657" h="1594" extrusionOk="0">
                  <a:moveTo>
                    <a:pt x="858" y="409"/>
                  </a:moveTo>
                  <a:cubicBezTo>
                    <a:pt x="1057" y="409"/>
                    <a:pt x="1248" y="564"/>
                    <a:pt x="1248" y="797"/>
                  </a:cubicBezTo>
                  <a:cubicBezTo>
                    <a:pt x="1248" y="1010"/>
                    <a:pt x="1074" y="1184"/>
                    <a:pt x="861" y="1184"/>
                  </a:cubicBezTo>
                  <a:cubicBezTo>
                    <a:pt x="516" y="1184"/>
                    <a:pt x="342" y="766"/>
                    <a:pt x="587" y="523"/>
                  </a:cubicBezTo>
                  <a:cubicBezTo>
                    <a:pt x="666" y="444"/>
                    <a:pt x="763" y="409"/>
                    <a:pt x="858" y="409"/>
                  </a:cubicBezTo>
                  <a:close/>
                  <a:moveTo>
                    <a:pt x="861" y="0"/>
                  </a:moveTo>
                  <a:cubicBezTo>
                    <a:pt x="537" y="0"/>
                    <a:pt x="247" y="193"/>
                    <a:pt x="125" y="491"/>
                  </a:cubicBezTo>
                  <a:cubicBezTo>
                    <a:pt x="1" y="789"/>
                    <a:pt x="70" y="1133"/>
                    <a:pt x="297" y="1360"/>
                  </a:cubicBezTo>
                  <a:cubicBezTo>
                    <a:pt x="450" y="1512"/>
                    <a:pt x="654" y="1593"/>
                    <a:pt x="862" y="1593"/>
                  </a:cubicBezTo>
                  <a:cubicBezTo>
                    <a:pt x="964" y="1593"/>
                    <a:pt x="1067" y="1574"/>
                    <a:pt x="1165" y="1533"/>
                  </a:cubicBezTo>
                  <a:cubicBezTo>
                    <a:pt x="1463" y="1409"/>
                    <a:pt x="1656" y="1119"/>
                    <a:pt x="1656" y="797"/>
                  </a:cubicBezTo>
                  <a:cubicBezTo>
                    <a:pt x="1656" y="357"/>
                    <a:pt x="1301" y="0"/>
                    <a:pt x="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9"/>
            <p:cNvSpPr/>
            <p:nvPr/>
          </p:nvSpPr>
          <p:spPr>
            <a:xfrm>
              <a:off x="999885" y="3054550"/>
              <a:ext cx="46618" cy="43005"/>
            </a:xfrm>
            <a:custGeom>
              <a:avLst/>
              <a:gdLst/>
              <a:ahLst/>
              <a:cxnLst/>
              <a:rect l="l" t="t" r="r" b="b"/>
              <a:pathLst>
                <a:path w="1729" h="1595" extrusionOk="0">
                  <a:moveTo>
                    <a:pt x="859" y="409"/>
                  </a:moveTo>
                  <a:cubicBezTo>
                    <a:pt x="954" y="409"/>
                    <a:pt x="1052" y="445"/>
                    <a:pt x="1131" y="524"/>
                  </a:cubicBezTo>
                  <a:cubicBezTo>
                    <a:pt x="1283" y="674"/>
                    <a:pt x="1283" y="921"/>
                    <a:pt x="1131" y="1072"/>
                  </a:cubicBezTo>
                  <a:cubicBezTo>
                    <a:pt x="1052" y="1151"/>
                    <a:pt x="955" y="1186"/>
                    <a:pt x="859" y="1186"/>
                  </a:cubicBezTo>
                  <a:cubicBezTo>
                    <a:pt x="659" y="1186"/>
                    <a:pt x="468" y="1032"/>
                    <a:pt x="468" y="798"/>
                  </a:cubicBezTo>
                  <a:cubicBezTo>
                    <a:pt x="468" y="564"/>
                    <a:pt x="659" y="409"/>
                    <a:pt x="859" y="409"/>
                  </a:cubicBezTo>
                  <a:close/>
                  <a:moveTo>
                    <a:pt x="857" y="1"/>
                  </a:moveTo>
                  <a:cubicBezTo>
                    <a:pt x="476" y="1"/>
                    <a:pt x="148" y="269"/>
                    <a:pt x="75" y="642"/>
                  </a:cubicBezTo>
                  <a:cubicBezTo>
                    <a:pt x="0" y="1015"/>
                    <a:pt x="199" y="1388"/>
                    <a:pt x="551" y="1534"/>
                  </a:cubicBezTo>
                  <a:cubicBezTo>
                    <a:pt x="649" y="1575"/>
                    <a:pt x="752" y="1594"/>
                    <a:pt x="854" y="1594"/>
                  </a:cubicBezTo>
                  <a:cubicBezTo>
                    <a:pt x="1114" y="1594"/>
                    <a:pt x="1366" y="1467"/>
                    <a:pt x="1518" y="1240"/>
                  </a:cubicBezTo>
                  <a:cubicBezTo>
                    <a:pt x="1729" y="924"/>
                    <a:pt x="1687" y="504"/>
                    <a:pt x="1419" y="234"/>
                  </a:cubicBezTo>
                  <a:cubicBezTo>
                    <a:pt x="1271" y="84"/>
                    <a:pt x="1068" y="1"/>
                    <a:pt x="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9"/>
            <p:cNvSpPr/>
            <p:nvPr/>
          </p:nvSpPr>
          <p:spPr>
            <a:xfrm>
              <a:off x="773103" y="2826744"/>
              <a:ext cx="263936" cy="262803"/>
            </a:xfrm>
            <a:custGeom>
              <a:avLst/>
              <a:gdLst/>
              <a:ahLst/>
              <a:cxnLst/>
              <a:rect l="l" t="t" r="r" b="b"/>
              <a:pathLst>
                <a:path w="9789" h="9747" extrusionOk="0">
                  <a:moveTo>
                    <a:pt x="4888" y="0"/>
                  </a:moveTo>
                  <a:cubicBezTo>
                    <a:pt x="4835" y="0"/>
                    <a:pt x="4783" y="20"/>
                    <a:pt x="4743" y="59"/>
                  </a:cubicBezTo>
                  <a:lnTo>
                    <a:pt x="4166" y="634"/>
                  </a:lnTo>
                  <a:cubicBezTo>
                    <a:pt x="4088" y="715"/>
                    <a:pt x="4088" y="845"/>
                    <a:pt x="4166" y="924"/>
                  </a:cubicBezTo>
                  <a:cubicBezTo>
                    <a:pt x="4207" y="963"/>
                    <a:pt x="4259" y="983"/>
                    <a:pt x="4312" y="983"/>
                  </a:cubicBezTo>
                  <a:cubicBezTo>
                    <a:pt x="4364" y="983"/>
                    <a:pt x="4416" y="963"/>
                    <a:pt x="4457" y="924"/>
                  </a:cubicBezTo>
                  <a:lnTo>
                    <a:pt x="4682" y="697"/>
                  </a:lnTo>
                  <a:lnTo>
                    <a:pt x="4682" y="1989"/>
                  </a:lnTo>
                  <a:cubicBezTo>
                    <a:pt x="4058" y="2033"/>
                    <a:pt x="3464" y="2281"/>
                    <a:pt x="2992" y="2694"/>
                  </a:cubicBezTo>
                  <a:lnTo>
                    <a:pt x="2071" y="1772"/>
                  </a:lnTo>
                  <a:lnTo>
                    <a:pt x="2424" y="1764"/>
                  </a:lnTo>
                  <a:cubicBezTo>
                    <a:pt x="2540" y="1764"/>
                    <a:pt x="2633" y="1670"/>
                    <a:pt x="2629" y="1555"/>
                  </a:cubicBezTo>
                  <a:cubicBezTo>
                    <a:pt x="2627" y="1444"/>
                    <a:pt x="2536" y="1356"/>
                    <a:pt x="2427" y="1356"/>
                  </a:cubicBezTo>
                  <a:cubicBezTo>
                    <a:pt x="2423" y="1356"/>
                    <a:pt x="2420" y="1356"/>
                    <a:pt x="2416" y="1356"/>
                  </a:cubicBezTo>
                  <a:lnTo>
                    <a:pt x="1583" y="1374"/>
                  </a:lnTo>
                  <a:cubicBezTo>
                    <a:pt x="1471" y="1378"/>
                    <a:pt x="1382" y="1468"/>
                    <a:pt x="1384" y="1581"/>
                  </a:cubicBezTo>
                  <a:lnTo>
                    <a:pt x="1384" y="2392"/>
                  </a:lnTo>
                  <a:cubicBezTo>
                    <a:pt x="1382" y="2504"/>
                    <a:pt x="1475" y="2597"/>
                    <a:pt x="1587" y="2597"/>
                  </a:cubicBezTo>
                  <a:cubicBezTo>
                    <a:pt x="1700" y="2597"/>
                    <a:pt x="1793" y="2504"/>
                    <a:pt x="1793" y="2392"/>
                  </a:cubicBezTo>
                  <a:lnTo>
                    <a:pt x="1793" y="2072"/>
                  </a:lnTo>
                  <a:lnTo>
                    <a:pt x="2704" y="2984"/>
                  </a:lnTo>
                  <a:cubicBezTo>
                    <a:pt x="2296" y="3459"/>
                    <a:pt x="2053" y="4053"/>
                    <a:pt x="2014" y="4679"/>
                  </a:cubicBezTo>
                  <a:lnTo>
                    <a:pt x="707" y="4679"/>
                  </a:lnTo>
                  <a:lnTo>
                    <a:pt x="952" y="4424"/>
                  </a:lnTo>
                  <a:cubicBezTo>
                    <a:pt x="1029" y="4341"/>
                    <a:pt x="1027" y="4213"/>
                    <a:pt x="944" y="4134"/>
                  </a:cubicBezTo>
                  <a:cubicBezTo>
                    <a:pt x="905" y="4096"/>
                    <a:pt x="854" y="4077"/>
                    <a:pt x="803" y="4077"/>
                  </a:cubicBezTo>
                  <a:cubicBezTo>
                    <a:pt x="749" y="4077"/>
                    <a:pt x="696" y="4099"/>
                    <a:pt x="656" y="4140"/>
                  </a:cubicBezTo>
                  <a:lnTo>
                    <a:pt x="76" y="4742"/>
                  </a:lnTo>
                  <a:cubicBezTo>
                    <a:pt x="1" y="4823"/>
                    <a:pt x="1" y="4949"/>
                    <a:pt x="80" y="5028"/>
                  </a:cubicBezTo>
                  <a:lnTo>
                    <a:pt x="654" y="5604"/>
                  </a:lnTo>
                  <a:cubicBezTo>
                    <a:pt x="694" y="5644"/>
                    <a:pt x="747" y="5664"/>
                    <a:pt x="799" y="5664"/>
                  </a:cubicBezTo>
                  <a:cubicBezTo>
                    <a:pt x="851" y="5664"/>
                    <a:pt x="904" y="5644"/>
                    <a:pt x="944" y="5604"/>
                  </a:cubicBezTo>
                  <a:cubicBezTo>
                    <a:pt x="1023" y="5524"/>
                    <a:pt x="1023" y="5395"/>
                    <a:pt x="944" y="5314"/>
                  </a:cubicBezTo>
                  <a:lnTo>
                    <a:pt x="717" y="5087"/>
                  </a:lnTo>
                  <a:lnTo>
                    <a:pt x="2012" y="5087"/>
                  </a:lnTo>
                  <a:cubicBezTo>
                    <a:pt x="2061" y="5711"/>
                    <a:pt x="2314" y="6299"/>
                    <a:pt x="2728" y="6765"/>
                  </a:cubicBezTo>
                  <a:lnTo>
                    <a:pt x="1793" y="7700"/>
                  </a:lnTo>
                  <a:lnTo>
                    <a:pt x="1785" y="7345"/>
                  </a:lnTo>
                  <a:cubicBezTo>
                    <a:pt x="1779" y="7236"/>
                    <a:pt x="1688" y="7149"/>
                    <a:pt x="1579" y="7149"/>
                  </a:cubicBezTo>
                  <a:cubicBezTo>
                    <a:pt x="1578" y="7149"/>
                    <a:pt x="1577" y="7150"/>
                    <a:pt x="1576" y="7150"/>
                  </a:cubicBezTo>
                  <a:cubicBezTo>
                    <a:pt x="1465" y="7153"/>
                    <a:pt x="1376" y="7242"/>
                    <a:pt x="1376" y="7355"/>
                  </a:cubicBezTo>
                  <a:lnTo>
                    <a:pt x="1394" y="8182"/>
                  </a:lnTo>
                  <a:cubicBezTo>
                    <a:pt x="1394" y="8296"/>
                    <a:pt x="1487" y="8387"/>
                    <a:pt x="1601" y="8387"/>
                  </a:cubicBezTo>
                  <a:lnTo>
                    <a:pt x="2412" y="8387"/>
                  </a:lnTo>
                  <a:cubicBezTo>
                    <a:pt x="2525" y="8387"/>
                    <a:pt x="2617" y="8294"/>
                    <a:pt x="2617" y="8182"/>
                  </a:cubicBezTo>
                  <a:cubicBezTo>
                    <a:pt x="2617" y="8069"/>
                    <a:pt x="2525" y="7978"/>
                    <a:pt x="2412" y="7978"/>
                  </a:cubicBezTo>
                  <a:lnTo>
                    <a:pt x="2093" y="7978"/>
                  </a:lnTo>
                  <a:lnTo>
                    <a:pt x="3018" y="7051"/>
                  </a:lnTo>
                  <a:cubicBezTo>
                    <a:pt x="3490" y="7453"/>
                    <a:pt x="4080" y="7692"/>
                    <a:pt x="4699" y="7730"/>
                  </a:cubicBezTo>
                  <a:lnTo>
                    <a:pt x="4699" y="9064"/>
                  </a:lnTo>
                  <a:lnTo>
                    <a:pt x="4443" y="8819"/>
                  </a:lnTo>
                  <a:cubicBezTo>
                    <a:pt x="4404" y="8782"/>
                    <a:pt x="4353" y="8763"/>
                    <a:pt x="4302" y="8763"/>
                  </a:cubicBezTo>
                  <a:cubicBezTo>
                    <a:pt x="4248" y="8763"/>
                    <a:pt x="4194" y="8784"/>
                    <a:pt x="4155" y="8827"/>
                  </a:cubicBezTo>
                  <a:cubicBezTo>
                    <a:pt x="4076" y="8908"/>
                    <a:pt x="4080" y="9038"/>
                    <a:pt x="4161" y="9115"/>
                  </a:cubicBezTo>
                  <a:lnTo>
                    <a:pt x="4762" y="9691"/>
                  </a:lnTo>
                  <a:cubicBezTo>
                    <a:pt x="4802" y="9728"/>
                    <a:pt x="4853" y="9747"/>
                    <a:pt x="4904" y="9747"/>
                  </a:cubicBezTo>
                  <a:cubicBezTo>
                    <a:pt x="4956" y="9747"/>
                    <a:pt x="5009" y="9727"/>
                    <a:pt x="5049" y="9687"/>
                  </a:cubicBezTo>
                  <a:lnTo>
                    <a:pt x="5625" y="9113"/>
                  </a:lnTo>
                  <a:cubicBezTo>
                    <a:pt x="5708" y="9034"/>
                    <a:pt x="5710" y="8902"/>
                    <a:pt x="5627" y="8819"/>
                  </a:cubicBezTo>
                  <a:cubicBezTo>
                    <a:pt x="5587" y="8779"/>
                    <a:pt x="5535" y="8759"/>
                    <a:pt x="5483" y="8759"/>
                  </a:cubicBezTo>
                  <a:cubicBezTo>
                    <a:pt x="5429" y="8759"/>
                    <a:pt x="5375" y="8781"/>
                    <a:pt x="5335" y="8823"/>
                  </a:cubicBezTo>
                  <a:lnTo>
                    <a:pt x="5108" y="9050"/>
                  </a:lnTo>
                  <a:lnTo>
                    <a:pt x="5108" y="7728"/>
                  </a:lnTo>
                  <a:cubicBezTo>
                    <a:pt x="5285" y="7714"/>
                    <a:pt x="5461" y="7682"/>
                    <a:pt x="5635" y="7637"/>
                  </a:cubicBezTo>
                  <a:cubicBezTo>
                    <a:pt x="5745" y="7609"/>
                    <a:pt x="5810" y="7495"/>
                    <a:pt x="5781" y="7384"/>
                  </a:cubicBezTo>
                  <a:cubicBezTo>
                    <a:pt x="5756" y="7294"/>
                    <a:pt x="5673" y="7234"/>
                    <a:pt x="5583" y="7234"/>
                  </a:cubicBezTo>
                  <a:cubicBezTo>
                    <a:pt x="5564" y="7234"/>
                    <a:pt x="5545" y="7237"/>
                    <a:pt x="5526" y="7242"/>
                  </a:cubicBezTo>
                  <a:cubicBezTo>
                    <a:pt x="5310" y="7301"/>
                    <a:pt x="5093" y="7329"/>
                    <a:pt x="4878" y="7329"/>
                  </a:cubicBezTo>
                  <a:cubicBezTo>
                    <a:pt x="3868" y="7329"/>
                    <a:pt x="2927" y="6704"/>
                    <a:pt x="2562" y="5713"/>
                  </a:cubicBezTo>
                  <a:cubicBezTo>
                    <a:pt x="2120" y="4513"/>
                    <a:pt x="2669" y="3173"/>
                    <a:pt x="3827" y="2629"/>
                  </a:cubicBezTo>
                  <a:cubicBezTo>
                    <a:pt x="4167" y="2468"/>
                    <a:pt x="4526" y="2392"/>
                    <a:pt x="4880" y="2392"/>
                  </a:cubicBezTo>
                  <a:cubicBezTo>
                    <a:pt x="5733" y="2392"/>
                    <a:pt x="6556" y="2835"/>
                    <a:pt x="7012" y="3617"/>
                  </a:cubicBezTo>
                  <a:cubicBezTo>
                    <a:pt x="7657" y="4722"/>
                    <a:pt x="7349" y="6137"/>
                    <a:pt x="6304" y="6875"/>
                  </a:cubicBezTo>
                  <a:cubicBezTo>
                    <a:pt x="6209" y="6940"/>
                    <a:pt x="6187" y="7071"/>
                    <a:pt x="6252" y="7163"/>
                  </a:cubicBezTo>
                  <a:cubicBezTo>
                    <a:pt x="6293" y="7220"/>
                    <a:pt x="6356" y="7250"/>
                    <a:pt x="6420" y="7250"/>
                  </a:cubicBezTo>
                  <a:cubicBezTo>
                    <a:pt x="6462" y="7250"/>
                    <a:pt x="6504" y="7237"/>
                    <a:pt x="6540" y="7211"/>
                  </a:cubicBezTo>
                  <a:cubicBezTo>
                    <a:pt x="6621" y="7153"/>
                    <a:pt x="6698" y="7092"/>
                    <a:pt x="6771" y="7027"/>
                  </a:cubicBezTo>
                  <a:lnTo>
                    <a:pt x="7720" y="7974"/>
                  </a:lnTo>
                  <a:lnTo>
                    <a:pt x="7365" y="7982"/>
                  </a:lnTo>
                  <a:cubicBezTo>
                    <a:pt x="7253" y="7984"/>
                    <a:pt x="7162" y="8077"/>
                    <a:pt x="7164" y="8189"/>
                  </a:cubicBezTo>
                  <a:cubicBezTo>
                    <a:pt x="7164" y="8302"/>
                    <a:pt x="7257" y="8393"/>
                    <a:pt x="7371" y="8393"/>
                  </a:cubicBezTo>
                  <a:lnTo>
                    <a:pt x="7375" y="8393"/>
                  </a:lnTo>
                  <a:lnTo>
                    <a:pt x="8204" y="8373"/>
                  </a:lnTo>
                  <a:cubicBezTo>
                    <a:pt x="8316" y="8373"/>
                    <a:pt x="8407" y="8280"/>
                    <a:pt x="8407" y="8166"/>
                  </a:cubicBezTo>
                  <a:lnTo>
                    <a:pt x="8407" y="7355"/>
                  </a:lnTo>
                  <a:cubicBezTo>
                    <a:pt x="8403" y="7244"/>
                    <a:pt x="8314" y="7157"/>
                    <a:pt x="8204" y="7157"/>
                  </a:cubicBezTo>
                  <a:cubicBezTo>
                    <a:pt x="8093" y="7157"/>
                    <a:pt x="8003" y="7244"/>
                    <a:pt x="7999" y="7355"/>
                  </a:cubicBezTo>
                  <a:lnTo>
                    <a:pt x="7999" y="7676"/>
                  </a:lnTo>
                  <a:lnTo>
                    <a:pt x="7061" y="6737"/>
                  </a:lnTo>
                  <a:cubicBezTo>
                    <a:pt x="7464" y="6269"/>
                    <a:pt x="7705" y="5683"/>
                    <a:pt x="7750" y="5070"/>
                  </a:cubicBezTo>
                  <a:lnTo>
                    <a:pt x="9088" y="5070"/>
                  </a:lnTo>
                  <a:lnTo>
                    <a:pt x="8841" y="5324"/>
                  </a:lnTo>
                  <a:cubicBezTo>
                    <a:pt x="8764" y="5407"/>
                    <a:pt x="8766" y="5535"/>
                    <a:pt x="8849" y="5614"/>
                  </a:cubicBezTo>
                  <a:cubicBezTo>
                    <a:pt x="8888" y="5652"/>
                    <a:pt x="8939" y="5670"/>
                    <a:pt x="8990" y="5670"/>
                  </a:cubicBezTo>
                  <a:cubicBezTo>
                    <a:pt x="9044" y="5670"/>
                    <a:pt x="9098" y="5649"/>
                    <a:pt x="9137" y="5606"/>
                  </a:cubicBezTo>
                  <a:lnTo>
                    <a:pt x="9714" y="5006"/>
                  </a:lnTo>
                  <a:cubicBezTo>
                    <a:pt x="9788" y="4926"/>
                    <a:pt x="9788" y="4799"/>
                    <a:pt x="9712" y="4720"/>
                  </a:cubicBezTo>
                  <a:lnTo>
                    <a:pt x="9135" y="4144"/>
                  </a:lnTo>
                  <a:cubicBezTo>
                    <a:pt x="9095" y="4104"/>
                    <a:pt x="9043" y="4083"/>
                    <a:pt x="8990" y="4083"/>
                  </a:cubicBezTo>
                  <a:cubicBezTo>
                    <a:pt x="8938" y="4083"/>
                    <a:pt x="8886" y="4104"/>
                    <a:pt x="8845" y="4144"/>
                  </a:cubicBezTo>
                  <a:cubicBezTo>
                    <a:pt x="8766" y="4223"/>
                    <a:pt x="8766" y="4353"/>
                    <a:pt x="8845" y="4434"/>
                  </a:cubicBezTo>
                  <a:lnTo>
                    <a:pt x="9072" y="4659"/>
                  </a:lnTo>
                  <a:lnTo>
                    <a:pt x="7752" y="4659"/>
                  </a:lnTo>
                  <a:cubicBezTo>
                    <a:pt x="7709" y="4042"/>
                    <a:pt x="7466" y="3453"/>
                    <a:pt x="7061" y="2984"/>
                  </a:cubicBezTo>
                  <a:lnTo>
                    <a:pt x="7999" y="2048"/>
                  </a:lnTo>
                  <a:lnTo>
                    <a:pt x="8007" y="2402"/>
                  </a:lnTo>
                  <a:cubicBezTo>
                    <a:pt x="8009" y="2512"/>
                    <a:pt x="8099" y="2601"/>
                    <a:pt x="8210" y="2601"/>
                  </a:cubicBezTo>
                  <a:lnTo>
                    <a:pt x="8216" y="2601"/>
                  </a:lnTo>
                  <a:cubicBezTo>
                    <a:pt x="8328" y="2599"/>
                    <a:pt x="8417" y="2506"/>
                    <a:pt x="8415" y="2394"/>
                  </a:cubicBezTo>
                  <a:lnTo>
                    <a:pt x="8397" y="1565"/>
                  </a:lnTo>
                  <a:cubicBezTo>
                    <a:pt x="8395" y="1451"/>
                    <a:pt x="8303" y="1360"/>
                    <a:pt x="8190" y="1360"/>
                  </a:cubicBezTo>
                  <a:lnTo>
                    <a:pt x="7377" y="1360"/>
                  </a:lnTo>
                  <a:cubicBezTo>
                    <a:pt x="7265" y="1360"/>
                    <a:pt x="7174" y="1453"/>
                    <a:pt x="7174" y="1565"/>
                  </a:cubicBezTo>
                  <a:cubicBezTo>
                    <a:pt x="7174" y="1678"/>
                    <a:pt x="7265" y="1768"/>
                    <a:pt x="7377" y="1770"/>
                  </a:cubicBezTo>
                  <a:lnTo>
                    <a:pt x="7699" y="1770"/>
                  </a:lnTo>
                  <a:lnTo>
                    <a:pt x="6773" y="2694"/>
                  </a:lnTo>
                  <a:cubicBezTo>
                    <a:pt x="6306" y="2283"/>
                    <a:pt x="5714" y="2037"/>
                    <a:pt x="5092" y="1991"/>
                  </a:cubicBezTo>
                  <a:lnTo>
                    <a:pt x="5092" y="683"/>
                  </a:lnTo>
                  <a:lnTo>
                    <a:pt x="5347" y="928"/>
                  </a:lnTo>
                  <a:cubicBezTo>
                    <a:pt x="5387" y="965"/>
                    <a:pt x="5438" y="984"/>
                    <a:pt x="5489" y="984"/>
                  </a:cubicBezTo>
                  <a:cubicBezTo>
                    <a:pt x="5543" y="984"/>
                    <a:pt x="5597" y="962"/>
                    <a:pt x="5637" y="920"/>
                  </a:cubicBezTo>
                  <a:cubicBezTo>
                    <a:pt x="5716" y="839"/>
                    <a:pt x="5712" y="709"/>
                    <a:pt x="5631" y="632"/>
                  </a:cubicBezTo>
                  <a:lnTo>
                    <a:pt x="5029" y="55"/>
                  </a:lnTo>
                  <a:cubicBezTo>
                    <a:pt x="4989" y="19"/>
                    <a:pt x="4939" y="0"/>
                    <a:pt x="4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9"/>
            <p:cNvSpPr/>
            <p:nvPr/>
          </p:nvSpPr>
          <p:spPr>
            <a:xfrm>
              <a:off x="881870" y="3103406"/>
              <a:ext cx="44650" cy="42978"/>
            </a:xfrm>
            <a:custGeom>
              <a:avLst/>
              <a:gdLst/>
              <a:ahLst/>
              <a:cxnLst/>
              <a:rect l="l" t="t" r="r" b="b"/>
              <a:pathLst>
                <a:path w="1656" h="1594" extrusionOk="0">
                  <a:moveTo>
                    <a:pt x="857" y="409"/>
                  </a:moveTo>
                  <a:cubicBezTo>
                    <a:pt x="1056" y="409"/>
                    <a:pt x="1247" y="564"/>
                    <a:pt x="1247" y="798"/>
                  </a:cubicBezTo>
                  <a:cubicBezTo>
                    <a:pt x="1247" y="1011"/>
                    <a:pt x="1074" y="1184"/>
                    <a:pt x="861" y="1184"/>
                  </a:cubicBezTo>
                  <a:cubicBezTo>
                    <a:pt x="515" y="1184"/>
                    <a:pt x="342" y="768"/>
                    <a:pt x="586" y="523"/>
                  </a:cubicBezTo>
                  <a:cubicBezTo>
                    <a:pt x="665" y="444"/>
                    <a:pt x="762" y="409"/>
                    <a:pt x="857" y="409"/>
                  </a:cubicBezTo>
                  <a:close/>
                  <a:moveTo>
                    <a:pt x="861" y="0"/>
                  </a:moveTo>
                  <a:cubicBezTo>
                    <a:pt x="537" y="0"/>
                    <a:pt x="247" y="194"/>
                    <a:pt x="125" y="492"/>
                  </a:cubicBezTo>
                  <a:cubicBezTo>
                    <a:pt x="0" y="790"/>
                    <a:pt x="69" y="1133"/>
                    <a:pt x="296" y="1360"/>
                  </a:cubicBezTo>
                  <a:cubicBezTo>
                    <a:pt x="449" y="1513"/>
                    <a:pt x="653" y="1594"/>
                    <a:pt x="860" y="1594"/>
                  </a:cubicBezTo>
                  <a:cubicBezTo>
                    <a:pt x="963" y="1594"/>
                    <a:pt x="1066" y="1574"/>
                    <a:pt x="1165" y="1534"/>
                  </a:cubicBezTo>
                  <a:cubicBezTo>
                    <a:pt x="1463" y="1409"/>
                    <a:pt x="1656" y="1119"/>
                    <a:pt x="1656" y="798"/>
                  </a:cubicBezTo>
                  <a:cubicBezTo>
                    <a:pt x="1656" y="358"/>
                    <a:pt x="1299" y="0"/>
                    <a:pt x="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9"/>
            <p:cNvSpPr/>
            <p:nvPr/>
          </p:nvSpPr>
          <p:spPr>
            <a:xfrm>
              <a:off x="764071" y="3054550"/>
              <a:ext cx="46618" cy="43005"/>
            </a:xfrm>
            <a:custGeom>
              <a:avLst/>
              <a:gdLst/>
              <a:ahLst/>
              <a:cxnLst/>
              <a:rect l="l" t="t" r="r" b="b"/>
              <a:pathLst>
                <a:path w="1729" h="1595" extrusionOk="0">
                  <a:moveTo>
                    <a:pt x="859" y="409"/>
                  </a:moveTo>
                  <a:cubicBezTo>
                    <a:pt x="954" y="409"/>
                    <a:pt x="1051" y="445"/>
                    <a:pt x="1129" y="524"/>
                  </a:cubicBezTo>
                  <a:cubicBezTo>
                    <a:pt x="1283" y="674"/>
                    <a:pt x="1283" y="921"/>
                    <a:pt x="1129" y="1072"/>
                  </a:cubicBezTo>
                  <a:cubicBezTo>
                    <a:pt x="1051" y="1151"/>
                    <a:pt x="954" y="1186"/>
                    <a:pt x="859" y="1186"/>
                  </a:cubicBezTo>
                  <a:cubicBezTo>
                    <a:pt x="660" y="1186"/>
                    <a:pt x="468" y="1032"/>
                    <a:pt x="468" y="798"/>
                  </a:cubicBezTo>
                  <a:cubicBezTo>
                    <a:pt x="468" y="564"/>
                    <a:pt x="660" y="409"/>
                    <a:pt x="859" y="409"/>
                  </a:cubicBezTo>
                  <a:close/>
                  <a:moveTo>
                    <a:pt x="857" y="1"/>
                  </a:moveTo>
                  <a:cubicBezTo>
                    <a:pt x="476" y="1"/>
                    <a:pt x="148" y="269"/>
                    <a:pt x="75" y="642"/>
                  </a:cubicBezTo>
                  <a:cubicBezTo>
                    <a:pt x="0" y="1015"/>
                    <a:pt x="200" y="1388"/>
                    <a:pt x="551" y="1534"/>
                  </a:cubicBezTo>
                  <a:cubicBezTo>
                    <a:pt x="650" y="1575"/>
                    <a:pt x="753" y="1594"/>
                    <a:pt x="854" y="1594"/>
                  </a:cubicBezTo>
                  <a:cubicBezTo>
                    <a:pt x="1114" y="1594"/>
                    <a:pt x="1366" y="1467"/>
                    <a:pt x="1518" y="1240"/>
                  </a:cubicBezTo>
                  <a:cubicBezTo>
                    <a:pt x="1729" y="924"/>
                    <a:pt x="1688" y="504"/>
                    <a:pt x="1419" y="234"/>
                  </a:cubicBezTo>
                  <a:cubicBezTo>
                    <a:pt x="1269" y="84"/>
                    <a:pt x="1068" y="1"/>
                    <a:pt x="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9"/>
            <p:cNvSpPr/>
            <p:nvPr/>
          </p:nvSpPr>
          <p:spPr>
            <a:xfrm>
              <a:off x="715107" y="2936670"/>
              <a:ext cx="44677" cy="42978"/>
            </a:xfrm>
            <a:custGeom>
              <a:avLst/>
              <a:gdLst/>
              <a:ahLst/>
              <a:cxnLst/>
              <a:rect l="l" t="t" r="r" b="b"/>
              <a:pathLst>
                <a:path w="1657" h="1594" extrusionOk="0">
                  <a:moveTo>
                    <a:pt x="857" y="409"/>
                  </a:moveTo>
                  <a:cubicBezTo>
                    <a:pt x="1056" y="409"/>
                    <a:pt x="1248" y="564"/>
                    <a:pt x="1248" y="797"/>
                  </a:cubicBezTo>
                  <a:cubicBezTo>
                    <a:pt x="1248" y="1010"/>
                    <a:pt x="1074" y="1184"/>
                    <a:pt x="861" y="1184"/>
                  </a:cubicBezTo>
                  <a:cubicBezTo>
                    <a:pt x="516" y="1184"/>
                    <a:pt x="342" y="766"/>
                    <a:pt x="587" y="523"/>
                  </a:cubicBezTo>
                  <a:cubicBezTo>
                    <a:pt x="665" y="444"/>
                    <a:pt x="762" y="409"/>
                    <a:pt x="857" y="409"/>
                  </a:cubicBezTo>
                  <a:close/>
                  <a:moveTo>
                    <a:pt x="861" y="0"/>
                  </a:moveTo>
                  <a:cubicBezTo>
                    <a:pt x="538" y="0"/>
                    <a:pt x="248" y="193"/>
                    <a:pt x="125" y="491"/>
                  </a:cubicBezTo>
                  <a:cubicBezTo>
                    <a:pt x="1" y="789"/>
                    <a:pt x="70" y="1133"/>
                    <a:pt x="297" y="1360"/>
                  </a:cubicBezTo>
                  <a:cubicBezTo>
                    <a:pt x="450" y="1512"/>
                    <a:pt x="655" y="1593"/>
                    <a:pt x="862" y="1593"/>
                  </a:cubicBezTo>
                  <a:cubicBezTo>
                    <a:pt x="964" y="1593"/>
                    <a:pt x="1067" y="1574"/>
                    <a:pt x="1165" y="1533"/>
                  </a:cubicBezTo>
                  <a:cubicBezTo>
                    <a:pt x="1463" y="1409"/>
                    <a:pt x="1656" y="1119"/>
                    <a:pt x="1656" y="797"/>
                  </a:cubicBezTo>
                  <a:cubicBezTo>
                    <a:pt x="1656" y="357"/>
                    <a:pt x="1299" y="0"/>
                    <a:pt x="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9"/>
            <p:cNvSpPr/>
            <p:nvPr/>
          </p:nvSpPr>
          <p:spPr>
            <a:xfrm>
              <a:off x="763586" y="2818763"/>
              <a:ext cx="46645" cy="42951"/>
            </a:xfrm>
            <a:custGeom>
              <a:avLst/>
              <a:gdLst/>
              <a:ahLst/>
              <a:cxnLst/>
              <a:rect l="l" t="t" r="r" b="b"/>
              <a:pathLst>
                <a:path w="1730" h="1593" extrusionOk="0">
                  <a:moveTo>
                    <a:pt x="871" y="409"/>
                  </a:moveTo>
                  <a:cubicBezTo>
                    <a:pt x="1070" y="409"/>
                    <a:pt x="1262" y="564"/>
                    <a:pt x="1262" y="797"/>
                  </a:cubicBezTo>
                  <a:cubicBezTo>
                    <a:pt x="1262" y="1031"/>
                    <a:pt x="1071" y="1185"/>
                    <a:pt x="872" y="1185"/>
                  </a:cubicBezTo>
                  <a:cubicBezTo>
                    <a:pt x="776" y="1185"/>
                    <a:pt x="679" y="1149"/>
                    <a:pt x="600" y="1070"/>
                  </a:cubicBezTo>
                  <a:cubicBezTo>
                    <a:pt x="447" y="920"/>
                    <a:pt x="447" y="673"/>
                    <a:pt x="600" y="523"/>
                  </a:cubicBezTo>
                  <a:cubicBezTo>
                    <a:pt x="679" y="444"/>
                    <a:pt x="776" y="409"/>
                    <a:pt x="871" y="409"/>
                  </a:cubicBezTo>
                  <a:close/>
                  <a:moveTo>
                    <a:pt x="873" y="0"/>
                  </a:moveTo>
                  <a:cubicBezTo>
                    <a:pt x="614" y="0"/>
                    <a:pt x="363" y="127"/>
                    <a:pt x="212" y="353"/>
                  </a:cubicBezTo>
                  <a:cubicBezTo>
                    <a:pt x="1" y="669"/>
                    <a:pt x="42" y="1091"/>
                    <a:pt x="310" y="1360"/>
                  </a:cubicBezTo>
                  <a:cubicBezTo>
                    <a:pt x="459" y="1508"/>
                    <a:pt x="657" y="1593"/>
                    <a:pt x="867" y="1593"/>
                  </a:cubicBezTo>
                  <a:cubicBezTo>
                    <a:pt x="870" y="1593"/>
                    <a:pt x="872" y="1593"/>
                    <a:pt x="875" y="1593"/>
                  </a:cubicBezTo>
                  <a:cubicBezTo>
                    <a:pt x="1254" y="1593"/>
                    <a:pt x="1581" y="1324"/>
                    <a:pt x="1656" y="951"/>
                  </a:cubicBezTo>
                  <a:cubicBezTo>
                    <a:pt x="1729" y="578"/>
                    <a:pt x="1530" y="205"/>
                    <a:pt x="1179" y="61"/>
                  </a:cubicBezTo>
                  <a:cubicBezTo>
                    <a:pt x="1079" y="20"/>
                    <a:pt x="975" y="0"/>
                    <a:pt x="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9"/>
            <p:cNvSpPr/>
            <p:nvPr/>
          </p:nvSpPr>
          <p:spPr>
            <a:xfrm>
              <a:off x="842855" y="2902292"/>
              <a:ext cx="120981" cy="110951"/>
            </a:xfrm>
            <a:custGeom>
              <a:avLst/>
              <a:gdLst/>
              <a:ahLst/>
              <a:cxnLst/>
              <a:rect l="l" t="t" r="r" b="b"/>
              <a:pathLst>
                <a:path w="4487" h="4115" extrusionOk="0">
                  <a:moveTo>
                    <a:pt x="2298" y="0"/>
                  </a:moveTo>
                  <a:cubicBezTo>
                    <a:pt x="2297" y="0"/>
                    <a:pt x="2295" y="0"/>
                    <a:pt x="2294" y="0"/>
                  </a:cubicBezTo>
                  <a:cubicBezTo>
                    <a:pt x="2179" y="0"/>
                    <a:pt x="2063" y="8"/>
                    <a:pt x="1950" y="28"/>
                  </a:cubicBezTo>
                  <a:cubicBezTo>
                    <a:pt x="1838" y="46"/>
                    <a:pt x="1763" y="152"/>
                    <a:pt x="1781" y="263"/>
                  </a:cubicBezTo>
                  <a:cubicBezTo>
                    <a:pt x="1798" y="363"/>
                    <a:pt x="1885" y="434"/>
                    <a:pt x="1982" y="434"/>
                  </a:cubicBezTo>
                  <a:cubicBezTo>
                    <a:pt x="1994" y="434"/>
                    <a:pt x="2006" y="433"/>
                    <a:pt x="2018" y="430"/>
                  </a:cubicBezTo>
                  <a:cubicBezTo>
                    <a:pt x="2108" y="417"/>
                    <a:pt x="2201" y="409"/>
                    <a:pt x="2294" y="409"/>
                  </a:cubicBezTo>
                  <a:cubicBezTo>
                    <a:pt x="3105" y="409"/>
                    <a:pt x="3798" y="999"/>
                    <a:pt x="3926" y="1800"/>
                  </a:cubicBezTo>
                  <a:cubicBezTo>
                    <a:pt x="4052" y="2601"/>
                    <a:pt x="3578" y="3377"/>
                    <a:pt x="2805" y="3629"/>
                  </a:cubicBezTo>
                  <a:cubicBezTo>
                    <a:pt x="2636" y="3684"/>
                    <a:pt x="2464" y="3710"/>
                    <a:pt x="2295" y="3710"/>
                  </a:cubicBezTo>
                  <a:cubicBezTo>
                    <a:pt x="1689" y="3710"/>
                    <a:pt x="1112" y="3375"/>
                    <a:pt x="824" y="2810"/>
                  </a:cubicBezTo>
                  <a:cubicBezTo>
                    <a:pt x="455" y="2086"/>
                    <a:pt x="666" y="1202"/>
                    <a:pt x="1323" y="725"/>
                  </a:cubicBezTo>
                  <a:cubicBezTo>
                    <a:pt x="1418" y="659"/>
                    <a:pt x="1439" y="529"/>
                    <a:pt x="1372" y="436"/>
                  </a:cubicBezTo>
                  <a:cubicBezTo>
                    <a:pt x="1331" y="381"/>
                    <a:pt x="1269" y="352"/>
                    <a:pt x="1206" y="352"/>
                  </a:cubicBezTo>
                  <a:cubicBezTo>
                    <a:pt x="1163" y="352"/>
                    <a:pt x="1119" y="366"/>
                    <a:pt x="1082" y="395"/>
                  </a:cubicBezTo>
                  <a:cubicBezTo>
                    <a:pt x="263" y="991"/>
                    <a:pt x="1" y="2092"/>
                    <a:pt x="461" y="2994"/>
                  </a:cubicBezTo>
                  <a:cubicBezTo>
                    <a:pt x="822" y="3697"/>
                    <a:pt x="1539" y="4115"/>
                    <a:pt x="2295" y="4115"/>
                  </a:cubicBezTo>
                  <a:cubicBezTo>
                    <a:pt x="2507" y="4115"/>
                    <a:pt x="2721" y="4082"/>
                    <a:pt x="2931" y="4014"/>
                  </a:cubicBezTo>
                  <a:cubicBezTo>
                    <a:pt x="3894" y="3700"/>
                    <a:pt x="4486" y="2733"/>
                    <a:pt x="4326" y="1735"/>
                  </a:cubicBezTo>
                  <a:cubicBezTo>
                    <a:pt x="4169" y="736"/>
                    <a:pt x="3308" y="0"/>
                    <a:pt x="2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9"/>
          <p:cNvGrpSpPr/>
          <p:nvPr/>
        </p:nvGrpSpPr>
        <p:grpSpPr>
          <a:xfrm>
            <a:off x="716671" y="2009542"/>
            <a:ext cx="383110" cy="376477"/>
            <a:chOff x="716671" y="2169317"/>
            <a:chExt cx="383110" cy="376477"/>
          </a:xfrm>
        </p:grpSpPr>
        <p:sp>
          <p:nvSpPr>
            <p:cNvPr id="10144" name="Google Shape;10144;p79"/>
            <p:cNvSpPr/>
            <p:nvPr/>
          </p:nvSpPr>
          <p:spPr>
            <a:xfrm>
              <a:off x="844042" y="2302431"/>
              <a:ext cx="123138" cy="110735"/>
            </a:xfrm>
            <a:custGeom>
              <a:avLst/>
              <a:gdLst/>
              <a:ahLst/>
              <a:cxnLst/>
              <a:rect l="l" t="t" r="r" b="b"/>
              <a:pathLst>
                <a:path w="4567" h="4107" extrusionOk="0">
                  <a:moveTo>
                    <a:pt x="2264" y="1"/>
                  </a:moveTo>
                  <a:cubicBezTo>
                    <a:pt x="1999" y="1"/>
                    <a:pt x="1729" y="52"/>
                    <a:pt x="1470" y="161"/>
                  </a:cubicBezTo>
                  <a:cubicBezTo>
                    <a:pt x="507" y="565"/>
                    <a:pt x="0" y="1631"/>
                    <a:pt x="296" y="2633"/>
                  </a:cubicBezTo>
                  <a:cubicBezTo>
                    <a:pt x="557" y="3518"/>
                    <a:pt x="1369" y="4106"/>
                    <a:pt x="2262" y="4106"/>
                  </a:cubicBezTo>
                  <a:cubicBezTo>
                    <a:pt x="2381" y="4106"/>
                    <a:pt x="2502" y="4096"/>
                    <a:pt x="2623" y="4074"/>
                  </a:cubicBezTo>
                  <a:cubicBezTo>
                    <a:pt x="2735" y="4054"/>
                    <a:pt x="2808" y="3948"/>
                    <a:pt x="2789" y="3837"/>
                  </a:cubicBezTo>
                  <a:cubicBezTo>
                    <a:pt x="2773" y="3739"/>
                    <a:pt x="2686" y="3668"/>
                    <a:pt x="2588" y="3668"/>
                  </a:cubicBezTo>
                  <a:cubicBezTo>
                    <a:pt x="2576" y="3668"/>
                    <a:pt x="2564" y="3669"/>
                    <a:pt x="2552" y="3671"/>
                  </a:cubicBezTo>
                  <a:cubicBezTo>
                    <a:pt x="2453" y="3689"/>
                    <a:pt x="2355" y="3698"/>
                    <a:pt x="2257" y="3698"/>
                  </a:cubicBezTo>
                  <a:cubicBezTo>
                    <a:pt x="1537" y="3698"/>
                    <a:pt x="883" y="3224"/>
                    <a:pt x="671" y="2511"/>
                  </a:cubicBezTo>
                  <a:cubicBezTo>
                    <a:pt x="432" y="1702"/>
                    <a:pt x="839" y="842"/>
                    <a:pt x="1618" y="516"/>
                  </a:cubicBezTo>
                  <a:cubicBezTo>
                    <a:pt x="1827" y="428"/>
                    <a:pt x="2045" y="386"/>
                    <a:pt x="2260" y="386"/>
                  </a:cubicBezTo>
                  <a:cubicBezTo>
                    <a:pt x="2844" y="386"/>
                    <a:pt x="3406" y="697"/>
                    <a:pt x="3706" y="1236"/>
                  </a:cubicBezTo>
                  <a:cubicBezTo>
                    <a:pt x="4117" y="1974"/>
                    <a:pt x="3907" y="2902"/>
                    <a:pt x="3219" y="3391"/>
                  </a:cubicBezTo>
                  <a:cubicBezTo>
                    <a:pt x="3128" y="3456"/>
                    <a:pt x="3108" y="3585"/>
                    <a:pt x="3173" y="3675"/>
                  </a:cubicBezTo>
                  <a:cubicBezTo>
                    <a:pt x="3213" y="3731"/>
                    <a:pt x="3276" y="3761"/>
                    <a:pt x="3340" y="3761"/>
                  </a:cubicBezTo>
                  <a:cubicBezTo>
                    <a:pt x="3380" y="3761"/>
                    <a:pt x="3420" y="3749"/>
                    <a:pt x="3456" y="3725"/>
                  </a:cubicBezTo>
                  <a:cubicBezTo>
                    <a:pt x="4308" y="3117"/>
                    <a:pt x="4567" y="1967"/>
                    <a:pt x="4059" y="1055"/>
                  </a:cubicBezTo>
                  <a:cubicBezTo>
                    <a:pt x="3687" y="386"/>
                    <a:pt x="2990" y="1"/>
                    <a:pt x="2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9"/>
            <p:cNvSpPr/>
            <p:nvPr/>
          </p:nvSpPr>
          <p:spPr>
            <a:xfrm>
              <a:off x="818292" y="2279782"/>
              <a:ext cx="168947" cy="155466"/>
            </a:xfrm>
            <a:custGeom>
              <a:avLst/>
              <a:gdLst/>
              <a:ahLst/>
              <a:cxnLst/>
              <a:rect l="l" t="t" r="r" b="b"/>
              <a:pathLst>
                <a:path w="6266" h="5766" extrusionOk="0">
                  <a:moveTo>
                    <a:pt x="3219" y="0"/>
                  </a:moveTo>
                  <a:lnTo>
                    <a:pt x="3219" y="2"/>
                  </a:lnTo>
                  <a:cubicBezTo>
                    <a:pt x="3004" y="2"/>
                    <a:pt x="2788" y="26"/>
                    <a:pt x="2579" y="73"/>
                  </a:cubicBezTo>
                  <a:cubicBezTo>
                    <a:pt x="2467" y="97"/>
                    <a:pt x="2398" y="208"/>
                    <a:pt x="2421" y="318"/>
                  </a:cubicBezTo>
                  <a:cubicBezTo>
                    <a:pt x="2443" y="413"/>
                    <a:pt x="2528" y="477"/>
                    <a:pt x="2622" y="477"/>
                  </a:cubicBezTo>
                  <a:cubicBezTo>
                    <a:pt x="2637" y="477"/>
                    <a:pt x="2653" y="476"/>
                    <a:pt x="2668" y="472"/>
                  </a:cubicBezTo>
                  <a:cubicBezTo>
                    <a:pt x="2853" y="430"/>
                    <a:pt x="3038" y="410"/>
                    <a:pt x="3220" y="410"/>
                  </a:cubicBezTo>
                  <a:cubicBezTo>
                    <a:pt x="4284" y="410"/>
                    <a:pt x="5258" y="1099"/>
                    <a:pt x="5583" y="2155"/>
                  </a:cubicBezTo>
                  <a:cubicBezTo>
                    <a:pt x="5964" y="3391"/>
                    <a:pt x="5326" y="4711"/>
                    <a:pt x="4122" y="5184"/>
                  </a:cubicBezTo>
                  <a:cubicBezTo>
                    <a:pt x="3826" y="5301"/>
                    <a:pt x="3519" y="5356"/>
                    <a:pt x="3217" y="5356"/>
                  </a:cubicBezTo>
                  <a:cubicBezTo>
                    <a:pt x="2294" y="5356"/>
                    <a:pt x="1415" y="4837"/>
                    <a:pt x="991" y="3959"/>
                  </a:cubicBezTo>
                  <a:cubicBezTo>
                    <a:pt x="428" y="2793"/>
                    <a:pt x="859" y="1392"/>
                    <a:pt x="1977" y="742"/>
                  </a:cubicBezTo>
                  <a:cubicBezTo>
                    <a:pt x="2076" y="685"/>
                    <a:pt x="2110" y="561"/>
                    <a:pt x="2052" y="464"/>
                  </a:cubicBezTo>
                  <a:cubicBezTo>
                    <a:pt x="2014" y="398"/>
                    <a:pt x="1946" y="361"/>
                    <a:pt x="1875" y="361"/>
                  </a:cubicBezTo>
                  <a:cubicBezTo>
                    <a:pt x="1840" y="361"/>
                    <a:pt x="1805" y="370"/>
                    <a:pt x="1772" y="389"/>
                  </a:cubicBezTo>
                  <a:cubicBezTo>
                    <a:pt x="521" y="1113"/>
                    <a:pt x="0" y="2655"/>
                    <a:pt x="557" y="3990"/>
                  </a:cubicBezTo>
                  <a:cubicBezTo>
                    <a:pt x="1012" y="5086"/>
                    <a:pt x="2076" y="5766"/>
                    <a:pt x="3216" y="5766"/>
                  </a:cubicBezTo>
                  <a:cubicBezTo>
                    <a:pt x="3464" y="5766"/>
                    <a:pt x="3716" y="5733"/>
                    <a:pt x="3967" y="5666"/>
                  </a:cubicBezTo>
                  <a:cubicBezTo>
                    <a:pt x="5364" y="5291"/>
                    <a:pt x="6265" y="3939"/>
                    <a:pt x="6076" y="2507"/>
                  </a:cubicBezTo>
                  <a:cubicBezTo>
                    <a:pt x="5887" y="1072"/>
                    <a:pt x="4665" y="0"/>
                    <a:pt x="3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9"/>
            <p:cNvSpPr/>
            <p:nvPr/>
          </p:nvSpPr>
          <p:spPr>
            <a:xfrm>
              <a:off x="882194" y="2169317"/>
              <a:ext cx="45459" cy="94099"/>
            </a:xfrm>
            <a:custGeom>
              <a:avLst/>
              <a:gdLst/>
              <a:ahLst/>
              <a:cxnLst/>
              <a:rect l="l" t="t" r="r" b="b"/>
              <a:pathLst>
                <a:path w="1686" h="3490" extrusionOk="0">
                  <a:moveTo>
                    <a:pt x="850" y="408"/>
                  </a:moveTo>
                  <a:cubicBezTo>
                    <a:pt x="946" y="408"/>
                    <a:pt x="1044" y="444"/>
                    <a:pt x="1123" y="524"/>
                  </a:cubicBezTo>
                  <a:cubicBezTo>
                    <a:pt x="1370" y="768"/>
                    <a:pt x="1196" y="1187"/>
                    <a:pt x="849" y="1187"/>
                  </a:cubicBezTo>
                  <a:cubicBezTo>
                    <a:pt x="634" y="1187"/>
                    <a:pt x="460" y="1011"/>
                    <a:pt x="460" y="798"/>
                  </a:cubicBezTo>
                  <a:cubicBezTo>
                    <a:pt x="460" y="563"/>
                    <a:pt x="651" y="408"/>
                    <a:pt x="850" y="408"/>
                  </a:cubicBezTo>
                  <a:close/>
                  <a:moveTo>
                    <a:pt x="847" y="1"/>
                  </a:moveTo>
                  <a:cubicBezTo>
                    <a:pt x="453" y="1"/>
                    <a:pt x="118" y="288"/>
                    <a:pt x="59" y="680"/>
                  </a:cubicBezTo>
                  <a:cubicBezTo>
                    <a:pt x="0" y="1076"/>
                    <a:pt x="245" y="1455"/>
                    <a:pt x="630" y="1566"/>
                  </a:cubicBezTo>
                  <a:lnTo>
                    <a:pt x="630" y="2858"/>
                  </a:lnTo>
                  <a:lnTo>
                    <a:pt x="361" y="2641"/>
                  </a:lnTo>
                  <a:cubicBezTo>
                    <a:pt x="323" y="2609"/>
                    <a:pt x="277" y="2594"/>
                    <a:pt x="230" y="2594"/>
                  </a:cubicBezTo>
                  <a:cubicBezTo>
                    <a:pt x="171" y="2594"/>
                    <a:pt x="111" y="2620"/>
                    <a:pt x="71" y="2671"/>
                  </a:cubicBezTo>
                  <a:cubicBezTo>
                    <a:pt x="0" y="2760"/>
                    <a:pt x="14" y="2890"/>
                    <a:pt x="105" y="2959"/>
                  </a:cubicBezTo>
                  <a:lnTo>
                    <a:pt x="703" y="3442"/>
                  </a:lnTo>
                  <a:cubicBezTo>
                    <a:pt x="741" y="3474"/>
                    <a:pt x="788" y="3490"/>
                    <a:pt x="835" y="3490"/>
                  </a:cubicBezTo>
                  <a:cubicBezTo>
                    <a:pt x="882" y="3490"/>
                    <a:pt x="929" y="3474"/>
                    <a:pt x="967" y="3442"/>
                  </a:cubicBezTo>
                  <a:lnTo>
                    <a:pt x="1539" y="2957"/>
                  </a:lnTo>
                  <a:cubicBezTo>
                    <a:pt x="1630" y="2886"/>
                    <a:pt x="1642" y="2754"/>
                    <a:pt x="1567" y="2667"/>
                  </a:cubicBezTo>
                  <a:cubicBezTo>
                    <a:pt x="1527" y="2618"/>
                    <a:pt x="1469" y="2593"/>
                    <a:pt x="1411" y="2593"/>
                  </a:cubicBezTo>
                  <a:cubicBezTo>
                    <a:pt x="1363" y="2593"/>
                    <a:pt x="1315" y="2610"/>
                    <a:pt x="1277" y="2645"/>
                  </a:cubicBezTo>
                  <a:lnTo>
                    <a:pt x="1038" y="2844"/>
                  </a:lnTo>
                  <a:lnTo>
                    <a:pt x="1038" y="1572"/>
                  </a:lnTo>
                  <a:cubicBezTo>
                    <a:pt x="1429" y="1477"/>
                    <a:pt x="1685" y="1108"/>
                    <a:pt x="1642" y="709"/>
                  </a:cubicBezTo>
                  <a:cubicBezTo>
                    <a:pt x="1597" y="311"/>
                    <a:pt x="1263" y="7"/>
                    <a:pt x="862" y="1"/>
                  </a:cubicBezTo>
                  <a:cubicBezTo>
                    <a:pt x="857" y="1"/>
                    <a:pt x="852" y="1"/>
                    <a:pt x="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9"/>
            <p:cNvSpPr/>
            <p:nvPr/>
          </p:nvSpPr>
          <p:spPr>
            <a:xfrm>
              <a:off x="967206" y="2218092"/>
              <a:ext cx="79405" cy="75926"/>
            </a:xfrm>
            <a:custGeom>
              <a:avLst/>
              <a:gdLst/>
              <a:ahLst/>
              <a:cxnLst/>
              <a:rect l="l" t="t" r="r" b="b"/>
              <a:pathLst>
                <a:path w="2945" h="2816" extrusionOk="0">
                  <a:moveTo>
                    <a:pt x="2064" y="410"/>
                  </a:moveTo>
                  <a:cubicBezTo>
                    <a:pt x="2264" y="410"/>
                    <a:pt x="2455" y="565"/>
                    <a:pt x="2455" y="799"/>
                  </a:cubicBezTo>
                  <a:cubicBezTo>
                    <a:pt x="2455" y="1034"/>
                    <a:pt x="2264" y="1189"/>
                    <a:pt x="2064" y="1189"/>
                  </a:cubicBezTo>
                  <a:cubicBezTo>
                    <a:pt x="1968" y="1189"/>
                    <a:pt x="1871" y="1154"/>
                    <a:pt x="1792" y="1075"/>
                  </a:cubicBezTo>
                  <a:cubicBezTo>
                    <a:pt x="1638" y="923"/>
                    <a:pt x="1638" y="676"/>
                    <a:pt x="1792" y="524"/>
                  </a:cubicBezTo>
                  <a:cubicBezTo>
                    <a:pt x="1871" y="445"/>
                    <a:pt x="1969" y="410"/>
                    <a:pt x="2064" y="410"/>
                  </a:cubicBezTo>
                  <a:close/>
                  <a:moveTo>
                    <a:pt x="2069" y="1"/>
                  </a:moveTo>
                  <a:cubicBezTo>
                    <a:pt x="1904" y="1"/>
                    <a:pt x="1739" y="52"/>
                    <a:pt x="1597" y="155"/>
                  </a:cubicBezTo>
                  <a:cubicBezTo>
                    <a:pt x="1273" y="394"/>
                    <a:pt x="1177" y="834"/>
                    <a:pt x="1370" y="1185"/>
                  </a:cubicBezTo>
                  <a:lnTo>
                    <a:pt x="456" y="2099"/>
                  </a:lnTo>
                  <a:lnTo>
                    <a:pt x="419" y="1760"/>
                  </a:lnTo>
                  <a:cubicBezTo>
                    <a:pt x="408" y="1655"/>
                    <a:pt x="321" y="1577"/>
                    <a:pt x="218" y="1577"/>
                  </a:cubicBezTo>
                  <a:cubicBezTo>
                    <a:pt x="210" y="1577"/>
                    <a:pt x="202" y="1577"/>
                    <a:pt x="194" y="1578"/>
                  </a:cubicBezTo>
                  <a:cubicBezTo>
                    <a:pt x="81" y="1590"/>
                    <a:pt x="0" y="1691"/>
                    <a:pt x="12" y="1803"/>
                  </a:cubicBezTo>
                  <a:lnTo>
                    <a:pt x="95" y="2567"/>
                  </a:lnTo>
                  <a:cubicBezTo>
                    <a:pt x="105" y="2665"/>
                    <a:pt x="184" y="2742"/>
                    <a:pt x="283" y="2752"/>
                  </a:cubicBezTo>
                  <a:lnTo>
                    <a:pt x="1031" y="2815"/>
                  </a:lnTo>
                  <a:lnTo>
                    <a:pt x="1048" y="2815"/>
                  </a:lnTo>
                  <a:cubicBezTo>
                    <a:pt x="1050" y="2815"/>
                    <a:pt x="1051" y="2815"/>
                    <a:pt x="1052" y="2815"/>
                  </a:cubicBezTo>
                  <a:cubicBezTo>
                    <a:pt x="1161" y="2815"/>
                    <a:pt x="1250" y="2729"/>
                    <a:pt x="1256" y="2620"/>
                  </a:cubicBezTo>
                  <a:cubicBezTo>
                    <a:pt x="1259" y="2509"/>
                    <a:pt x="1175" y="2415"/>
                    <a:pt x="1064" y="2407"/>
                  </a:cubicBezTo>
                  <a:lnTo>
                    <a:pt x="754" y="2381"/>
                  </a:lnTo>
                  <a:lnTo>
                    <a:pt x="1654" y="1481"/>
                  </a:lnTo>
                  <a:cubicBezTo>
                    <a:pt x="1783" y="1560"/>
                    <a:pt x="1927" y="1598"/>
                    <a:pt x="2069" y="1598"/>
                  </a:cubicBezTo>
                  <a:cubicBezTo>
                    <a:pt x="2305" y="1598"/>
                    <a:pt x="2536" y="1494"/>
                    <a:pt x="2692" y="1300"/>
                  </a:cubicBezTo>
                  <a:cubicBezTo>
                    <a:pt x="2945" y="988"/>
                    <a:pt x="2925" y="536"/>
                    <a:pt x="2647" y="246"/>
                  </a:cubicBezTo>
                  <a:cubicBezTo>
                    <a:pt x="2490" y="84"/>
                    <a:pt x="2281" y="1"/>
                    <a:pt x="2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9"/>
            <p:cNvSpPr/>
            <p:nvPr/>
          </p:nvSpPr>
          <p:spPr>
            <a:xfrm>
              <a:off x="998752" y="2335271"/>
              <a:ext cx="101028" cy="43760"/>
            </a:xfrm>
            <a:custGeom>
              <a:avLst/>
              <a:gdLst/>
              <a:ahLst/>
              <a:cxnLst/>
              <a:rect l="l" t="t" r="r" b="b"/>
              <a:pathLst>
                <a:path w="3747" h="1623" extrusionOk="0">
                  <a:moveTo>
                    <a:pt x="2705" y="435"/>
                  </a:moveTo>
                  <a:cubicBezTo>
                    <a:pt x="2905" y="435"/>
                    <a:pt x="3097" y="590"/>
                    <a:pt x="3097" y="825"/>
                  </a:cubicBezTo>
                  <a:cubicBezTo>
                    <a:pt x="3097" y="1039"/>
                    <a:pt x="2923" y="1214"/>
                    <a:pt x="2708" y="1214"/>
                  </a:cubicBezTo>
                  <a:cubicBezTo>
                    <a:pt x="2361" y="1214"/>
                    <a:pt x="2189" y="794"/>
                    <a:pt x="2434" y="549"/>
                  </a:cubicBezTo>
                  <a:cubicBezTo>
                    <a:pt x="2513" y="470"/>
                    <a:pt x="2610" y="435"/>
                    <a:pt x="2705" y="435"/>
                  </a:cubicBezTo>
                  <a:close/>
                  <a:moveTo>
                    <a:pt x="709" y="0"/>
                  </a:moveTo>
                  <a:cubicBezTo>
                    <a:pt x="648" y="0"/>
                    <a:pt x="586" y="28"/>
                    <a:pt x="545" y="82"/>
                  </a:cubicBezTo>
                  <a:lnTo>
                    <a:pt x="64" y="679"/>
                  </a:lnTo>
                  <a:cubicBezTo>
                    <a:pt x="1" y="756"/>
                    <a:pt x="1" y="867"/>
                    <a:pt x="64" y="944"/>
                  </a:cubicBezTo>
                  <a:lnTo>
                    <a:pt x="549" y="1516"/>
                  </a:lnTo>
                  <a:cubicBezTo>
                    <a:pt x="590" y="1565"/>
                    <a:pt x="648" y="1590"/>
                    <a:pt x="706" y="1590"/>
                  </a:cubicBezTo>
                  <a:cubicBezTo>
                    <a:pt x="753" y="1590"/>
                    <a:pt x="799" y="1574"/>
                    <a:pt x="837" y="1542"/>
                  </a:cubicBezTo>
                  <a:cubicBezTo>
                    <a:pt x="922" y="1469"/>
                    <a:pt x="934" y="1339"/>
                    <a:pt x="861" y="1254"/>
                  </a:cubicBezTo>
                  <a:lnTo>
                    <a:pt x="662" y="1015"/>
                  </a:lnTo>
                  <a:lnTo>
                    <a:pt x="1933" y="1015"/>
                  </a:lnTo>
                  <a:cubicBezTo>
                    <a:pt x="2029" y="1403"/>
                    <a:pt x="2368" y="1622"/>
                    <a:pt x="2712" y="1622"/>
                  </a:cubicBezTo>
                  <a:cubicBezTo>
                    <a:pt x="2941" y="1622"/>
                    <a:pt x="3172" y="1525"/>
                    <a:pt x="3336" y="1317"/>
                  </a:cubicBezTo>
                  <a:cubicBezTo>
                    <a:pt x="3746" y="794"/>
                    <a:pt x="3373" y="28"/>
                    <a:pt x="2708" y="28"/>
                  </a:cubicBezTo>
                  <a:cubicBezTo>
                    <a:pt x="2351" y="28"/>
                    <a:pt x="2039" y="265"/>
                    <a:pt x="1940" y="606"/>
                  </a:cubicBezTo>
                  <a:lnTo>
                    <a:pt x="648" y="606"/>
                  </a:lnTo>
                  <a:lnTo>
                    <a:pt x="865" y="338"/>
                  </a:lnTo>
                  <a:cubicBezTo>
                    <a:pt x="940" y="251"/>
                    <a:pt x="928" y="117"/>
                    <a:pt x="837" y="46"/>
                  </a:cubicBezTo>
                  <a:cubicBezTo>
                    <a:pt x="800" y="15"/>
                    <a:pt x="754" y="0"/>
                    <a:pt x="7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9"/>
            <p:cNvSpPr/>
            <p:nvPr/>
          </p:nvSpPr>
          <p:spPr>
            <a:xfrm>
              <a:off x="968312" y="2419987"/>
              <a:ext cx="77922" cy="76951"/>
            </a:xfrm>
            <a:custGeom>
              <a:avLst/>
              <a:gdLst/>
              <a:ahLst/>
              <a:cxnLst/>
              <a:rect l="l" t="t" r="r" b="b"/>
              <a:pathLst>
                <a:path w="2890" h="2854" extrusionOk="0">
                  <a:moveTo>
                    <a:pt x="2027" y="1668"/>
                  </a:moveTo>
                  <a:cubicBezTo>
                    <a:pt x="2052" y="1668"/>
                    <a:pt x="2077" y="1671"/>
                    <a:pt x="2103" y="1675"/>
                  </a:cubicBezTo>
                  <a:cubicBezTo>
                    <a:pt x="2284" y="1711"/>
                    <a:pt x="2414" y="1871"/>
                    <a:pt x="2414" y="2056"/>
                  </a:cubicBezTo>
                  <a:cubicBezTo>
                    <a:pt x="2416" y="2159"/>
                    <a:pt x="2375" y="2258"/>
                    <a:pt x="2302" y="2331"/>
                  </a:cubicBezTo>
                  <a:cubicBezTo>
                    <a:pt x="2226" y="2405"/>
                    <a:pt x="2126" y="2444"/>
                    <a:pt x="2026" y="2444"/>
                  </a:cubicBezTo>
                  <a:cubicBezTo>
                    <a:pt x="1951" y="2444"/>
                    <a:pt x="1876" y="2423"/>
                    <a:pt x="1810" y="2378"/>
                  </a:cubicBezTo>
                  <a:cubicBezTo>
                    <a:pt x="1657" y="2275"/>
                    <a:pt x="1597" y="2078"/>
                    <a:pt x="1668" y="1908"/>
                  </a:cubicBezTo>
                  <a:cubicBezTo>
                    <a:pt x="1730" y="1760"/>
                    <a:pt x="1873" y="1668"/>
                    <a:pt x="2027" y="1668"/>
                  </a:cubicBezTo>
                  <a:close/>
                  <a:moveTo>
                    <a:pt x="1047" y="1"/>
                  </a:moveTo>
                  <a:cubicBezTo>
                    <a:pt x="1040" y="1"/>
                    <a:pt x="1032" y="1"/>
                    <a:pt x="1025" y="2"/>
                  </a:cubicBezTo>
                  <a:lnTo>
                    <a:pt x="259" y="85"/>
                  </a:lnTo>
                  <a:cubicBezTo>
                    <a:pt x="161" y="95"/>
                    <a:pt x="84" y="172"/>
                    <a:pt x="74" y="270"/>
                  </a:cubicBezTo>
                  <a:lnTo>
                    <a:pt x="11" y="1018"/>
                  </a:lnTo>
                  <a:cubicBezTo>
                    <a:pt x="1" y="1131"/>
                    <a:pt x="86" y="1231"/>
                    <a:pt x="198" y="1239"/>
                  </a:cubicBezTo>
                  <a:lnTo>
                    <a:pt x="216" y="1239"/>
                  </a:lnTo>
                  <a:cubicBezTo>
                    <a:pt x="321" y="1239"/>
                    <a:pt x="409" y="1158"/>
                    <a:pt x="419" y="1052"/>
                  </a:cubicBezTo>
                  <a:lnTo>
                    <a:pt x="443" y="742"/>
                  </a:lnTo>
                  <a:lnTo>
                    <a:pt x="1343" y="1642"/>
                  </a:lnTo>
                  <a:cubicBezTo>
                    <a:pt x="1155" y="1954"/>
                    <a:pt x="1201" y="2350"/>
                    <a:pt x="1453" y="2611"/>
                  </a:cubicBezTo>
                  <a:cubicBezTo>
                    <a:pt x="1607" y="2770"/>
                    <a:pt x="1815" y="2853"/>
                    <a:pt x="2025" y="2853"/>
                  </a:cubicBezTo>
                  <a:cubicBezTo>
                    <a:pt x="2160" y="2853"/>
                    <a:pt x="2295" y="2819"/>
                    <a:pt x="2418" y="2749"/>
                  </a:cubicBezTo>
                  <a:cubicBezTo>
                    <a:pt x="2734" y="2571"/>
                    <a:pt x="2890" y="2202"/>
                    <a:pt x="2797" y="1853"/>
                  </a:cubicBezTo>
                  <a:cubicBezTo>
                    <a:pt x="2704" y="1502"/>
                    <a:pt x="2389" y="1257"/>
                    <a:pt x="2026" y="1257"/>
                  </a:cubicBezTo>
                  <a:lnTo>
                    <a:pt x="2026" y="1259"/>
                  </a:lnTo>
                  <a:cubicBezTo>
                    <a:pt x="2022" y="1259"/>
                    <a:pt x="2018" y="1259"/>
                    <a:pt x="2015" y="1259"/>
                  </a:cubicBezTo>
                  <a:cubicBezTo>
                    <a:pt x="1882" y="1259"/>
                    <a:pt x="1754" y="1294"/>
                    <a:pt x="1639" y="1360"/>
                  </a:cubicBezTo>
                  <a:lnTo>
                    <a:pt x="725" y="446"/>
                  </a:lnTo>
                  <a:lnTo>
                    <a:pt x="1069" y="409"/>
                  </a:lnTo>
                  <a:cubicBezTo>
                    <a:pt x="1181" y="397"/>
                    <a:pt x="1262" y="296"/>
                    <a:pt x="1250" y="184"/>
                  </a:cubicBezTo>
                  <a:cubicBezTo>
                    <a:pt x="1239" y="79"/>
                    <a:pt x="1150" y="1"/>
                    <a:pt x="10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9"/>
            <p:cNvSpPr/>
            <p:nvPr/>
          </p:nvSpPr>
          <p:spPr>
            <a:xfrm>
              <a:off x="882436" y="2451695"/>
              <a:ext cx="45540" cy="94099"/>
            </a:xfrm>
            <a:custGeom>
              <a:avLst/>
              <a:gdLst/>
              <a:ahLst/>
              <a:cxnLst/>
              <a:rect l="l" t="t" r="r" b="b"/>
              <a:pathLst>
                <a:path w="1689" h="3490" extrusionOk="0">
                  <a:moveTo>
                    <a:pt x="838" y="2303"/>
                  </a:moveTo>
                  <a:cubicBezTo>
                    <a:pt x="1053" y="2303"/>
                    <a:pt x="1226" y="2477"/>
                    <a:pt x="1226" y="2692"/>
                  </a:cubicBezTo>
                  <a:cubicBezTo>
                    <a:pt x="1226" y="2926"/>
                    <a:pt x="1035" y="3081"/>
                    <a:pt x="835" y="3081"/>
                  </a:cubicBezTo>
                  <a:cubicBezTo>
                    <a:pt x="740" y="3081"/>
                    <a:pt x="642" y="3045"/>
                    <a:pt x="563" y="2966"/>
                  </a:cubicBezTo>
                  <a:cubicBezTo>
                    <a:pt x="319" y="2721"/>
                    <a:pt x="492" y="2303"/>
                    <a:pt x="838" y="2303"/>
                  </a:cubicBezTo>
                  <a:close/>
                  <a:moveTo>
                    <a:pt x="852" y="0"/>
                  </a:moveTo>
                  <a:cubicBezTo>
                    <a:pt x="805" y="0"/>
                    <a:pt x="759" y="16"/>
                    <a:pt x="721" y="48"/>
                  </a:cubicBezTo>
                  <a:lnTo>
                    <a:pt x="147" y="531"/>
                  </a:lnTo>
                  <a:cubicBezTo>
                    <a:pt x="60" y="604"/>
                    <a:pt x="50" y="734"/>
                    <a:pt x="123" y="821"/>
                  </a:cubicBezTo>
                  <a:cubicBezTo>
                    <a:pt x="164" y="868"/>
                    <a:pt x="222" y="893"/>
                    <a:pt x="280" y="893"/>
                  </a:cubicBezTo>
                  <a:cubicBezTo>
                    <a:pt x="326" y="893"/>
                    <a:pt x="373" y="877"/>
                    <a:pt x="411" y="845"/>
                  </a:cubicBezTo>
                  <a:lnTo>
                    <a:pt x="648" y="644"/>
                  </a:lnTo>
                  <a:lnTo>
                    <a:pt x="648" y="1916"/>
                  </a:lnTo>
                  <a:cubicBezTo>
                    <a:pt x="259" y="2013"/>
                    <a:pt x="1" y="2382"/>
                    <a:pt x="46" y="2781"/>
                  </a:cubicBezTo>
                  <a:cubicBezTo>
                    <a:pt x="92" y="3179"/>
                    <a:pt x="425" y="3481"/>
                    <a:pt x="826" y="3489"/>
                  </a:cubicBezTo>
                  <a:cubicBezTo>
                    <a:pt x="831" y="3489"/>
                    <a:pt x="836" y="3489"/>
                    <a:pt x="842" y="3489"/>
                  </a:cubicBezTo>
                  <a:cubicBezTo>
                    <a:pt x="1235" y="3489"/>
                    <a:pt x="1571" y="3200"/>
                    <a:pt x="1629" y="2808"/>
                  </a:cubicBezTo>
                  <a:cubicBezTo>
                    <a:pt x="1688" y="2414"/>
                    <a:pt x="1443" y="2035"/>
                    <a:pt x="1059" y="1924"/>
                  </a:cubicBezTo>
                  <a:lnTo>
                    <a:pt x="1059" y="632"/>
                  </a:lnTo>
                  <a:lnTo>
                    <a:pt x="1325" y="849"/>
                  </a:lnTo>
                  <a:cubicBezTo>
                    <a:pt x="1363" y="877"/>
                    <a:pt x="1407" y="891"/>
                    <a:pt x="1451" y="891"/>
                  </a:cubicBezTo>
                  <a:cubicBezTo>
                    <a:pt x="1511" y="891"/>
                    <a:pt x="1570" y="865"/>
                    <a:pt x="1611" y="815"/>
                  </a:cubicBezTo>
                  <a:cubicBezTo>
                    <a:pt x="1680" y="728"/>
                    <a:pt x="1668" y="600"/>
                    <a:pt x="1582" y="529"/>
                  </a:cubicBezTo>
                  <a:lnTo>
                    <a:pt x="984" y="48"/>
                  </a:lnTo>
                  <a:cubicBezTo>
                    <a:pt x="945" y="16"/>
                    <a:pt x="898" y="0"/>
                    <a:pt x="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9"/>
            <p:cNvSpPr/>
            <p:nvPr/>
          </p:nvSpPr>
          <p:spPr>
            <a:xfrm>
              <a:off x="763532" y="2421066"/>
              <a:ext cx="79351" cy="75926"/>
            </a:xfrm>
            <a:custGeom>
              <a:avLst/>
              <a:gdLst/>
              <a:ahLst/>
              <a:cxnLst/>
              <a:rect l="l" t="t" r="r" b="b"/>
              <a:pathLst>
                <a:path w="2943" h="2816" extrusionOk="0">
                  <a:moveTo>
                    <a:pt x="879" y="1628"/>
                  </a:moveTo>
                  <a:cubicBezTo>
                    <a:pt x="975" y="1628"/>
                    <a:pt x="1072" y="1663"/>
                    <a:pt x="1151" y="1742"/>
                  </a:cubicBezTo>
                  <a:cubicBezTo>
                    <a:pt x="1303" y="1894"/>
                    <a:pt x="1303" y="2141"/>
                    <a:pt x="1151" y="2291"/>
                  </a:cubicBezTo>
                  <a:cubicBezTo>
                    <a:pt x="1072" y="2370"/>
                    <a:pt x="975" y="2405"/>
                    <a:pt x="879" y="2405"/>
                  </a:cubicBezTo>
                  <a:cubicBezTo>
                    <a:pt x="680" y="2405"/>
                    <a:pt x="488" y="2250"/>
                    <a:pt x="488" y="2016"/>
                  </a:cubicBezTo>
                  <a:cubicBezTo>
                    <a:pt x="488" y="1783"/>
                    <a:pt x="680" y="1628"/>
                    <a:pt x="879" y="1628"/>
                  </a:cubicBezTo>
                  <a:close/>
                  <a:moveTo>
                    <a:pt x="1895" y="1"/>
                  </a:moveTo>
                  <a:cubicBezTo>
                    <a:pt x="1790" y="1"/>
                    <a:pt x="1701" y="81"/>
                    <a:pt x="1692" y="189"/>
                  </a:cubicBezTo>
                  <a:cubicBezTo>
                    <a:pt x="1682" y="302"/>
                    <a:pt x="1767" y="400"/>
                    <a:pt x="1879" y="410"/>
                  </a:cubicBezTo>
                  <a:lnTo>
                    <a:pt x="2189" y="436"/>
                  </a:lnTo>
                  <a:lnTo>
                    <a:pt x="1289" y="1336"/>
                  </a:lnTo>
                  <a:cubicBezTo>
                    <a:pt x="1159" y="1257"/>
                    <a:pt x="1015" y="1218"/>
                    <a:pt x="873" y="1218"/>
                  </a:cubicBezTo>
                  <a:cubicBezTo>
                    <a:pt x="638" y="1218"/>
                    <a:pt x="407" y="1322"/>
                    <a:pt x="251" y="1517"/>
                  </a:cubicBezTo>
                  <a:cubicBezTo>
                    <a:pt x="1" y="1829"/>
                    <a:pt x="20" y="2281"/>
                    <a:pt x="299" y="2569"/>
                  </a:cubicBezTo>
                  <a:cubicBezTo>
                    <a:pt x="455" y="2732"/>
                    <a:pt x="664" y="2816"/>
                    <a:pt x="876" y="2816"/>
                  </a:cubicBezTo>
                  <a:cubicBezTo>
                    <a:pt x="1041" y="2816"/>
                    <a:pt x="1206" y="2764"/>
                    <a:pt x="1348" y="2660"/>
                  </a:cubicBezTo>
                  <a:cubicBezTo>
                    <a:pt x="1670" y="2423"/>
                    <a:pt x="1767" y="1981"/>
                    <a:pt x="1573" y="1632"/>
                  </a:cubicBezTo>
                  <a:lnTo>
                    <a:pt x="2487" y="716"/>
                  </a:lnTo>
                  <a:lnTo>
                    <a:pt x="2524" y="1059"/>
                  </a:lnTo>
                  <a:cubicBezTo>
                    <a:pt x="2534" y="1162"/>
                    <a:pt x="2623" y="1241"/>
                    <a:pt x="2728" y="1241"/>
                  </a:cubicBezTo>
                  <a:lnTo>
                    <a:pt x="2749" y="1241"/>
                  </a:lnTo>
                  <a:cubicBezTo>
                    <a:pt x="2862" y="1229"/>
                    <a:pt x="2943" y="1128"/>
                    <a:pt x="2931" y="1016"/>
                  </a:cubicBezTo>
                  <a:lnTo>
                    <a:pt x="2848" y="250"/>
                  </a:lnTo>
                  <a:cubicBezTo>
                    <a:pt x="2840" y="161"/>
                    <a:pt x="2777" y="90"/>
                    <a:pt x="2692" y="69"/>
                  </a:cubicBezTo>
                  <a:lnTo>
                    <a:pt x="2680" y="67"/>
                  </a:lnTo>
                  <a:lnTo>
                    <a:pt x="2674" y="67"/>
                  </a:lnTo>
                  <a:cubicBezTo>
                    <a:pt x="2670" y="65"/>
                    <a:pt x="2667" y="65"/>
                    <a:pt x="2663" y="65"/>
                  </a:cubicBezTo>
                  <a:lnTo>
                    <a:pt x="1913" y="2"/>
                  </a:lnTo>
                  <a:cubicBezTo>
                    <a:pt x="1907" y="1"/>
                    <a:pt x="1901" y="1"/>
                    <a:pt x="1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9"/>
            <p:cNvSpPr/>
            <p:nvPr/>
          </p:nvSpPr>
          <p:spPr>
            <a:xfrm>
              <a:off x="716671" y="2335999"/>
              <a:ext cx="94665" cy="43706"/>
            </a:xfrm>
            <a:custGeom>
              <a:avLst/>
              <a:gdLst/>
              <a:ahLst/>
              <a:cxnLst/>
              <a:rect l="l" t="t" r="r" b="b"/>
              <a:pathLst>
                <a:path w="3511" h="1621" extrusionOk="0">
                  <a:moveTo>
                    <a:pt x="801" y="410"/>
                  </a:moveTo>
                  <a:cubicBezTo>
                    <a:pt x="1000" y="410"/>
                    <a:pt x="1192" y="565"/>
                    <a:pt x="1192" y="798"/>
                  </a:cubicBezTo>
                  <a:cubicBezTo>
                    <a:pt x="1192" y="1014"/>
                    <a:pt x="1018" y="1187"/>
                    <a:pt x="803" y="1187"/>
                  </a:cubicBezTo>
                  <a:cubicBezTo>
                    <a:pt x="458" y="1187"/>
                    <a:pt x="284" y="769"/>
                    <a:pt x="529" y="524"/>
                  </a:cubicBezTo>
                  <a:cubicBezTo>
                    <a:pt x="608" y="445"/>
                    <a:pt x="705" y="410"/>
                    <a:pt x="801" y="410"/>
                  </a:cubicBezTo>
                  <a:close/>
                  <a:moveTo>
                    <a:pt x="802" y="0"/>
                  </a:moveTo>
                  <a:cubicBezTo>
                    <a:pt x="773" y="0"/>
                    <a:pt x="744" y="2"/>
                    <a:pt x="714" y="5"/>
                  </a:cubicBezTo>
                  <a:cubicBezTo>
                    <a:pt x="318" y="51"/>
                    <a:pt x="14" y="384"/>
                    <a:pt x="6" y="785"/>
                  </a:cubicBezTo>
                  <a:cubicBezTo>
                    <a:pt x="0" y="1185"/>
                    <a:pt x="290" y="1529"/>
                    <a:pt x="687" y="1588"/>
                  </a:cubicBezTo>
                  <a:cubicBezTo>
                    <a:pt x="727" y="1594"/>
                    <a:pt x="766" y="1597"/>
                    <a:pt x="805" y="1597"/>
                  </a:cubicBezTo>
                  <a:cubicBezTo>
                    <a:pt x="1157" y="1597"/>
                    <a:pt x="1473" y="1364"/>
                    <a:pt x="1571" y="1018"/>
                  </a:cubicBezTo>
                  <a:lnTo>
                    <a:pt x="2863" y="1018"/>
                  </a:lnTo>
                  <a:lnTo>
                    <a:pt x="2646" y="1286"/>
                  </a:lnTo>
                  <a:cubicBezTo>
                    <a:pt x="2573" y="1373"/>
                    <a:pt x="2587" y="1503"/>
                    <a:pt x="2676" y="1576"/>
                  </a:cubicBezTo>
                  <a:cubicBezTo>
                    <a:pt x="2714" y="1606"/>
                    <a:pt x="2759" y="1621"/>
                    <a:pt x="2803" y="1621"/>
                  </a:cubicBezTo>
                  <a:cubicBezTo>
                    <a:pt x="2864" y="1621"/>
                    <a:pt x="2925" y="1594"/>
                    <a:pt x="2966" y="1542"/>
                  </a:cubicBezTo>
                  <a:lnTo>
                    <a:pt x="3447" y="944"/>
                  </a:lnTo>
                  <a:cubicBezTo>
                    <a:pt x="3511" y="868"/>
                    <a:pt x="3511" y="757"/>
                    <a:pt x="3447" y="680"/>
                  </a:cubicBezTo>
                  <a:lnTo>
                    <a:pt x="2964" y="106"/>
                  </a:lnTo>
                  <a:cubicBezTo>
                    <a:pt x="2923" y="59"/>
                    <a:pt x="2865" y="34"/>
                    <a:pt x="2807" y="34"/>
                  </a:cubicBezTo>
                  <a:cubicBezTo>
                    <a:pt x="2760" y="34"/>
                    <a:pt x="2714" y="50"/>
                    <a:pt x="2676" y="82"/>
                  </a:cubicBezTo>
                  <a:cubicBezTo>
                    <a:pt x="2589" y="155"/>
                    <a:pt x="2577" y="285"/>
                    <a:pt x="2650" y="370"/>
                  </a:cubicBezTo>
                  <a:lnTo>
                    <a:pt x="2852" y="607"/>
                  </a:lnTo>
                  <a:lnTo>
                    <a:pt x="1579" y="607"/>
                  </a:lnTo>
                  <a:cubicBezTo>
                    <a:pt x="1489" y="247"/>
                    <a:pt x="1166" y="0"/>
                    <a:pt x="8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9"/>
            <p:cNvSpPr/>
            <p:nvPr/>
          </p:nvSpPr>
          <p:spPr>
            <a:xfrm>
              <a:off x="763855" y="2218173"/>
              <a:ext cx="77922" cy="76897"/>
            </a:xfrm>
            <a:custGeom>
              <a:avLst/>
              <a:gdLst/>
              <a:ahLst/>
              <a:cxnLst/>
              <a:rect l="l" t="t" r="r" b="b"/>
              <a:pathLst>
                <a:path w="2890" h="2852" extrusionOk="0">
                  <a:moveTo>
                    <a:pt x="865" y="409"/>
                  </a:moveTo>
                  <a:cubicBezTo>
                    <a:pt x="939" y="409"/>
                    <a:pt x="1014" y="430"/>
                    <a:pt x="1080" y="474"/>
                  </a:cubicBezTo>
                  <a:cubicBezTo>
                    <a:pt x="1234" y="577"/>
                    <a:pt x="1293" y="774"/>
                    <a:pt x="1222" y="946"/>
                  </a:cubicBezTo>
                  <a:cubicBezTo>
                    <a:pt x="1161" y="1093"/>
                    <a:pt x="1017" y="1186"/>
                    <a:pt x="863" y="1186"/>
                  </a:cubicBezTo>
                  <a:cubicBezTo>
                    <a:pt x="838" y="1186"/>
                    <a:pt x="813" y="1183"/>
                    <a:pt x="788" y="1178"/>
                  </a:cubicBezTo>
                  <a:cubicBezTo>
                    <a:pt x="606" y="1141"/>
                    <a:pt x="476" y="983"/>
                    <a:pt x="476" y="798"/>
                  </a:cubicBezTo>
                  <a:cubicBezTo>
                    <a:pt x="476" y="693"/>
                    <a:pt x="517" y="594"/>
                    <a:pt x="590" y="523"/>
                  </a:cubicBezTo>
                  <a:cubicBezTo>
                    <a:pt x="665" y="447"/>
                    <a:pt x="764" y="409"/>
                    <a:pt x="865" y="409"/>
                  </a:cubicBezTo>
                  <a:close/>
                  <a:moveTo>
                    <a:pt x="864" y="0"/>
                  </a:moveTo>
                  <a:cubicBezTo>
                    <a:pt x="730" y="0"/>
                    <a:pt x="595" y="34"/>
                    <a:pt x="472" y="103"/>
                  </a:cubicBezTo>
                  <a:cubicBezTo>
                    <a:pt x="156" y="281"/>
                    <a:pt x="0" y="650"/>
                    <a:pt x="93" y="1001"/>
                  </a:cubicBezTo>
                  <a:cubicBezTo>
                    <a:pt x="184" y="1350"/>
                    <a:pt x="502" y="1595"/>
                    <a:pt x="865" y="1595"/>
                  </a:cubicBezTo>
                  <a:cubicBezTo>
                    <a:pt x="1001" y="1595"/>
                    <a:pt x="1135" y="1559"/>
                    <a:pt x="1253" y="1494"/>
                  </a:cubicBezTo>
                  <a:lnTo>
                    <a:pt x="2165" y="2408"/>
                  </a:lnTo>
                  <a:lnTo>
                    <a:pt x="1824" y="2443"/>
                  </a:lnTo>
                  <a:cubicBezTo>
                    <a:pt x="1715" y="2455"/>
                    <a:pt x="1636" y="2550"/>
                    <a:pt x="1642" y="2658"/>
                  </a:cubicBezTo>
                  <a:cubicBezTo>
                    <a:pt x="1646" y="2767"/>
                    <a:pt x="1737" y="2852"/>
                    <a:pt x="1845" y="2852"/>
                  </a:cubicBezTo>
                  <a:lnTo>
                    <a:pt x="1867" y="2852"/>
                  </a:lnTo>
                  <a:lnTo>
                    <a:pt x="2631" y="2769"/>
                  </a:lnTo>
                  <a:cubicBezTo>
                    <a:pt x="2730" y="2759"/>
                    <a:pt x="2806" y="2682"/>
                    <a:pt x="2816" y="2583"/>
                  </a:cubicBezTo>
                  <a:lnTo>
                    <a:pt x="2880" y="1836"/>
                  </a:lnTo>
                  <a:cubicBezTo>
                    <a:pt x="2889" y="1723"/>
                    <a:pt x="2806" y="1622"/>
                    <a:pt x="2694" y="1615"/>
                  </a:cubicBezTo>
                  <a:cubicBezTo>
                    <a:pt x="2688" y="1614"/>
                    <a:pt x="2682" y="1614"/>
                    <a:pt x="2676" y="1614"/>
                  </a:cubicBezTo>
                  <a:cubicBezTo>
                    <a:pt x="2571" y="1614"/>
                    <a:pt x="2480" y="1694"/>
                    <a:pt x="2473" y="1800"/>
                  </a:cubicBezTo>
                  <a:lnTo>
                    <a:pt x="2445" y="2110"/>
                  </a:lnTo>
                  <a:lnTo>
                    <a:pt x="1546" y="1210"/>
                  </a:lnTo>
                  <a:cubicBezTo>
                    <a:pt x="1735" y="900"/>
                    <a:pt x="1690" y="502"/>
                    <a:pt x="1437" y="241"/>
                  </a:cubicBezTo>
                  <a:cubicBezTo>
                    <a:pt x="1283" y="83"/>
                    <a:pt x="1075" y="0"/>
                    <a:pt x="8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79"/>
          <p:cNvGrpSpPr/>
          <p:nvPr/>
        </p:nvGrpSpPr>
        <p:grpSpPr>
          <a:xfrm>
            <a:off x="7230204" y="1419591"/>
            <a:ext cx="371822" cy="355656"/>
            <a:chOff x="7245762" y="1419591"/>
            <a:chExt cx="371822" cy="355656"/>
          </a:xfrm>
        </p:grpSpPr>
        <p:sp>
          <p:nvSpPr>
            <p:cNvPr id="10155" name="Google Shape;10155;p79"/>
            <p:cNvSpPr/>
            <p:nvPr/>
          </p:nvSpPr>
          <p:spPr>
            <a:xfrm>
              <a:off x="7245762" y="1419591"/>
              <a:ext cx="371822" cy="355656"/>
            </a:xfrm>
            <a:custGeom>
              <a:avLst/>
              <a:gdLst/>
              <a:ahLst/>
              <a:cxnLst/>
              <a:rect l="l" t="t" r="r" b="b"/>
              <a:pathLst>
                <a:path w="14597" h="13961" extrusionOk="0">
                  <a:moveTo>
                    <a:pt x="7290" y="0"/>
                  </a:moveTo>
                  <a:cubicBezTo>
                    <a:pt x="6401" y="0"/>
                    <a:pt x="5505" y="170"/>
                    <a:pt x="4649" y="519"/>
                  </a:cubicBezTo>
                  <a:cubicBezTo>
                    <a:pt x="4545" y="562"/>
                    <a:pt x="4495" y="681"/>
                    <a:pt x="4539" y="785"/>
                  </a:cubicBezTo>
                  <a:cubicBezTo>
                    <a:pt x="4570" y="865"/>
                    <a:pt x="4647" y="913"/>
                    <a:pt x="4728" y="913"/>
                  </a:cubicBezTo>
                  <a:cubicBezTo>
                    <a:pt x="4754" y="913"/>
                    <a:pt x="4780" y="908"/>
                    <a:pt x="4805" y="898"/>
                  </a:cubicBezTo>
                  <a:cubicBezTo>
                    <a:pt x="5616" y="566"/>
                    <a:pt x="6461" y="407"/>
                    <a:pt x="7294" y="407"/>
                  </a:cubicBezTo>
                  <a:cubicBezTo>
                    <a:pt x="9522" y="407"/>
                    <a:pt x="11671" y="1544"/>
                    <a:pt x="12896" y="3542"/>
                  </a:cubicBezTo>
                  <a:cubicBezTo>
                    <a:pt x="14581" y="6289"/>
                    <a:pt x="14025" y="9849"/>
                    <a:pt x="11585" y="11952"/>
                  </a:cubicBezTo>
                  <a:cubicBezTo>
                    <a:pt x="10353" y="13016"/>
                    <a:pt x="8822" y="13549"/>
                    <a:pt x="7292" y="13549"/>
                  </a:cubicBezTo>
                  <a:cubicBezTo>
                    <a:pt x="5794" y="13549"/>
                    <a:pt x="4295" y="13038"/>
                    <a:pt x="3075" y="12016"/>
                  </a:cubicBezTo>
                  <a:cubicBezTo>
                    <a:pt x="606" y="9946"/>
                    <a:pt x="0" y="6392"/>
                    <a:pt x="1646" y="3623"/>
                  </a:cubicBezTo>
                  <a:cubicBezTo>
                    <a:pt x="2232" y="2638"/>
                    <a:pt x="3067" y="1823"/>
                    <a:pt x="4063" y="1259"/>
                  </a:cubicBezTo>
                  <a:cubicBezTo>
                    <a:pt x="4158" y="1200"/>
                    <a:pt x="4189" y="1079"/>
                    <a:pt x="4134" y="983"/>
                  </a:cubicBezTo>
                  <a:cubicBezTo>
                    <a:pt x="4097" y="916"/>
                    <a:pt x="4028" y="878"/>
                    <a:pt x="3956" y="878"/>
                  </a:cubicBezTo>
                  <a:cubicBezTo>
                    <a:pt x="3924" y="878"/>
                    <a:pt x="3892" y="886"/>
                    <a:pt x="3862" y="902"/>
                  </a:cubicBezTo>
                  <a:cubicBezTo>
                    <a:pt x="1669" y="2141"/>
                    <a:pt x="314" y="4464"/>
                    <a:pt x="316" y="6982"/>
                  </a:cubicBezTo>
                  <a:cubicBezTo>
                    <a:pt x="316" y="9312"/>
                    <a:pt x="1480" y="11489"/>
                    <a:pt x="3418" y="12785"/>
                  </a:cubicBezTo>
                  <a:cubicBezTo>
                    <a:pt x="4583" y="13563"/>
                    <a:pt x="5935" y="13960"/>
                    <a:pt x="7295" y="13960"/>
                  </a:cubicBezTo>
                  <a:cubicBezTo>
                    <a:pt x="8200" y="13960"/>
                    <a:pt x="9108" y="13785"/>
                    <a:pt x="9967" y="13428"/>
                  </a:cubicBezTo>
                  <a:cubicBezTo>
                    <a:pt x="12120" y="12537"/>
                    <a:pt x="13687" y="10628"/>
                    <a:pt x="14143" y="8341"/>
                  </a:cubicBezTo>
                  <a:cubicBezTo>
                    <a:pt x="14597" y="6056"/>
                    <a:pt x="13880" y="3694"/>
                    <a:pt x="12233" y="2044"/>
                  </a:cubicBezTo>
                  <a:cubicBezTo>
                    <a:pt x="10895" y="710"/>
                    <a:pt x="9109" y="0"/>
                    <a:pt x="7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9"/>
            <p:cNvSpPr/>
            <p:nvPr/>
          </p:nvSpPr>
          <p:spPr>
            <a:xfrm>
              <a:off x="7255162" y="1441906"/>
              <a:ext cx="352081" cy="311152"/>
            </a:xfrm>
            <a:custGeom>
              <a:avLst/>
              <a:gdLst/>
              <a:ahLst/>
              <a:cxnLst/>
              <a:rect l="l" t="t" r="r" b="b"/>
              <a:pathLst>
                <a:path w="13822" h="12214" extrusionOk="0">
                  <a:moveTo>
                    <a:pt x="6927" y="0"/>
                  </a:moveTo>
                  <a:cubicBezTo>
                    <a:pt x="4674" y="0"/>
                    <a:pt x="2515" y="1253"/>
                    <a:pt x="1454" y="3398"/>
                  </a:cubicBezTo>
                  <a:cubicBezTo>
                    <a:pt x="0" y="6340"/>
                    <a:pt x="1131" y="9908"/>
                    <a:pt x="4016" y="11473"/>
                  </a:cubicBezTo>
                  <a:cubicBezTo>
                    <a:pt x="4047" y="11490"/>
                    <a:pt x="4081" y="11498"/>
                    <a:pt x="4115" y="11498"/>
                  </a:cubicBezTo>
                  <a:cubicBezTo>
                    <a:pt x="4188" y="11498"/>
                    <a:pt x="4258" y="11460"/>
                    <a:pt x="4294" y="11392"/>
                  </a:cubicBezTo>
                  <a:cubicBezTo>
                    <a:pt x="4347" y="11292"/>
                    <a:pt x="4312" y="11167"/>
                    <a:pt x="4211" y="11114"/>
                  </a:cubicBezTo>
                  <a:cubicBezTo>
                    <a:pt x="2374" y="10117"/>
                    <a:pt x="1231" y="8195"/>
                    <a:pt x="1231" y="6106"/>
                  </a:cubicBezTo>
                  <a:cubicBezTo>
                    <a:pt x="1231" y="2964"/>
                    <a:pt x="3787" y="409"/>
                    <a:pt x="6926" y="409"/>
                  </a:cubicBezTo>
                  <a:cubicBezTo>
                    <a:pt x="10068" y="409"/>
                    <a:pt x="12623" y="2964"/>
                    <a:pt x="12623" y="6106"/>
                  </a:cubicBezTo>
                  <a:cubicBezTo>
                    <a:pt x="12623" y="9245"/>
                    <a:pt x="10068" y="11801"/>
                    <a:pt x="6926" y="11801"/>
                  </a:cubicBezTo>
                  <a:cubicBezTo>
                    <a:pt x="6921" y="11801"/>
                    <a:pt x="6915" y="11801"/>
                    <a:pt x="6910" y="11801"/>
                  </a:cubicBezTo>
                  <a:cubicBezTo>
                    <a:pt x="6258" y="11801"/>
                    <a:pt x="5613" y="11686"/>
                    <a:pt x="5000" y="11467"/>
                  </a:cubicBezTo>
                  <a:cubicBezTo>
                    <a:pt x="4976" y="11458"/>
                    <a:pt x="4952" y="11454"/>
                    <a:pt x="4927" y="11454"/>
                  </a:cubicBezTo>
                  <a:cubicBezTo>
                    <a:pt x="4843" y="11454"/>
                    <a:pt x="4765" y="11505"/>
                    <a:pt x="4736" y="11589"/>
                  </a:cubicBezTo>
                  <a:cubicBezTo>
                    <a:pt x="4697" y="11696"/>
                    <a:pt x="4754" y="11814"/>
                    <a:pt x="4862" y="11852"/>
                  </a:cubicBezTo>
                  <a:cubicBezTo>
                    <a:pt x="5544" y="12097"/>
                    <a:pt x="6242" y="12214"/>
                    <a:pt x="6929" y="12214"/>
                  </a:cubicBezTo>
                  <a:cubicBezTo>
                    <a:pt x="9352" y="12214"/>
                    <a:pt x="11637" y="10762"/>
                    <a:pt x="12594" y="8391"/>
                  </a:cubicBezTo>
                  <a:cubicBezTo>
                    <a:pt x="13821" y="5348"/>
                    <a:pt x="12422" y="1879"/>
                    <a:pt x="9425" y="537"/>
                  </a:cubicBezTo>
                  <a:cubicBezTo>
                    <a:pt x="8613" y="173"/>
                    <a:pt x="7764" y="0"/>
                    <a:pt x="6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9"/>
            <p:cNvSpPr/>
            <p:nvPr/>
          </p:nvSpPr>
          <p:spPr>
            <a:xfrm>
              <a:off x="7388003" y="1537868"/>
              <a:ext cx="88695" cy="59229"/>
            </a:xfrm>
            <a:custGeom>
              <a:avLst/>
              <a:gdLst/>
              <a:ahLst/>
              <a:cxnLst/>
              <a:rect l="l" t="t" r="r" b="b"/>
              <a:pathLst>
                <a:path w="3482" h="2325" extrusionOk="0">
                  <a:moveTo>
                    <a:pt x="2554" y="409"/>
                  </a:moveTo>
                  <a:cubicBezTo>
                    <a:pt x="2769" y="409"/>
                    <a:pt x="2965" y="552"/>
                    <a:pt x="3024" y="770"/>
                  </a:cubicBezTo>
                  <a:cubicBezTo>
                    <a:pt x="3059" y="892"/>
                    <a:pt x="3041" y="1024"/>
                    <a:pt x="2978" y="1135"/>
                  </a:cubicBezTo>
                  <a:cubicBezTo>
                    <a:pt x="2915" y="1243"/>
                    <a:pt x="2813" y="1322"/>
                    <a:pt x="2692" y="1354"/>
                  </a:cubicBezTo>
                  <a:lnTo>
                    <a:pt x="735" y="1869"/>
                  </a:lnTo>
                  <a:lnTo>
                    <a:pt x="480" y="938"/>
                  </a:lnTo>
                  <a:lnTo>
                    <a:pt x="2434" y="424"/>
                  </a:lnTo>
                  <a:cubicBezTo>
                    <a:pt x="2474" y="414"/>
                    <a:pt x="2515" y="409"/>
                    <a:pt x="2554" y="409"/>
                  </a:cubicBezTo>
                  <a:close/>
                  <a:moveTo>
                    <a:pt x="2552" y="0"/>
                  </a:moveTo>
                  <a:cubicBezTo>
                    <a:pt x="2479" y="0"/>
                    <a:pt x="2405" y="9"/>
                    <a:pt x="2331" y="28"/>
                  </a:cubicBezTo>
                  <a:lnTo>
                    <a:pt x="176" y="596"/>
                  </a:lnTo>
                  <a:cubicBezTo>
                    <a:pt x="66" y="626"/>
                    <a:pt x="1" y="738"/>
                    <a:pt x="30" y="847"/>
                  </a:cubicBezTo>
                  <a:lnTo>
                    <a:pt x="393" y="2175"/>
                  </a:lnTo>
                  <a:cubicBezTo>
                    <a:pt x="417" y="2264"/>
                    <a:pt x="498" y="2325"/>
                    <a:pt x="591" y="2325"/>
                  </a:cubicBezTo>
                  <a:cubicBezTo>
                    <a:pt x="608" y="2325"/>
                    <a:pt x="626" y="2323"/>
                    <a:pt x="642" y="2319"/>
                  </a:cubicBezTo>
                  <a:lnTo>
                    <a:pt x="2797" y="1751"/>
                  </a:lnTo>
                  <a:cubicBezTo>
                    <a:pt x="3024" y="1693"/>
                    <a:pt x="3215" y="1545"/>
                    <a:pt x="3332" y="1342"/>
                  </a:cubicBezTo>
                  <a:cubicBezTo>
                    <a:pt x="3452" y="1137"/>
                    <a:pt x="3482" y="892"/>
                    <a:pt x="3418" y="663"/>
                  </a:cubicBezTo>
                  <a:cubicBezTo>
                    <a:pt x="3310" y="263"/>
                    <a:pt x="2947" y="0"/>
                    <a:pt x="2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9"/>
            <p:cNvSpPr/>
            <p:nvPr/>
          </p:nvSpPr>
          <p:spPr>
            <a:xfrm>
              <a:off x="7402574" y="1588995"/>
              <a:ext cx="100005" cy="66311"/>
            </a:xfrm>
            <a:custGeom>
              <a:avLst/>
              <a:gdLst/>
              <a:ahLst/>
              <a:cxnLst/>
              <a:rect l="l" t="t" r="r" b="b"/>
              <a:pathLst>
                <a:path w="3926" h="2603" extrusionOk="0">
                  <a:moveTo>
                    <a:pt x="2896" y="410"/>
                  </a:moveTo>
                  <a:cubicBezTo>
                    <a:pt x="3156" y="410"/>
                    <a:pt x="3392" y="584"/>
                    <a:pt x="3462" y="845"/>
                  </a:cubicBezTo>
                  <a:cubicBezTo>
                    <a:pt x="3504" y="995"/>
                    <a:pt x="3482" y="1154"/>
                    <a:pt x="3405" y="1287"/>
                  </a:cubicBezTo>
                  <a:cubicBezTo>
                    <a:pt x="3330" y="1417"/>
                    <a:pt x="3208" y="1512"/>
                    <a:pt x="3061" y="1549"/>
                  </a:cubicBezTo>
                  <a:lnTo>
                    <a:pt x="786" y="2149"/>
                  </a:lnTo>
                  <a:lnTo>
                    <a:pt x="478" y="1026"/>
                  </a:lnTo>
                  <a:lnTo>
                    <a:pt x="2752" y="428"/>
                  </a:lnTo>
                  <a:cubicBezTo>
                    <a:pt x="2800" y="416"/>
                    <a:pt x="2848" y="410"/>
                    <a:pt x="2896" y="410"/>
                  </a:cubicBezTo>
                  <a:close/>
                  <a:moveTo>
                    <a:pt x="2894" y="0"/>
                  </a:moveTo>
                  <a:cubicBezTo>
                    <a:pt x="2812" y="0"/>
                    <a:pt x="2729" y="10"/>
                    <a:pt x="2647" y="32"/>
                  </a:cubicBezTo>
                  <a:lnTo>
                    <a:pt x="175" y="683"/>
                  </a:lnTo>
                  <a:cubicBezTo>
                    <a:pt x="66" y="710"/>
                    <a:pt x="1" y="825"/>
                    <a:pt x="30" y="933"/>
                  </a:cubicBezTo>
                  <a:lnTo>
                    <a:pt x="445" y="2451"/>
                  </a:lnTo>
                  <a:cubicBezTo>
                    <a:pt x="469" y="2540"/>
                    <a:pt x="549" y="2603"/>
                    <a:pt x="642" y="2603"/>
                  </a:cubicBezTo>
                  <a:cubicBezTo>
                    <a:pt x="660" y="2603"/>
                    <a:pt x="676" y="2599"/>
                    <a:pt x="693" y="2595"/>
                  </a:cubicBezTo>
                  <a:lnTo>
                    <a:pt x="3166" y="1946"/>
                  </a:lnTo>
                  <a:cubicBezTo>
                    <a:pt x="3417" y="1881"/>
                    <a:pt x="3630" y="1717"/>
                    <a:pt x="3760" y="1492"/>
                  </a:cubicBezTo>
                  <a:cubicBezTo>
                    <a:pt x="3892" y="1263"/>
                    <a:pt x="3926" y="993"/>
                    <a:pt x="3857" y="738"/>
                  </a:cubicBezTo>
                  <a:cubicBezTo>
                    <a:pt x="3735" y="294"/>
                    <a:pt x="3331" y="0"/>
                    <a:pt x="2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9"/>
            <p:cNvSpPr/>
            <p:nvPr/>
          </p:nvSpPr>
          <p:spPr>
            <a:xfrm>
              <a:off x="7341413" y="1500319"/>
              <a:ext cx="181517" cy="194221"/>
            </a:xfrm>
            <a:custGeom>
              <a:avLst/>
              <a:gdLst/>
              <a:ahLst/>
              <a:cxnLst/>
              <a:rect l="l" t="t" r="r" b="b"/>
              <a:pathLst>
                <a:path w="7126" h="7624" extrusionOk="0">
                  <a:moveTo>
                    <a:pt x="3343" y="410"/>
                  </a:moveTo>
                  <a:cubicBezTo>
                    <a:pt x="3426" y="410"/>
                    <a:pt x="3503" y="469"/>
                    <a:pt x="3529" y="557"/>
                  </a:cubicBezTo>
                  <a:lnTo>
                    <a:pt x="3655" y="1026"/>
                  </a:lnTo>
                  <a:cubicBezTo>
                    <a:pt x="3680" y="1118"/>
                    <a:pt x="3763" y="1177"/>
                    <a:pt x="3854" y="1177"/>
                  </a:cubicBezTo>
                  <a:cubicBezTo>
                    <a:pt x="3871" y="1177"/>
                    <a:pt x="3888" y="1175"/>
                    <a:pt x="3906" y="1170"/>
                  </a:cubicBezTo>
                  <a:lnTo>
                    <a:pt x="4054" y="1131"/>
                  </a:lnTo>
                  <a:cubicBezTo>
                    <a:pt x="4156" y="1104"/>
                    <a:pt x="4259" y="1091"/>
                    <a:pt x="4361" y="1091"/>
                  </a:cubicBezTo>
                  <a:cubicBezTo>
                    <a:pt x="4918" y="1091"/>
                    <a:pt x="5436" y="1475"/>
                    <a:pt x="5593" y="2050"/>
                  </a:cubicBezTo>
                  <a:cubicBezTo>
                    <a:pt x="5670" y="2327"/>
                    <a:pt x="5652" y="2621"/>
                    <a:pt x="5541" y="2885"/>
                  </a:cubicBezTo>
                  <a:cubicBezTo>
                    <a:pt x="5494" y="2996"/>
                    <a:pt x="5553" y="3124"/>
                    <a:pt x="5670" y="3159"/>
                  </a:cubicBezTo>
                  <a:cubicBezTo>
                    <a:pt x="6126" y="3302"/>
                    <a:pt x="6479" y="3669"/>
                    <a:pt x="6601" y="4132"/>
                  </a:cubicBezTo>
                  <a:cubicBezTo>
                    <a:pt x="6702" y="4487"/>
                    <a:pt x="6654" y="4866"/>
                    <a:pt x="6469" y="5186"/>
                  </a:cubicBezTo>
                  <a:cubicBezTo>
                    <a:pt x="6297" y="5490"/>
                    <a:pt x="6009" y="5711"/>
                    <a:pt x="5672" y="5798"/>
                  </a:cubicBezTo>
                  <a:lnTo>
                    <a:pt x="5206" y="5922"/>
                  </a:lnTo>
                  <a:cubicBezTo>
                    <a:pt x="5095" y="5952"/>
                    <a:pt x="5030" y="6064"/>
                    <a:pt x="5060" y="6173"/>
                  </a:cubicBezTo>
                  <a:lnTo>
                    <a:pt x="5168" y="6571"/>
                  </a:lnTo>
                  <a:cubicBezTo>
                    <a:pt x="5182" y="6621"/>
                    <a:pt x="5176" y="6676"/>
                    <a:pt x="5151" y="6721"/>
                  </a:cubicBezTo>
                  <a:cubicBezTo>
                    <a:pt x="5129" y="6761"/>
                    <a:pt x="5091" y="6788"/>
                    <a:pt x="5048" y="6800"/>
                  </a:cubicBezTo>
                  <a:cubicBezTo>
                    <a:pt x="5034" y="6804"/>
                    <a:pt x="5021" y="6805"/>
                    <a:pt x="5007" y="6805"/>
                  </a:cubicBezTo>
                  <a:cubicBezTo>
                    <a:pt x="4924" y="6805"/>
                    <a:pt x="4847" y="6746"/>
                    <a:pt x="4823" y="6658"/>
                  </a:cubicBezTo>
                  <a:lnTo>
                    <a:pt x="4715" y="6260"/>
                  </a:lnTo>
                  <a:cubicBezTo>
                    <a:pt x="4690" y="6170"/>
                    <a:pt x="4606" y="6109"/>
                    <a:pt x="4516" y="6109"/>
                  </a:cubicBezTo>
                  <a:cubicBezTo>
                    <a:pt x="4499" y="6109"/>
                    <a:pt x="4483" y="6111"/>
                    <a:pt x="4466" y="6115"/>
                  </a:cubicBezTo>
                  <a:lnTo>
                    <a:pt x="3649" y="6331"/>
                  </a:lnTo>
                  <a:cubicBezTo>
                    <a:pt x="3538" y="6360"/>
                    <a:pt x="3473" y="6473"/>
                    <a:pt x="3503" y="6583"/>
                  </a:cubicBezTo>
                  <a:lnTo>
                    <a:pt x="3612" y="6980"/>
                  </a:lnTo>
                  <a:cubicBezTo>
                    <a:pt x="3625" y="7031"/>
                    <a:pt x="3619" y="7084"/>
                    <a:pt x="3594" y="7130"/>
                  </a:cubicBezTo>
                  <a:cubicBezTo>
                    <a:pt x="3572" y="7169"/>
                    <a:pt x="3535" y="7197"/>
                    <a:pt x="3491" y="7209"/>
                  </a:cubicBezTo>
                  <a:cubicBezTo>
                    <a:pt x="3477" y="7213"/>
                    <a:pt x="3462" y="7214"/>
                    <a:pt x="3447" y="7214"/>
                  </a:cubicBezTo>
                  <a:cubicBezTo>
                    <a:pt x="3366" y="7214"/>
                    <a:pt x="3289" y="7155"/>
                    <a:pt x="3264" y="7067"/>
                  </a:cubicBezTo>
                  <a:lnTo>
                    <a:pt x="3158" y="6670"/>
                  </a:lnTo>
                  <a:cubicBezTo>
                    <a:pt x="3132" y="6581"/>
                    <a:pt x="3051" y="6520"/>
                    <a:pt x="2960" y="6520"/>
                  </a:cubicBezTo>
                  <a:cubicBezTo>
                    <a:pt x="2943" y="6520"/>
                    <a:pt x="2925" y="6522"/>
                    <a:pt x="2907" y="6526"/>
                  </a:cubicBezTo>
                  <a:lnTo>
                    <a:pt x="1855" y="6802"/>
                  </a:lnTo>
                  <a:cubicBezTo>
                    <a:pt x="1842" y="6806"/>
                    <a:pt x="1828" y="6807"/>
                    <a:pt x="1815" y="6807"/>
                  </a:cubicBezTo>
                  <a:cubicBezTo>
                    <a:pt x="1733" y="6807"/>
                    <a:pt x="1654" y="6748"/>
                    <a:pt x="1630" y="6660"/>
                  </a:cubicBezTo>
                  <a:cubicBezTo>
                    <a:pt x="1616" y="6609"/>
                    <a:pt x="1622" y="6556"/>
                    <a:pt x="1648" y="6510"/>
                  </a:cubicBezTo>
                  <a:cubicBezTo>
                    <a:pt x="1670" y="6471"/>
                    <a:pt x="1707" y="6441"/>
                    <a:pt x="1751" y="6431"/>
                  </a:cubicBezTo>
                  <a:lnTo>
                    <a:pt x="1753" y="6429"/>
                  </a:lnTo>
                  <a:lnTo>
                    <a:pt x="2354" y="6271"/>
                  </a:lnTo>
                  <a:cubicBezTo>
                    <a:pt x="2463" y="6242"/>
                    <a:pt x="2530" y="6129"/>
                    <a:pt x="2499" y="6019"/>
                  </a:cubicBezTo>
                  <a:lnTo>
                    <a:pt x="1512" y="2408"/>
                  </a:lnTo>
                  <a:cubicBezTo>
                    <a:pt x="1487" y="2316"/>
                    <a:pt x="1405" y="2257"/>
                    <a:pt x="1315" y="2257"/>
                  </a:cubicBezTo>
                  <a:cubicBezTo>
                    <a:pt x="1298" y="2257"/>
                    <a:pt x="1280" y="2259"/>
                    <a:pt x="1263" y="2264"/>
                  </a:cubicBezTo>
                  <a:lnTo>
                    <a:pt x="661" y="2421"/>
                  </a:lnTo>
                  <a:cubicBezTo>
                    <a:pt x="647" y="2425"/>
                    <a:pt x="632" y="2427"/>
                    <a:pt x="618" y="2427"/>
                  </a:cubicBezTo>
                  <a:cubicBezTo>
                    <a:pt x="536" y="2427"/>
                    <a:pt x="460" y="2368"/>
                    <a:pt x="434" y="2279"/>
                  </a:cubicBezTo>
                  <a:cubicBezTo>
                    <a:pt x="421" y="2228"/>
                    <a:pt x="427" y="2175"/>
                    <a:pt x="454" y="2129"/>
                  </a:cubicBezTo>
                  <a:cubicBezTo>
                    <a:pt x="476" y="2090"/>
                    <a:pt x="511" y="2062"/>
                    <a:pt x="555" y="2050"/>
                  </a:cubicBezTo>
                  <a:lnTo>
                    <a:pt x="1607" y="1774"/>
                  </a:lnTo>
                  <a:cubicBezTo>
                    <a:pt x="1717" y="1745"/>
                    <a:pt x="1782" y="1632"/>
                    <a:pt x="1753" y="1522"/>
                  </a:cubicBezTo>
                  <a:lnTo>
                    <a:pt x="1624" y="1054"/>
                  </a:lnTo>
                  <a:cubicBezTo>
                    <a:pt x="1611" y="1003"/>
                    <a:pt x="1616" y="949"/>
                    <a:pt x="1642" y="904"/>
                  </a:cubicBezTo>
                  <a:cubicBezTo>
                    <a:pt x="1664" y="864"/>
                    <a:pt x="1701" y="835"/>
                    <a:pt x="1745" y="825"/>
                  </a:cubicBezTo>
                  <a:cubicBezTo>
                    <a:pt x="1759" y="821"/>
                    <a:pt x="1774" y="819"/>
                    <a:pt x="1788" y="819"/>
                  </a:cubicBezTo>
                  <a:cubicBezTo>
                    <a:pt x="1870" y="819"/>
                    <a:pt x="1946" y="878"/>
                    <a:pt x="1970" y="967"/>
                  </a:cubicBezTo>
                  <a:lnTo>
                    <a:pt x="2098" y="1435"/>
                  </a:lnTo>
                  <a:cubicBezTo>
                    <a:pt x="2123" y="1526"/>
                    <a:pt x="2204" y="1586"/>
                    <a:pt x="2294" y="1586"/>
                  </a:cubicBezTo>
                  <a:cubicBezTo>
                    <a:pt x="2311" y="1586"/>
                    <a:pt x="2329" y="1584"/>
                    <a:pt x="2347" y="1579"/>
                  </a:cubicBezTo>
                  <a:lnTo>
                    <a:pt x="3164" y="1364"/>
                  </a:lnTo>
                  <a:cubicBezTo>
                    <a:pt x="3274" y="1336"/>
                    <a:pt x="3339" y="1222"/>
                    <a:pt x="3310" y="1113"/>
                  </a:cubicBezTo>
                  <a:lnTo>
                    <a:pt x="3181" y="643"/>
                  </a:lnTo>
                  <a:cubicBezTo>
                    <a:pt x="3168" y="594"/>
                    <a:pt x="3173" y="539"/>
                    <a:pt x="3199" y="493"/>
                  </a:cubicBezTo>
                  <a:cubicBezTo>
                    <a:pt x="3221" y="454"/>
                    <a:pt x="3258" y="426"/>
                    <a:pt x="3302" y="415"/>
                  </a:cubicBezTo>
                  <a:cubicBezTo>
                    <a:pt x="3315" y="411"/>
                    <a:pt x="3329" y="410"/>
                    <a:pt x="3343" y="410"/>
                  </a:cubicBezTo>
                  <a:close/>
                  <a:moveTo>
                    <a:pt x="3347" y="1"/>
                  </a:moveTo>
                  <a:cubicBezTo>
                    <a:pt x="3298" y="1"/>
                    <a:pt x="3248" y="7"/>
                    <a:pt x="3199" y="20"/>
                  </a:cubicBezTo>
                  <a:cubicBezTo>
                    <a:pt x="3049" y="59"/>
                    <a:pt x="2923" y="156"/>
                    <a:pt x="2846" y="290"/>
                  </a:cubicBezTo>
                  <a:cubicBezTo>
                    <a:pt x="2765" y="430"/>
                    <a:pt x="2745" y="598"/>
                    <a:pt x="2789" y="754"/>
                  </a:cubicBezTo>
                  <a:lnTo>
                    <a:pt x="2862" y="1022"/>
                  </a:lnTo>
                  <a:lnTo>
                    <a:pt x="2441" y="1133"/>
                  </a:lnTo>
                  <a:lnTo>
                    <a:pt x="2366" y="861"/>
                  </a:lnTo>
                  <a:cubicBezTo>
                    <a:pt x="2293" y="590"/>
                    <a:pt x="2050" y="412"/>
                    <a:pt x="1788" y="412"/>
                  </a:cubicBezTo>
                  <a:cubicBezTo>
                    <a:pt x="1740" y="412"/>
                    <a:pt x="1691" y="418"/>
                    <a:pt x="1642" y="430"/>
                  </a:cubicBezTo>
                  <a:cubicBezTo>
                    <a:pt x="1494" y="470"/>
                    <a:pt x="1366" y="568"/>
                    <a:pt x="1291" y="703"/>
                  </a:cubicBezTo>
                  <a:cubicBezTo>
                    <a:pt x="1210" y="843"/>
                    <a:pt x="1188" y="1009"/>
                    <a:pt x="1232" y="1164"/>
                  </a:cubicBezTo>
                  <a:lnTo>
                    <a:pt x="1307" y="1433"/>
                  </a:lnTo>
                  <a:lnTo>
                    <a:pt x="454" y="1656"/>
                  </a:lnTo>
                  <a:cubicBezTo>
                    <a:pt x="306" y="1695"/>
                    <a:pt x="178" y="1794"/>
                    <a:pt x="103" y="1928"/>
                  </a:cubicBezTo>
                  <a:cubicBezTo>
                    <a:pt x="20" y="2068"/>
                    <a:pt x="0" y="2234"/>
                    <a:pt x="44" y="2390"/>
                  </a:cubicBezTo>
                  <a:cubicBezTo>
                    <a:pt x="117" y="2662"/>
                    <a:pt x="361" y="2841"/>
                    <a:pt x="623" y="2841"/>
                  </a:cubicBezTo>
                  <a:cubicBezTo>
                    <a:pt x="671" y="2841"/>
                    <a:pt x="720" y="2835"/>
                    <a:pt x="768" y="2822"/>
                  </a:cubicBezTo>
                  <a:lnTo>
                    <a:pt x="1174" y="2713"/>
                  </a:lnTo>
                  <a:lnTo>
                    <a:pt x="2053" y="5932"/>
                  </a:lnTo>
                  <a:lnTo>
                    <a:pt x="1650" y="6037"/>
                  </a:lnTo>
                  <a:cubicBezTo>
                    <a:pt x="1500" y="6076"/>
                    <a:pt x="1374" y="6175"/>
                    <a:pt x="1297" y="6309"/>
                  </a:cubicBezTo>
                  <a:lnTo>
                    <a:pt x="1295" y="6305"/>
                  </a:lnTo>
                  <a:cubicBezTo>
                    <a:pt x="1214" y="6443"/>
                    <a:pt x="1194" y="6611"/>
                    <a:pt x="1238" y="6767"/>
                  </a:cubicBezTo>
                  <a:cubicBezTo>
                    <a:pt x="1311" y="7036"/>
                    <a:pt x="1554" y="7216"/>
                    <a:pt x="1815" y="7216"/>
                  </a:cubicBezTo>
                  <a:cubicBezTo>
                    <a:pt x="1864" y="7216"/>
                    <a:pt x="1913" y="7210"/>
                    <a:pt x="1962" y="7197"/>
                  </a:cubicBezTo>
                  <a:lnTo>
                    <a:pt x="2816" y="6972"/>
                  </a:lnTo>
                  <a:lnTo>
                    <a:pt x="2872" y="7173"/>
                  </a:lnTo>
                  <a:cubicBezTo>
                    <a:pt x="2943" y="7436"/>
                    <a:pt x="3177" y="7619"/>
                    <a:pt x="3450" y="7623"/>
                  </a:cubicBezTo>
                  <a:cubicBezTo>
                    <a:pt x="3499" y="7623"/>
                    <a:pt x="3548" y="7617"/>
                    <a:pt x="3596" y="7603"/>
                  </a:cubicBezTo>
                  <a:cubicBezTo>
                    <a:pt x="3746" y="7566"/>
                    <a:pt x="3872" y="7467"/>
                    <a:pt x="3949" y="7333"/>
                  </a:cubicBezTo>
                  <a:cubicBezTo>
                    <a:pt x="4030" y="7193"/>
                    <a:pt x="4050" y="7027"/>
                    <a:pt x="4006" y="6871"/>
                  </a:cubicBezTo>
                  <a:lnTo>
                    <a:pt x="3953" y="6674"/>
                  </a:lnTo>
                  <a:lnTo>
                    <a:pt x="4373" y="6561"/>
                  </a:lnTo>
                  <a:lnTo>
                    <a:pt x="4428" y="6765"/>
                  </a:lnTo>
                  <a:cubicBezTo>
                    <a:pt x="4502" y="7035"/>
                    <a:pt x="4746" y="7213"/>
                    <a:pt x="5008" y="7213"/>
                  </a:cubicBezTo>
                  <a:cubicBezTo>
                    <a:pt x="5056" y="7213"/>
                    <a:pt x="5104" y="7207"/>
                    <a:pt x="5153" y="7195"/>
                  </a:cubicBezTo>
                  <a:cubicBezTo>
                    <a:pt x="5303" y="7155"/>
                    <a:pt x="5429" y="7057"/>
                    <a:pt x="5506" y="6923"/>
                  </a:cubicBezTo>
                  <a:cubicBezTo>
                    <a:pt x="5587" y="6782"/>
                    <a:pt x="5609" y="6617"/>
                    <a:pt x="5565" y="6461"/>
                  </a:cubicBezTo>
                  <a:lnTo>
                    <a:pt x="5510" y="6263"/>
                  </a:lnTo>
                  <a:lnTo>
                    <a:pt x="5776" y="6194"/>
                  </a:lnTo>
                  <a:cubicBezTo>
                    <a:pt x="6220" y="6078"/>
                    <a:pt x="6597" y="5788"/>
                    <a:pt x="6824" y="5391"/>
                  </a:cubicBezTo>
                  <a:cubicBezTo>
                    <a:pt x="7063" y="4977"/>
                    <a:pt x="7126" y="4484"/>
                    <a:pt x="6998" y="4024"/>
                  </a:cubicBezTo>
                  <a:cubicBezTo>
                    <a:pt x="6856" y="3499"/>
                    <a:pt x="6487" y="3065"/>
                    <a:pt x="5989" y="2842"/>
                  </a:cubicBezTo>
                  <a:cubicBezTo>
                    <a:pt x="6070" y="2548"/>
                    <a:pt x="6070" y="2236"/>
                    <a:pt x="5989" y="1942"/>
                  </a:cubicBezTo>
                  <a:cubicBezTo>
                    <a:pt x="5782" y="1185"/>
                    <a:pt x="5099" y="681"/>
                    <a:pt x="4362" y="681"/>
                  </a:cubicBezTo>
                  <a:cubicBezTo>
                    <a:pt x="4241" y="681"/>
                    <a:pt x="4120" y="694"/>
                    <a:pt x="3998" y="722"/>
                  </a:cubicBezTo>
                  <a:lnTo>
                    <a:pt x="3923" y="450"/>
                  </a:lnTo>
                  <a:cubicBezTo>
                    <a:pt x="3850" y="179"/>
                    <a:pt x="3608" y="1"/>
                    <a:pt x="3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163"/>
        <p:cNvGrpSpPr/>
        <p:nvPr/>
      </p:nvGrpSpPr>
      <p:grpSpPr>
        <a:xfrm>
          <a:off x="0" y="0"/>
          <a:ext cx="0" cy="0"/>
          <a:chOff x="0" y="0"/>
          <a:chExt cx="0" cy="0"/>
        </a:xfrm>
      </p:grpSpPr>
      <p:sp>
        <p:nvSpPr>
          <p:cNvPr id="10164" name="Google Shape;10164;p8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10165" name="Google Shape;10165;p80"/>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457200" lvl="0" indent="-317500" algn="l" rtl="0">
              <a:spcBef>
                <a:spcPts val="1000"/>
              </a:spcBef>
              <a:spcAft>
                <a:spcPts val="0"/>
              </a:spcAft>
              <a:buSzPts val="1400"/>
              <a:buChar char="●"/>
            </a:pPr>
            <a:r>
              <a:rPr lang="en">
                <a:solidFill>
                  <a:schemeClr val="hlink"/>
                </a:solidFill>
                <a:uFill>
                  <a:noFill/>
                </a:uFill>
                <a:hlinkClick r:id="rId3"/>
              </a:rPr>
              <a:t>Flat lay abstract innovation assortment with bitcoins</a:t>
            </a:r>
            <a:endParaRPr/>
          </a:p>
          <a:p>
            <a:pPr marL="457200" lvl="0" indent="-317500" algn="l" rtl="0">
              <a:spcBef>
                <a:spcPts val="0"/>
              </a:spcBef>
              <a:spcAft>
                <a:spcPts val="0"/>
              </a:spcAft>
              <a:buSzPts val="1400"/>
              <a:buChar char="●"/>
            </a:pPr>
            <a:r>
              <a:rPr lang="en">
                <a:solidFill>
                  <a:schemeClr val="hlink"/>
                </a:solidFill>
                <a:uFill>
                  <a:noFill/>
                </a:uFill>
                <a:hlinkClick r:id="rId4"/>
              </a:rPr>
              <a:t>Copper bitcoin on top of dollar bills</a:t>
            </a:r>
            <a:endParaRPr/>
          </a:p>
          <a:p>
            <a:pPr marL="457200" lvl="0" indent="-317500" algn="l" rtl="0">
              <a:spcBef>
                <a:spcPts val="0"/>
              </a:spcBef>
              <a:spcAft>
                <a:spcPts val="0"/>
              </a:spcAft>
              <a:buSzPts val="1400"/>
              <a:buChar char="●"/>
            </a:pPr>
            <a:r>
              <a:rPr lang="en">
                <a:solidFill>
                  <a:schemeClr val="hlink"/>
                </a:solidFill>
                <a:uFill>
                  <a:noFill/>
                </a:uFill>
                <a:hlinkClick r:id="rId5"/>
              </a:rPr>
              <a:t>Different colored bitcoin on top of dollar bills </a:t>
            </a:r>
            <a:endParaRPr/>
          </a:p>
          <a:p>
            <a:pPr marL="457200" lvl="0" indent="-317500" algn="l" rtl="0">
              <a:spcBef>
                <a:spcPts val="0"/>
              </a:spcBef>
              <a:spcAft>
                <a:spcPts val="0"/>
              </a:spcAft>
              <a:buSzPts val="1400"/>
              <a:buChar char="●"/>
            </a:pPr>
            <a:r>
              <a:rPr lang="en">
                <a:solidFill>
                  <a:schemeClr val="hlink"/>
                </a:solidFill>
                <a:uFill>
                  <a:noFill/>
                </a:uFill>
                <a:hlinkClick r:id="rId6"/>
              </a:rPr>
              <a:t>Man inserting a bitcoin in a piggy bank</a:t>
            </a:r>
            <a:endParaRPr/>
          </a:p>
          <a:p>
            <a:pPr marL="457200" lvl="0" indent="-317500" algn="l" rtl="0">
              <a:spcBef>
                <a:spcPts val="0"/>
              </a:spcBef>
              <a:spcAft>
                <a:spcPts val="0"/>
              </a:spcAft>
              <a:buSzPts val="1400"/>
              <a:buChar char="●"/>
            </a:pPr>
            <a:r>
              <a:rPr lang="en">
                <a:solidFill>
                  <a:schemeClr val="hlink"/>
                </a:solidFill>
                <a:uFill>
                  <a:noFill/>
                </a:uFill>
                <a:hlinkClick r:id="rId7"/>
              </a:rPr>
              <a:t>Close-up bitcoin pile on top of banknotes Free</a:t>
            </a:r>
            <a:endParaRPr/>
          </a:p>
          <a:p>
            <a:pPr marL="457200" lvl="0" indent="-317500" algn="l" rtl="0">
              <a:spcBef>
                <a:spcPts val="0"/>
              </a:spcBef>
              <a:spcAft>
                <a:spcPts val="0"/>
              </a:spcAft>
              <a:buSzPts val="1400"/>
              <a:buChar char="●"/>
            </a:pPr>
            <a:r>
              <a:rPr lang="en">
                <a:solidFill>
                  <a:schemeClr val="hlink"/>
                </a:solidFill>
                <a:uFill>
                  <a:noFill/>
                </a:uFill>
                <a:hlinkClick r:id="rId8"/>
              </a:rPr>
              <a:t>Men exchanging a bitcoin with copy space</a:t>
            </a:r>
            <a:endParaRPr/>
          </a:p>
          <a:p>
            <a:pPr marL="457200" lvl="0" indent="-317500" algn="l" rtl="0">
              <a:spcBef>
                <a:spcPts val="0"/>
              </a:spcBef>
              <a:spcAft>
                <a:spcPts val="0"/>
              </a:spcAft>
              <a:buSzPts val="1400"/>
              <a:buChar char="●"/>
            </a:pPr>
            <a:r>
              <a:rPr lang="en">
                <a:solidFill>
                  <a:schemeClr val="hlink"/>
                </a:solidFill>
                <a:uFill>
                  <a:noFill/>
                </a:uFill>
                <a:hlinkClick r:id="rId9"/>
              </a:rPr>
              <a:t>Flat lay abstract innovation assortment with bitcoins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169"/>
        <p:cNvGrpSpPr/>
        <p:nvPr/>
      </p:nvGrpSpPr>
      <p:grpSpPr>
        <a:xfrm>
          <a:off x="0" y="0"/>
          <a:ext cx="0" cy="0"/>
          <a:chOff x="0" y="0"/>
          <a:chExt cx="0" cy="0"/>
        </a:xfrm>
      </p:grpSpPr>
      <p:sp>
        <p:nvSpPr>
          <p:cNvPr id="10170" name="Google Shape;10170;p8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
        <p:nvSpPr>
          <p:cNvPr id="10171" name="Google Shape;10171;p81"/>
          <p:cNvSpPr txBox="1">
            <a:spLocks noGrp="1"/>
          </p:cNvSpPr>
          <p:nvPr>
            <p:ph type="body" idx="1"/>
          </p:nvPr>
        </p:nvSpPr>
        <p:spPr>
          <a:xfrm>
            <a:off x="720000" y="1062850"/>
            <a:ext cx="3817200" cy="35457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0"/>
              </a:spcBef>
              <a:spcAft>
                <a:spcPts val="0"/>
              </a:spcAft>
              <a:buNone/>
            </a:pPr>
            <a:r>
              <a:rPr lang="en" sz="2400" b="1">
                <a:solidFill>
                  <a:schemeClr val="dk2"/>
                </a:solidFill>
                <a:latin typeface="Abhaya Libre"/>
                <a:ea typeface="Abhaya Libre"/>
                <a:cs typeface="Abhaya Libre"/>
                <a:sym typeface="Abhaya Libre"/>
              </a:rPr>
              <a:t>Photos:</a:t>
            </a:r>
            <a:endParaRPr sz="2400" b="1">
              <a:solidFill>
                <a:schemeClr val="dk2"/>
              </a:solidFill>
              <a:latin typeface="Abhaya Libre"/>
              <a:ea typeface="Abhaya Libre"/>
              <a:cs typeface="Abhaya Libre"/>
              <a:sym typeface="Abhaya Libre"/>
            </a:endParaRPr>
          </a:p>
          <a:p>
            <a:pPr marL="457200" lvl="0" indent="-317500" algn="l" rtl="0">
              <a:spcBef>
                <a:spcPts val="0"/>
              </a:spcBef>
              <a:spcAft>
                <a:spcPts val="0"/>
              </a:spcAft>
              <a:buSzPts val="1400"/>
              <a:buChar char="●"/>
            </a:pPr>
            <a:r>
              <a:rPr lang="en">
                <a:solidFill>
                  <a:schemeClr val="hlink"/>
                </a:solidFill>
                <a:uFill>
                  <a:noFill/>
                </a:uFill>
                <a:hlinkClick r:id="rId3"/>
              </a:rPr>
              <a:t>Bitcoin pile on top of dollar bills</a:t>
            </a:r>
            <a:endParaRPr/>
          </a:p>
          <a:p>
            <a:pPr marL="457200" lvl="0" indent="-317500" algn="l" rtl="0">
              <a:spcBef>
                <a:spcPts val="0"/>
              </a:spcBef>
              <a:spcAft>
                <a:spcPts val="0"/>
              </a:spcAft>
              <a:buSzPts val="1400"/>
              <a:buChar char="●"/>
            </a:pPr>
            <a:r>
              <a:rPr lang="en">
                <a:solidFill>
                  <a:schemeClr val="hlink"/>
                </a:solidFill>
                <a:uFill>
                  <a:noFill/>
                </a:uFill>
                <a:hlinkClick r:id="rId4"/>
              </a:rPr>
              <a:t>Businessman holding a bitcoin close-up</a:t>
            </a:r>
            <a:endParaRPr/>
          </a:p>
          <a:p>
            <a:pPr marL="457200" lvl="0" indent="-317500" algn="l" rtl="0">
              <a:spcBef>
                <a:spcPts val="0"/>
              </a:spcBef>
              <a:spcAft>
                <a:spcPts val="0"/>
              </a:spcAft>
              <a:buSzPts val="1400"/>
              <a:buChar char="●"/>
            </a:pPr>
            <a:r>
              <a:rPr lang="en">
                <a:solidFill>
                  <a:schemeClr val="hlink"/>
                </a:solidFill>
                <a:uFill>
                  <a:noFill/>
                </a:uFill>
                <a:hlinkClick r:id="rId5"/>
              </a:rPr>
              <a:t>People working as a team company</a:t>
            </a:r>
            <a:endParaRPr/>
          </a:p>
          <a:p>
            <a:pPr marL="457200" lvl="0" indent="-317500" algn="l" rtl="0">
              <a:spcBef>
                <a:spcPts val="0"/>
              </a:spcBef>
              <a:spcAft>
                <a:spcPts val="0"/>
              </a:spcAft>
              <a:buSzPts val="1400"/>
              <a:buChar char="●"/>
            </a:pPr>
            <a:r>
              <a:rPr lang="en">
                <a:solidFill>
                  <a:schemeClr val="hlink"/>
                </a:solidFill>
                <a:uFill>
                  <a:noFill/>
                </a:uFill>
                <a:hlinkClick r:id="rId6"/>
              </a:rPr>
              <a:t>Person working as part of company team</a:t>
            </a:r>
            <a:endParaRPr/>
          </a:p>
          <a:p>
            <a:pPr marL="457200" lvl="0" indent="-317500" algn="l" rtl="0">
              <a:spcBef>
                <a:spcPts val="0"/>
              </a:spcBef>
              <a:spcAft>
                <a:spcPts val="0"/>
              </a:spcAft>
              <a:buSzPts val="1400"/>
              <a:buChar char="●"/>
            </a:pPr>
            <a:r>
              <a:rPr lang="en">
                <a:solidFill>
                  <a:schemeClr val="hlink"/>
                </a:solidFill>
                <a:uFill>
                  <a:noFill/>
                </a:uFill>
                <a:hlinkClick r:id="rId7"/>
              </a:rPr>
              <a:t>Bitcoin in various colors with copy-space</a:t>
            </a:r>
            <a:endParaRPr/>
          </a:p>
          <a:p>
            <a:pPr marL="0" lvl="0" indent="0" algn="l" rtl="0">
              <a:spcBef>
                <a:spcPts val="0"/>
              </a:spcBef>
              <a:spcAft>
                <a:spcPts val="0"/>
              </a:spcAft>
              <a:buNone/>
            </a:pPr>
            <a:r>
              <a:rPr lang="en" sz="2400" b="1">
                <a:solidFill>
                  <a:schemeClr val="dk2"/>
                </a:solidFill>
                <a:latin typeface="Abhaya Libre"/>
                <a:ea typeface="Abhaya Libre"/>
                <a:cs typeface="Abhaya Libre"/>
                <a:sym typeface="Abhaya Libre"/>
              </a:rPr>
              <a:t>Vectors:</a:t>
            </a:r>
            <a:endParaRPr sz="2400" b="1">
              <a:solidFill>
                <a:schemeClr val="dk2"/>
              </a:solidFill>
              <a:latin typeface="Abhaya Libre"/>
              <a:ea typeface="Abhaya Libre"/>
              <a:cs typeface="Abhaya Libre"/>
              <a:sym typeface="Abhaya Libre"/>
            </a:endParaRPr>
          </a:p>
          <a:p>
            <a:pPr marL="457200" lvl="0" indent="-317500" algn="l" rtl="0">
              <a:spcBef>
                <a:spcPts val="0"/>
              </a:spcBef>
              <a:spcAft>
                <a:spcPts val="0"/>
              </a:spcAft>
              <a:buSzPts val="1400"/>
              <a:buChar char="●"/>
            </a:pPr>
            <a:r>
              <a:rPr lang="en">
                <a:solidFill>
                  <a:schemeClr val="hlink"/>
                </a:solidFill>
                <a:uFill>
                  <a:noFill/>
                </a:uFill>
                <a:hlinkClick r:id="rId8"/>
              </a:rPr>
              <a:t>Realistic luxury background design</a:t>
            </a:r>
            <a:endParaRPr/>
          </a:p>
          <a:p>
            <a:pPr marL="457200" lvl="0" indent="-317500" algn="l" rtl="0">
              <a:spcBef>
                <a:spcPts val="0"/>
              </a:spcBef>
              <a:spcAft>
                <a:spcPts val="0"/>
              </a:spcAft>
              <a:buSzPts val="1400"/>
              <a:buChar char="●"/>
            </a:pPr>
            <a:r>
              <a:rPr lang="en">
                <a:solidFill>
                  <a:schemeClr val="hlink"/>
                </a:solidFill>
                <a:uFill>
                  <a:noFill/>
                </a:uFill>
                <a:hlinkClick r:id="rId9"/>
              </a:rPr>
              <a:t>Cryptocurrency exchange landing page template</a:t>
            </a:r>
            <a:endParaRPr/>
          </a:p>
        </p:txBody>
      </p:sp>
      <p:sp>
        <p:nvSpPr>
          <p:cNvPr id="10172" name="Google Shape;10172;p81"/>
          <p:cNvSpPr txBox="1">
            <a:spLocks noGrp="1"/>
          </p:cNvSpPr>
          <p:nvPr>
            <p:ph type="body" idx="2"/>
          </p:nvPr>
        </p:nvSpPr>
        <p:spPr>
          <a:xfrm>
            <a:off x="4611700" y="1062575"/>
            <a:ext cx="3817200" cy="3545700"/>
          </a:xfrm>
          <a:prstGeom prst="rect">
            <a:avLst/>
          </a:prstGeom>
        </p:spPr>
        <p:txBody>
          <a:bodyPr spcFirstLastPara="1" wrap="square" lIns="0" tIns="91425" rIns="0" bIns="91425" anchor="t" anchorCtr="0">
            <a:noAutofit/>
          </a:bodyPr>
          <a:lstStyle/>
          <a:p>
            <a:pPr marL="457200" lvl="0" indent="-317500" algn="l" rtl="0">
              <a:spcBef>
                <a:spcPts val="0"/>
              </a:spcBef>
              <a:spcAft>
                <a:spcPts val="0"/>
              </a:spcAft>
              <a:buSzPts val="1400"/>
              <a:buChar char="●"/>
            </a:pPr>
            <a:r>
              <a:rPr lang="en">
                <a:solidFill>
                  <a:schemeClr val="hlink"/>
                </a:solidFill>
                <a:uFill>
                  <a:noFill/>
                </a:uFill>
                <a:hlinkClick r:id="rId10"/>
              </a:rPr>
              <a:t>Modern bitcoin design</a:t>
            </a:r>
            <a:endParaRPr/>
          </a:p>
          <a:p>
            <a:pPr marL="457200" lvl="0" indent="-317500" algn="l" rtl="0">
              <a:spcBef>
                <a:spcPts val="0"/>
              </a:spcBef>
              <a:spcAft>
                <a:spcPts val="0"/>
              </a:spcAft>
              <a:buSzPts val="1400"/>
              <a:buChar char="●"/>
            </a:pPr>
            <a:r>
              <a:rPr lang="en">
                <a:solidFill>
                  <a:schemeClr val="hlink"/>
                </a:solidFill>
                <a:uFill>
                  <a:noFill/>
                </a:uFill>
                <a:hlinkClick r:id="rId11"/>
              </a:rPr>
              <a:t>Cryptocurrency exchange landing page template</a:t>
            </a:r>
            <a:endParaRPr/>
          </a:p>
          <a:p>
            <a:pPr marL="457200" lvl="0" indent="-317500" algn="l" rtl="0">
              <a:spcBef>
                <a:spcPts val="0"/>
              </a:spcBef>
              <a:spcAft>
                <a:spcPts val="0"/>
              </a:spcAft>
              <a:buSzPts val="1400"/>
              <a:buChar char="●"/>
            </a:pPr>
            <a:r>
              <a:rPr lang="en">
                <a:solidFill>
                  <a:schemeClr val="hlink"/>
                </a:solidFill>
                <a:uFill>
                  <a:noFill/>
                </a:uFill>
                <a:hlinkClick r:id="rId12"/>
              </a:rPr>
              <a:t>Cryptocurrency landing page</a:t>
            </a:r>
            <a:endParaRPr/>
          </a:p>
          <a:p>
            <a:pPr marL="457200" lvl="0" indent="-317500" algn="l" rtl="0">
              <a:spcBef>
                <a:spcPts val="0"/>
              </a:spcBef>
              <a:spcAft>
                <a:spcPts val="0"/>
              </a:spcAft>
              <a:buSzPts val="1400"/>
              <a:buChar char="●"/>
            </a:pPr>
            <a:r>
              <a:rPr lang="en">
                <a:solidFill>
                  <a:schemeClr val="hlink"/>
                </a:solidFill>
                <a:uFill>
                  <a:noFill/>
                </a:uFill>
                <a:hlinkClick r:id="rId13"/>
              </a:rPr>
              <a:t>Cryptocurrency exchange landing page template</a:t>
            </a:r>
            <a:endParaRPr/>
          </a:p>
          <a:p>
            <a:pPr marL="457200" lvl="0" indent="-317500" algn="l" rtl="0">
              <a:spcBef>
                <a:spcPts val="0"/>
              </a:spcBef>
              <a:spcAft>
                <a:spcPts val="0"/>
              </a:spcAft>
              <a:buSzPts val="1400"/>
              <a:buChar char="●"/>
            </a:pPr>
            <a:r>
              <a:rPr lang="en">
                <a:solidFill>
                  <a:schemeClr val="hlink"/>
                </a:solidFill>
                <a:uFill>
                  <a:noFill/>
                </a:uFill>
                <a:hlinkClick r:id="rId14"/>
              </a:rPr>
              <a:t>Cryptocurrency exchange landing page template</a:t>
            </a:r>
            <a:endParaRPr/>
          </a:p>
          <a:p>
            <a:pPr marL="457200" lvl="0" indent="-317500" algn="l" rtl="0">
              <a:spcBef>
                <a:spcPts val="0"/>
              </a:spcBef>
              <a:spcAft>
                <a:spcPts val="0"/>
              </a:spcAft>
              <a:buSzPts val="1400"/>
              <a:buChar char="●"/>
            </a:pPr>
            <a:r>
              <a:rPr lang="en">
                <a:solidFill>
                  <a:schemeClr val="hlink"/>
                </a:solidFill>
                <a:uFill>
                  <a:noFill/>
                </a:uFill>
                <a:hlinkClick r:id="rId15"/>
              </a:rPr>
              <a:t>Cryptocurrency exchange landing page template</a:t>
            </a:r>
            <a:endParaRPr sz="2400" b="1">
              <a:solidFill>
                <a:schemeClr val="dk2"/>
              </a:solidFill>
              <a:latin typeface="Abhaya Libre"/>
              <a:ea typeface="Abhaya Libre"/>
              <a:cs typeface="Abhaya Libre"/>
              <a:sym typeface="Abhaya Libre"/>
            </a:endParaRPr>
          </a:p>
          <a:p>
            <a:pPr marL="0" lvl="0" indent="0" algn="l" rtl="0">
              <a:spcBef>
                <a:spcPts val="0"/>
              </a:spcBef>
              <a:spcAft>
                <a:spcPts val="0"/>
              </a:spcAft>
              <a:buNone/>
            </a:pPr>
            <a:r>
              <a:rPr lang="en" sz="2400" b="1">
                <a:solidFill>
                  <a:schemeClr val="dk2"/>
                </a:solidFill>
                <a:latin typeface="Abhaya Libre"/>
                <a:ea typeface="Abhaya Libre"/>
                <a:cs typeface="Abhaya Libre"/>
                <a:sym typeface="Abhaya Libre"/>
              </a:rPr>
              <a:t>Icons:</a:t>
            </a:r>
            <a:endParaRPr sz="2400" b="1">
              <a:solidFill>
                <a:schemeClr val="dk2"/>
              </a:solidFill>
              <a:latin typeface="Abhaya Libre"/>
              <a:ea typeface="Abhaya Libre"/>
              <a:cs typeface="Abhaya Libre"/>
              <a:sym typeface="Abhaya Libre"/>
            </a:endParaRPr>
          </a:p>
          <a:p>
            <a:pPr marL="457200" lvl="0" indent="-317500" algn="l" rtl="0">
              <a:spcBef>
                <a:spcPts val="0"/>
              </a:spcBef>
              <a:spcAft>
                <a:spcPts val="0"/>
              </a:spcAft>
              <a:buSzPts val="1400"/>
              <a:buChar char="●"/>
            </a:pPr>
            <a:r>
              <a:rPr lang="en">
                <a:solidFill>
                  <a:schemeClr val="hlink"/>
                </a:solidFill>
                <a:uFill>
                  <a:noFill/>
                </a:uFill>
                <a:hlinkClick r:id="rId16"/>
              </a:rPr>
              <a:t>Cryptocurrency Icon Pack</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6"/>
        <p:cNvGrpSpPr/>
        <p:nvPr/>
      </p:nvGrpSpPr>
      <p:grpSpPr>
        <a:xfrm>
          <a:off x="0" y="0"/>
          <a:ext cx="0" cy="0"/>
          <a:chOff x="0" y="0"/>
          <a:chExt cx="0" cy="0"/>
        </a:xfrm>
      </p:grpSpPr>
      <p:sp>
        <p:nvSpPr>
          <p:cNvPr id="10177" name="Google Shape;10177;p82"/>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10178" name="Google Shape;10178;p8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our blog:</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0179" name="Google Shape;10179;p8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83"/>
        <p:cNvGrpSpPr/>
        <p:nvPr/>
      </p:nvGrpSpPr>
      <p:grpSpPr>
        <a:xfrm>
          <a:off x="0" y="0"/>
          <a:ext cx="0" cy="0"/>
          <a:chOff x="0" y="0"/>
          <a:chExt cx="0" cy="0"/>
        </a:xfrm>
      </p:grpSpPr>
      <p:sp>
        <p:nvSpPr>
          <p:cNvPr id="10184" name="Google Shape;10184;p8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0185" name="Google Shape;10185;p8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our blog:</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0186" name="Google Shape;10186;p8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90"/>
        <p:cNvGrpSpPr/>
        <p:nvPr/>
      </p:nvGrpSpPr>
      <p:grpSpPr>
        <a:xfrm>
          <a:off x="0" y="0"/>
          <a:ext cx="0" cy="0"/>
          <a:chOff x="0" y="0"/>
          <a:chExt cx="0" cy="0"/>
        </a:xfrm>
      </p:grpSpPr>
      <p:sp>
        <p:nvSpPr>
          <p:cNvPr id="10191" name="Google Shape;10191;p84"/>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0192" name="Google Shape;10192;p84"/>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Abhaya Libre</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https://fonts.google.com/specimen/Abhaya+Libre</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Exo</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xmlns:ahyp="http://schemas.microsoft.com/office/drawing/2018/hyperlinkcolor" val="tx"/>
                    </a:ext>
                  </a:extLst>
                </a:hlinkClick>
              </a:rPr>
              <a:t>https://fonts.google.com/specimen/Exo</a:t>
            </a:r>
            <a:r>
              <a:rPr lang="en" sz="1100">
                <a:solidFill>
                  <a:srgbClr val="FFFFFF"/>
                </a:solidFill>
              </a:rPr>
              <a:t>)</a:t>
            </a:r>
            <a:endParaRPr sz="1100">
              <a:solidFill>
                <a:srgbClr val="FFFFFF"/>
              </a:solidFill>
            </a:endParaRPr>
          </a:p>
        </p:txBody>
      </p:sp>
      <p:sp>
        <p:nvSpPr>
          <p:cNvPr id="10193" name="Google Shape;10193;p8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0194" name="Google Shape;10194;p84"/>
          <p:cNvSpPr/>
          <p:nvPr/>
        </p:nvSpPr>
        <p:spPr>
          <a:xfrm>
            <a:off x="2583563" y="3367425"/>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3645382" y="33674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4707202" y="3367425"/>
            <a:ext cx="791400" cy="754200"/>
          </a:xfrm>
          <a:prstGeom prst="roundRect">
            <a:avLst>
              <a:gd name="adj" fmla="val 16667"/>
            </a:avLst>
          </a:prstGeom>
          <a:solidFill>
            <a:srgbClr val="EEC47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4"/>
          <p:cNvSpPr txBox="1"/>
          <p:nvPr/>
        </p:nvSpPr>
        <p:spPr>
          <a:xfrm>
            <a:off x="2583563" y="35244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#191919</a:t>
            </a:r>
            <a:endParaRPr sz="1000">
              <a:solidFill>
                <a:srgbClr val="FFFFFF"/>
              </a:solidFill>
            </a:endParaRPr>
          </a:p>
        </p:txBody>
      </p:sp>
      <p:sp>
        <p:nvSpPr>
          <p:cNvPr id="10198" name="Google Shape;10198;p84"/>
          <p:cNvSpPr txBox="1"/>
          <p:nvPr/>
        </p:nvSpPr>
        <p:spPr>
          <a:xfrm>
            <a:off x="3645388" y="35244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#ffffff</a:t>
            </a:r>
            <a:endParaRPr sz="1000">
              <a:solidFill>
                <a:srgbClr val="191919"/>
              </a:solidFill>
            </a:endParaRPr>
          </a:p>
        </p:txBody>
      </p:sp>
      <p:sp>
        <p:nvSpPr>
          <p:cNvPr id="10199" name="Google Shape;10199;p84"/>
          <p:cNvSpPr txBox="1"/>
          <p:nvPr/>
        </p:nvSpPr>
        <p:spPr>
          <a:xfrm>
            <a:off x="4707213" y="35244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#eec47c</a:t>
            </a:r>
            <a:endParaRPr sz="1000">
              <a:solidFill>
                <a:srgbClr val="FFFFFF"/>
              </a:solidFill>
            </a:endParaRPr>
          </a:p>
        </p:txBody>
      </p:sp>
      <p:sp>
        <p:nvSpPr>
          <p:cNvPr id="10200" name="Google Shape;10200;p84"/>
          <p:cNvSpPr/>
          <p:nvPr/>
        </p:nvSpPr>
        <p:spPr>
          <a:xfrm>
            <a:off x="5769038" y="3367425"/>
            <a:ext cx="791400" cy="754200"/>
          </a:xfrm>
          <a:prstGeom prst="roundRect">
            <a:avLst>
              <a:gd name="adj" fmla="val 16667"/>
            </a:avLst>
          </a:prstGeom>
          <a:solidFill>
            <a:srgbClr val="D0D0D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txBox="1"/>
          <p:nvPr/>
        </p:nvSpPr>
        <p:spPr>
          <a:xfrm>
            <a:off x="5769038" y="35244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#d0d0d0</a:t>
            </a:r>
            <a:endParaRPr sz="1000">
              <a:solidFill>
                <a:srgbClr val="191919"/>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05"/>
        <p:cNvGrpSpPr/>
        <p:nvPr/>
      </p:nvGrpSpPr>
      <p:grpSpPr>
        <a:xfrm>
          <a:off x="0" y="0"/>
          <a:ext cx="0" cy="0"/>
          <a:chOff x="0" y="0"/>
          <a:chExt cx="0" cy="0"/>
        </a:xfrm>
      </p:grpSpPr>
      <p:sp>
        <p:nvSpPr>
          <p:cNvPr id="10206" name="Google Shape;10206;p85"/>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pic>
        <p:nvPicPr>
          <p:cNvPr id="10207" name="Google Shape;10207;p8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0208" name="Google Shape;10208;p8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0209" name="Google Shape;10209;p8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0210" name="Google Shape;10210;p8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0211" name="Google Shape;10211;p8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0212" name="Google Shape;10212;p8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0213" name="Google Shape;10213;p8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0214" name="Google Shape;10214;p8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0215" name="Google Shape;10215;p8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0216" name="Google Shape;10216;p8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10217" name="Google Shape;10217;p8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0F50080B-3814-45F7-26AB-E9E8B620030F}"/>
              </a:ext>
            </a:extLst>
          </p:cNvPr>
          <p:cNvSpPr>
            <a:spLocks noGrp="1"/>
          </p:cNvSpPr>
          <p:nvPr>
            <p:ph type="subTitle" idx="1"/>
          </p:nvPr>
        </p:nvSpPr>
        <p:spPr/>
        <p:txBody>
          <a:bodyPr/>
          <a:lstStyle/>
          <a:p>
            <a:endParaRPr lang="de-DE"/>
          </a:p>
        </p:txBody>
      </p:sp>
    </p:spTree>
    <p:extLst>
      <p:ext uri="{BB962C8B-B14F-4D97-AF65-F5344CB8AC3E}">
        <p14:creationId xmlns:p14="http://schemas.microsoft.com/office/powerpoint/2010/main" val="1996008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21"/>
        <p:cNvGrpSpPr/>
        <p:nvPr/>
      </p:nvGrpSpPr>
      <p:grpSpPr>
        <a:xfrm>
          <a:off x="0" y="0"/>
          <a:ext cx="0" cy="0"/>
          <a:chOff x="0" y="0"/>
          <a:chExt cx="0" cy="0"/>
        </a:xfrm>
      </p:grpSpPr>
      <p:sp>
        <p:nvSpPr>
          <p:cNvPr id="10222" name="Google Shape;10222;p86"/>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0223" name="Google Shape;10223;p86"/>
          <p:cNvGrpSpPr/>
          <p:nvPr/>
        </p:nvGrpSpPr>
        <p:grpSpPr>
          <a:xfrm>
            <a:off x="5156078" y="3085736"/>
            <a:ext cx="474294" cy="551291"/>
            <a:chOff x="4727025" y="1332775"/>
            <a:chExt cx="59900" cy="69625"/>
          </a:xfrm>
        </p:grpSpPr>
        <p:sp>
          <p:nvSpPr>
            <p:cNvPr id="10224" name="Google Shape;10224;p8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86"/>
          <p:cNvGrpSpPr/>
          <p:nvPr/>
        </p:nvGrpSpPr>
        <p:grpSpPr>
          <a:xfrm>
            <a:off x="5769734" y="2314340"/>
            <a:ext cx="555653" cy="557031"/>
            <a:chOff x="4820425" y="1329900"/>
            <a:chExt cx="70175" cy="70350"/>
          </a:xfrm>
        </p:grpSpPr>
        <p:sp>
          <p:nvSpPr>
            <p:cNvPr id="10227" name="Google Shape;10227;p8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86"/>
          <p:cNvGrpSpPr/>
          <p:nvPr/>
        </p:nvGrpSpPr>
        <p:grpSpPr>
          <a:xfrm>
            <a:off x="6396103" y="2318845"/>
            <a:ext cx="582574" cy="533871"/>
            <a:chOff x="4903200" y="1331525"/>
            <a:chExt cx="73575" cy="67425"/>
          </a:xfrm>
        </p:grpSpPr>
        <p:sp>
          <p:nvSpPr>
            <p:cNvPr id="10232" name="Google Shape;10232;p8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86"/>
          <p:cNvGrpSpPr/>
          <p:nvPr/>
        </p:nvGrpSpPr>
        <p:grpSpPr>
          <a:xfrm>
            <a:off x="5755581" y="3078709"/>
            <a:ext cx="583960" cy="565345"/>
            <a:chOff x="4815575" y="1416800"/>
            <a:chExt cx="73750" cy="71400"/>
          </a:xfrm>
        </p:grpSpPr>
        <p:sp>
          <p:nvSpPr>
            <p:cNvPr id="10235" name="Google Shape;10235;p8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86"/>
          <p:cNvGrpSpPr/>
          <p:nvPr/>
        </p:nvGrpSpPr>
        <p:grpSpPr>
          <a:xfrm>
            <a:off x="6390362" y="3108896"/>
            <a:ext cx="589898" cy="504970"/>
            <a:chOff x="4902475" y="1418875"/>
            <a:chExt cx="74500" cy="63775"/>
          </a:xfrm>
        </p:grpSpPr>
        <p:sp>
          <p:nvSpPr>
            <p:cNvPr id="10239" name="Google Shape;10239;p8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86"/>
          <p:cNvGrpSpPr/>
          <p:nvPr/>
        </p:nvGrpSpPr>
        <p:grpSpPr>
          <a:xfrm>
            <a:off x="5765577" y="3826000"/>
            <a:ext cx="563967" cy="567127"/>
            <a:chOff x="4818100" y="1507675"/>
            <a:chExt cx="71225" cy="71625"/>
          </a:xfrm>
        </p:grpSpPr>
        <p:sp>
          <p:nvSpPr>
            <p:cNvPr id="10242" name="Google Shape;10242;p8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86"/>
          <p:cNvGrpSpPr/>
          <p:nvPr/>
        </p:nvGrpSpPr>
        <p:grpSpPr>
          <a:xfrm>
            <a:off x="5079075" y="3829461"/>
            <a:ext cx="628301" cy="588505"/>
            <a:chOff x="4721450" y="1509475"/>
            <a:chExt cx="79350" cy="74325"/>
          </a:xfrm>
        </p:grpSpPr>
        <p:sp>
          <p:nvSpPr>
            <p:cNvPr id="10247" name="Google Shape;10247;p8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86"/>
          <p:cNvGrpSpPr/>
          <p:nvPr/>
        </p:nvGrpSpPr>
        <p:grpSpPr>
          <a:xfrm>
            <a:off x="6424608" y="3814027"/>
            <a:ext cx="557038" cy="562772"/>
            <a:chOff x="4906800" y="1507500"/>
            <a:chExt cx="70350" cy="71075"/>
          </a:xfrm>
        </p:grpSpPr>
        <p:sp>
          <p:nvSpPr>
            <p:cNvPr id="10252" name="Google Shape;10252;p8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6"/>
          <p:cNvGrpSpPr/>
          <p:nvPr/>
        </p:nvGrpSpPr>
        <p:grpSpPr>
          <a:xfrm>
            <a:off x="4462216" y="2340963"/>
            <a:ext cx="517934" cy="517934"/>
            <a:chOff x="3736598" y="2170606"/>
            <a:chExt cx="404889" cy="404889"/>
          </a:xfrm>
        </p:grpSpPr>
        <p:sp>
          <p:nvSpPr>
            <p:cNvPr id="10258" name="Google Shape;10258;p8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86"/>
          <p:cNvGrpSpPr/>
          <p:nvPr/>
        </p:nvGrpSpPr>
        <p:grpSpPr>
          <a:xfrm>
            <a:off x="3729277" y="2341061"/>
            <a:ext cx="586986" cy="517740"/>
            <a:chOff x="3161917" y="2170682"/>
            <a:chExt cx="458870" cy="404737"/>
          </a:xfrm>
        </p:grpSpPr>
        <p:sp>
          <p:nvSpPr>
            <p:cNvPr id="10263" name="Google Shape;10263;p8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86"/>
          <p:cNvGrpSpPr/>
          <p:nvPr/>
        </p:nvGrpSpPr>
        <p:grpSpPr>
          <a:xfrm>
            <a:off x="3752299" y="3102400"/>
            <a:ext cx="540943" cy="517963"/>
            <a:chOff x="3179914" y="2889488"/>
            <a:chExt cx="422876" cy="404911"/>
          </a:xfrm>
        </p:grpSpPr>
        <p:sp>
          <p:nvSpPr>
            <p:cNvPr id="10267" name="Google Shape;10267;p8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86"/>
          <p:cNvGrpSpPr/>
          <p:nvPr/>
        </p:nvGrpSpPr>
        <p:grpSpPr>
          <a:xfrm>
            <a:off x="4453093" y="3102358"/>
            <a:ext cx="536180" cy="518047"/>
            <a:chOff x="3729467" y="2889422"/>
            <a:chExt cx="419153" cy="404977"/>
          </a:xfrm>
        </p:grpSpPr>
        <p:sp>
          <p:nvSpPr>
            <p:cNvPr id="10274" name="Google Shape;10274;p8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86"/>
          <p:cNvGrpSpPr/>
          <p:nvPr/>
        </p:nvGrpSpPr>
        <p:grpSpPr>
          <a:xfrm>
            <a:off x="1990126" y="3445787"/>
            <a:ext cx="965351" cy="134611"/>
            <a:chOff x="4411970" y="2962952"/>
            <a:chExt cx="706544" cy="104212"/>
          </a:xfrm>
        </p:grpSpPr>
        <p:sp>
          <p:nvSpPr>
            <p:cNvPr id="10282" name="Google Shape;10282;p8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86"/>
          <p:cNvGrpSpPr/>
          <p:nvPr/>
        </p:nvGrpSpPr>
        <p:grpSpPr>
          <a:xfrm>
            <a:off x="1990126" y="3041077"/>
            <a:ext cx="960158" cy="289172"/>
            <a:chOff x="4411970" y="2726085"/>
            <a:chExt cx="643107" cy="193659"/>
          </a:xfrm>
        </p:grpSpPr>
        <p:sp>
          <p:nvSpPr>
            <p:cNvPr id="10287" name="Google Shape;10287;p8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86"/>
          <p:cNvGrpSpPr/>
          <p:nvPr/>
        </p:nvGrpSpPr>
        <p:grpSpPr>
          <a:xfrm>
            <a:off x="998624" y="3295400"/>
            <a:ext cx="811503" cy="252584"/>
            <a:chOff x="4411970" y="4340222"/>
            <a:chExt cx="779467" cy="242683"/>
          </a:xfrm>
        </p:grpSpPr>
        <p:sp>
          <p:nvSpPr>
            <p:cNvPr id="10291" name="Google Shape;10291;p8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86"/>
          <p:cNvGrpSpPr/>
          <p:nvPr/>
        </p:nvGrpSpPr>
        <p:grpSpPr>
          <a:xfrm>
            <a:off x="1990126" y="2709308"/>
            <a:ext cx="965160" cy="216230"/>
            <a:chOff x="4411970" y="2468674"/>
            <a:chExt cx="747317" cy="167425"/>
          </a:xfrm>
        </p:grpSpPr>
        <p:sp>
          <p:nvSpPr>
            <p:cNvPr id="10295" name="Google Shape;10295;p8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7" name="Google Shape;10297;p8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8" name="Google Shape;10298;p86"/>
          <p:cNvGrpSpPr/>
          <p:nvPr/>
        </p:nvGrpSpPr>
        <p:grpSpPr>
          <a:xfrm>
            <a:off x="997692" y="2334687"/>
            <a:ext cx="1959041" cy="208784"/>
            <a:chOff x="6336019" y="3733725"/>
            <a:chExt cx="2566206" cy="351310"/>
          </a:xfrm>
        </p:grpSpPr>
        <p:sp>
          <p:nvSpPr>
            <p:cNvPr id="10299" name="Google Shape;10299;p8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86"/>
          <p:cNvGrpSpPr/>
          <p:nvPr/>
        </p:nvGrpSpPr>
        <p:grpSpPr>
          <a:xfrm>
            <a:off x="1990126" y="3950602"/>
            <a:ext cx="946551" cy="153200"/>
            <a:chOff x="4404545" y="3301592"/>
            <a:chExt cx="782403" cy="129272"/>
          </a:xfrm>
        </p:grpSpPr>
        <p:sp>
          <p:nvSpPr>
            <p:cNvPr id="10304" name="Google Shape;10304;p8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6"/>
          <p:cNvGrpSpPr/>
          <p:nvPr/>
        </p:nvGrpSpPr>
        <p:grpSpPr>
          <a:xfrm>
            <a:off x="1990126" y="3695937"/>
            <a:ext cx="962257" cy="139127"/>
            <a:chOff x="4411970" y="3131459"/>
            <a:chExt cx="710520" cy="117397"/>
          </a:xfrm>
        </p:grpSpPr>
        <p:sp>
          <p:nvSpPr>
            <p:cNvPr id="10307" name="Google Shape;10307;p8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9" name="Google Shape;10309;p8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0" name="Google Shape;10310;p86"/>
          <p:cNvGrpSpPr/>
          <p:nvPr/>
        </p:nvGrpSpPr>
        <p:grpSpPr>
          <a:xfrm>
            <a:off x="990271" y="3621603"/>
            <a:ext cx="823838" cy="458988"/>
            <a:chOff x="4411970" y="1801825"/>
            <a:chExt cx="734586" cy="409262"/>
          </a:xfrm>
        </p:grpSpPr>
        <p:sp>
          <p:nvSpPr>
            <p:cNvPr id="10311" name="Google Shape;10311;p8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86"/>
          <p:cNvGrpSpPr/>
          <p:nvPr/>
        </p:nvGrpSpPr>
        <p:grpSpPr>
          <a:xfrm>
            <a:off x="3095243" y="2339173"/>
            <a:ext cx="521514" cy="521514"/>
            <a:chOff x="5681300" y="2527788"/>
            <a:chExt cx="805800" cy="805800"/>
          </a:xfrm>
        </p:grpSpPr>
        <p:sp>
          <p:nvSpPr>
            <p:cNvPr id="10314" name="Google Shape;10314;p8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86"/>
          <p:cNvGrpSpPr/>
          <p:nvPr/>
        </p:nvGrpSpPr>
        <p:grpSpPr>
          <a:xfrm>
            <a:off x="3089483" y="3094865"/>
            <a:ext cx="533033" cy="533033"/>
            <a:chOff x="4049800" y="640400"/>
            <a:chExt cx="858900" cy="858900"/>
          </a:xfrm>
        </p:grpSpPr>
        <p:sp>
          <p:nvSpPr>
            <p:cNvPr id="10317" name="Google Shape;10317;p8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86"/>
          <p:cNvGrpSpPr/>
          <p:nvPr/>
        </p:nvGrpSpPr>
        <p:grpSpPr>
          <a:xfrm>
            <a:off x="3014966" y="3772543"/>
            <a:ext cx="682068" cy="682068"/>
            <a:chOff x="5080188" y="927900"/>
            <a:chExt cx="961200" cy="961200"/>
          </a:xfrm>
        </p:grpSpPr>
        <p:sp>
          <p:nvSpPr>
            <p:cNvPr id="10320" name="Google Shape;10320;p8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86"/>
          <p:cNvGrpSpPr/>
          <p:nvPr/>
        </p:nvGrpSpPr>
        <p:grpSpPr>
          <a:xfrm>
            <a:off x="4478465" y="3869234"/>
            <a:ext cx="505650" cy="504006"/>
            <a:chOff x="6039282" y="1042577"/>
            <a:chExt cx="734315" cy="731929"/>
          </a:xfrm>
        </p:grpSpPr>
        <p:sp>
          <p:nvSpPr>
            <p:cNvPr id="10329" name="Google Shape;10329;p8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86"/>
          <p:cNvGrpSpPr/>
          <p:nvPr/>
        </p:nvGrpSpPr>
        <p:grpSpPr>
          <a:xfrm>
            <a:off x="5091067" y="2298862"/>
            <a:ext cx="567744" cy="602136"/>
            <a:chOff x="1825800" y="1651625"/>
            <a:chExt cx="539989" cy="571775"/>
          </a:xfrm>
        </p:grpSpPr>
        <p:sp>
          <p:nvSpPr>
            <p:cNvPr id="10351" name="Google Shape;10351;p8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86"/>
          <p:cNvGrpSpPr/>
          <p:nvPr/>
        </p:nvGrpSpPr>
        <p:grpSpPr>
          <a:xfrm>
            <a:off x="3765995" y="3855579"/>
            <a:ext cx="508123" cy="507955"/>
            <a:chOff x="1897577" y="2802432"/>
            <a:chExt cx="492176" cy="492014"/>
          </a:xfrm>
        </p:grpSpPr>
        <p:sp>
          <p:nvSpPr>
            <p:cNvPr id="10356" name="Google Shape;10356;p8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86"/>
          <p:cNvGrpSpPr/>
          <p:nvPr/>
        </p:nvGrpSpPr>
        <p:grpSpPr>
          <a:xfrm>
            <a:off x="997525" y="4169123"/>
            <a:ext cx="809227" cy="200842"/>
            <a:chOff x="2013045" y="4813233"/>
            <a:chExt cx="921986" cy="228854"/>
          </a:xfrm>
        </p:grpSpPr>
        <p:sp>
          <p:nvSpPr>
            <p:cNvPr id="10369" name="Google Shape;10369;p8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86"/>
          <p:cNvGrpSpPr/>
          <p:nvPr/>
        </p:nvGrpSpPr>
        <p:grpSpPr>
          <a:xfrm>
            <a:off x="1005985" y="2656004"/>
            <a:ext cx="792421" cy="269941"/>
            <a:chOff x="1046767" y="4756633"/>
            <a:chExt cx="859646" cy="292841"/>
          </a:xfrm>
        </p:grpSpPr>
        <p:sp>
          <p:nvSpPr>
            <p:cNvPr id="10372" name="Google Shape;10372;p8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8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9" name="Google Shape;10379;p86"/>
          <p:cNvGrpSpPr/>
          <p:nvPr/>
        </p:nvGrpSpPr>
        <p:grpSpPr>
          <a:xfrm>
            <a:off x="7141841" y="2550562"/>
            <a:ext cx="166473" cy="141497"/>
            <a:chOff x="4660325" y="1866850"/>
            <a:chExt cx="68350" cy="58100"/>
          </a:xfrm>
        </p:grpSpPr>
        <p:sp>
          <p:nvSpPr>
            <p:cNvPr id="10380" name="Google Shape;10380;p8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86"/>
          <p:cNvGrpSpPr/>
          <p:nvPr/>
        </p:nvGrpSpPr>
        <p:grpSpPr>
          <a:xfrm>
            <a:off x="7451186" y="2576286"/>
            <a:ext cx="162515" cy="90049"/>
            <a:chOff x="4791775" y="1877500"/>
            <a:chExt cx="66725" cy="36975"/>
          </a:xfrm>
        </p:grpSpPr>
        <p:sp>
          <p:nvSpPr>
            <p:cNvPr id="10383" name="Google Shape;10383;p8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86"/>
          <p:cNvGrpSpPr/>
          <p:nvPr/>
        </p:nvGrpSpPr>
        <p:grpSpPr>
          <a:xfrm>
            <a:off x="7772899" y="2576286"/>
            <a:ext cx="144979" cy="90049"/>
            <a:chOff x="4923925" y="1877500"/>
            <a:chExt cx="59525" cy="36975"/>
          </a:xfrm>
        </p:grpSpPr>
        <p:sp>
          <p:nvSpPr>
            <p:cNvPr id="10386" name="Google Shape;10386;p8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86"/>
          <p:cNvGrpSpPr/>
          <p:nvPr/>
        </p:nvGrpSpPr>
        <p:grpSpPr>
          <a:xfrm>
            <a:off x="8067390" y="2558477"/>
            <a:ext cx="141447" cy="125667"/>
            <a:chOff x="5058450" y="1870100"/>
            <a:chExt cx="58075" cy="51600"/>
          </a:xfrm>
        </p:grpSpPr>
        <p:sp>
          <p:nvSpPr>
            <p:cNvPr id="10389" name="Google Shape;10389;p8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86"/>
          <p:cNvGrpSpPr/>
          <p:nvPr/>
        </p:nvGrpSpPr>
        <p:grpSpPr>
          <a:xfrm>
            <a:off x="7481905" y="2980885"/>
            <a:ext cx="101077" cy="107645"/>
            <a:chOff x="4811425" y="2065025"/>
            <a:chExt cx="41500" cy="44200"/>
          </a:xfrm>
        </p:grpSpPr>
        <p:sp>
          <p:nvSpPr>
            <p:cNvPr id="10392" name="Google Shape;10392;p8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86"/>
          <p:cNvGrpSpPr/>
          <p:nvPr/>
        </p:nvGrpSpPr>
        <p:grpSpPr>
          <a:xfrm>
            <a:off x="7774342" y="2981098"/>
            <a:ext cx="120867" cy="107218"/>
            <a:chOff x="4929875" y="2065025"/>
            <a:chExt cx="49625" cy="44025"/>
          </a:xfrm>
        </p:grpSpPr>
        <p:sp>
          <p:nvSpPr>
            <p:cNvPr id="10395" name="Google Shape;10395;p8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86"/>
          <p:cNvGrpSpPr/>
          <p:nvPr/>
        </p:nvGrpSpPr>
        <p:grpSpPr>
          <a:xfrm>
            <a:off x="8103011" y="2984112"/>
            <a:ext cx="70206" cy="101191"/>
            <a:chOff x="5083925" y="2066350"/>
            <a:chExt cx="28825" cy="41550"/>
          </a:xfrm>
        </p:grpSpPr>
        <p:sp>
          <p:nvSpPr>
            <p:cNvPr id="10398" name="Google Shape;10398;p8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86"/>
          <p:cNvGrpSpPr/>
          <p:nvPr/>
        </p:nvGrpSpPr>
        <p:grpSpPr>
          <a:xfrm>
            <a:off x="7134565" y="2999759"/>
            <a:ext cx="181026" cy="69896"/>
            <a:chOff x="4659775" y="2072775"/>
            <a:chExt cx="74325" cy="28700"/>
          </a:xfrm>
        </p:grpSpPr>
        <p:sp>
          <p:nvSpPr>
            <p:cNvPr id="10401" name="Google Shape;10401;p8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86"/>
          <p:cNvGrpSpPr/>
          <p:nvPr/>
        </p:nvGrpSpPr>
        <p:grpSpPr>
          <a:xfrm>
            <a:off x="8054421" y="2790324"/>
            <a:ext cx="167387" cy="89197"/>
            <a:chOff x="4662475" y="1976500"/>
            <a:chExt cx="68725" cy="36625"/>
          </a:xfrm>
        </p:grpSpPr>
        <p:sp>
          <p:nvSpPr>
            <p:cNvPr id="10405" name="Google Shape;10405;p8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86"/>
          <p:cNvGrpSpPr/>
          <p:nvPr/>
        </p:nvGrpSpPr>
        <p:grpSpPr>
          <a:xfrm>
            <a:off x="7751326" y="2793764"/>
            <a:ext cx="166899" cy="82317"/>
            <a:chOff x="4920150" y="1977875"/>
            <a:chExt cx="68525" cy="33800"/>
          </a:xfrm>
        </p:grpSpPr>
        <p:sp>
          <p:nvSpPr>
            <p:cNvPr id="10409" name="Google Shape;10409;p8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86"/>
          <p:cNvGrpSpPr/>
          <p:nvPr/>
        </p:nvGrpSpPr>
        <p:grpSpPr>
          <a:xfrm>
            <a:off x="7162483" y="3197682"/>
            <a:ext cx="125190" cy="127859"/>
            <a:chOff x="4676550" y="2160575"/>
            <a:chExt cx="51400" cy="52500"/>
          </a:xfrm>
        </p:grpSpPr>
        <p:sp>
          <p:nvSpPr>
            <p:cNvPr id="10413" name="Google Shape;10413;p8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86"/>
          <p:cNvGrpSpPr/>
          <p:nvPr/>
        </p:nvGrpSpPr>
        <p:grpSpPr>
          <a:xfrm>
            <a:off x="7459741" y="3204714"/>
            <a:ext cx="145405" cy="113794"/>
            <a:chOff x="4768325" y="2163475"/>
            <a:chExt cx="59700" cy="46725"/>
          </a:xfrm>
        </p:grpSpPr>
        <p:sp>
          <p:nvSpPr>
            <p:cNvPr id="10417" name="Google Shape;10417;p8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8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5" name="Google Shape;10425;p86"/>
          <p:cNvGrpSpPr/>
          <p:nvPr/>
        </p:nvGrpSpPr>
        <p:grpSpPr>
          <a:xfrm>
            <a:off x="7476059" y="3459808"/>
            <a:ext cx="112768" cy="106853"/>
            <a:chOff x="4768575" y="2253950"/>
            <a:chExt cx="46300" cy="43875"/>
          </a:xfrm>
        </p:grpSpPr>
        <p:sp>
          <p:nvSpPr>
            <p:cNvPr id="10426" name="Google Shape;10426;p8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86"/>
          <p:cNvGrpSpPr/>
          <p:nvPr/>
        </p:nvGrpSpPr>
        <p:grpSpPr>
          <a:xfrm>
            <a:off x="7775682" y="3948834"/>
            <a:ext cx="118187" cy="146246"/>
            <a:chOff x="4960900" y="2433225"/>
            <a:chExt cx="48525" cy="60050"/>
          </a:xfrm>
        </p:grpSpPr>
        <p:sp>
          <p:nvSpPr>
            <p:cNvPr id="10429" name="Google Shape;10429;p8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86"/>
          <p:cNvGrpSpPr/>
          <p:nvPr/>
        </p:nvGrpSpPr>
        <p:grpSpPr>
          <a:xfrm>
            <a:off x="7464247" y="4212895"/>
            <a:ext cx="136394" cy="143810"/>
            <a:chOff x="4854075" y="2527625"/>
            <a:chExt cx="56000" cy="59050"/>
          </a:xfrm>
        </p:grpSpPr>
        <p:sp>
          <p:nvSpPr>
            <p:cNvPr id="10432" name="Google Shape;10432;p8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4" name="Google Shape;10434;p8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7" name="Google Shape;10437;p86"/>
          <p:cNvGrpSpPr/>
          <p:nvPr/>
        </p:nvGrpSpPr>
        <p:grpSpPr>
          <a:xfrm>
            <a:off x="8088458" y="3676639"/>
            <a:ext cx="99312" cy="160797"/>
            <a:chOff x="5059700" y="2334775"/>
            <a:chExt cx="40775" cy="66025"/>
          </a:xfrm>
        </p:grpSpPr>
        <p:sp>
          <p:nvSpPr>
            <p:cNvPr id="10438" name="Google Shape;10438;p8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86"/>
          <p:cNvGrpSpPr/>
          <p:nvPr/>
        </p:nvGrpSpPr>
        <p:grpSpPr>
          <a:xfrm>
            <a:off x="8045622" y="3941771"/>
            <a:ext cx="184984" cy="160371"/>
            <a:chOff x="5037700" y="2430325"/>
            <a:chExt cx="75950" cy="65850"/>
          </a:xfrm>
        </p:grpSpPr>
        <p:sp>
          <p:nvSpPr>
            <p:cNvPr id="10448" name="Google Shape;10448;p8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86"/>
          <p:cNvGrpSpPr/>
          <p:nvPr/>
        </p:nvGrpSpPr>
        <p:grpSpPr>
          <a:xfrm>
            <a:off x="7465128" y="3708223"/>
            <a:ext cx="173014" cy="97629"/>
            <a:chOff x="4756975" y="2341800"/>
            <a:chExt cx="91975" cy="51925"/>
          </a:xfrm>
        </p:grpSpPr>
        <p:sp>
          <p:nvSpPr>
            <p:cNvPr id="10451" name="Google Shape;10451;p8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86"/>
          <p:cNvGrpSpPr/>
          <p:nvPr/>
        </p:nvGrpSpPr>
        <p:grpSpPr>
          <a:xfrm>
            <a:off x="7732065" y="4196920"/>
            <a:ext cx="212497" cy="175761"/>
            <a:chOff x="4943575" y="2516350"/>
            <a:chExt cx="98675" cy="81700"/>
          </a:xfrm>
        </p:grpSpPr>
        <p:sp>
          <p:nvSpPr>
            <p:cNvPr id="10472" name="Google Shape;10472;p8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8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558"/>
        <p:cNvGrpSpPr/>
        <p:nvPr/>
      </p:nvGrpSpPr>
      <p:grpSpPr>
        <a:xfrm>
          <a:off x="0" y="0"/>
          <a:ext cx="0" cy="0"/>
          <a:chOff x="0" y="0"/>
          <a:chExt cx="0" cy="0"/>
        </a:xfrm>
      </p:grpSpPr>
      <p:grpSp>
        <p:nvGrpSpPr>
          <p:cNvPr id="10559" name="Google Shape;10559;p87"/>
          <p:cNvGrpSpPr/>
          <p:nvPr/>
        </p:nvGrpSpPr>
        <p:grpSpPr>
          <a:xfrm>
            <a:off x="6647587" y="3567393"/>
            <a:ext cx="560636" cy="516497"/>
            <a:chOff x="6652051" y="3714143"/>
            <a:chExt cx="560636" cy="516497"/>
          </a:xfrm>
        </p:grpSpPr>
        <p:grpSp>
          <p:nvGrpSpPr>
            <p:cNvPr id="10560" name="Google Shape;10560;p87"/>
            <p:cNvGrpSpPr/>
            <p:nvPr/>
          </p:nvGrpSpPr>
          <p:grpSpPr>
            <a:xfrm>
              <a:off x="6669657" y="3716715"/>
              <a:ext cx="466768" cy="464314"/>
              <a:chOff x="3139766" y="765669"/>
              <a:chExt cx="886380" cy="881888"/>
            </a:xfrm>
          </p:grpSpPr>
          <p:grpSp>
            <p:nvGrpSpPr>
              <p:cNvPr id="10561" name="Google Shape;10561;p87"/>
              <p:cNvGrpSpPr/>
              <p:nvPr/>
            </p:nvGrpSpPr>
            <p:grpSpPr>
              <a:xfrm>
                <a:off x="3139766" y="765669"/>
                <a:ext cx="886380" cy="881888"/>
                <a:chOff x="3139766" y="765669"/>
                <a:chExt cx="886380" cy="881888"/>
              </a:xfrm>
            </p:grpSpPr>
            <p:sp>
              <p:nvSpPr>
                <p:cNvPr id="10562" name="Google Shape;10562;p8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8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5" name="Google Shape;10575;p8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87"/>
          <p:cNvGrpSpPr/>
          <p:nvPr/>
        </p:nvGrpSpPr>
        <p:grpSpPr>
          <a:xfrm>
            <a:off x="7646296" y="3047976"/>
            <a:ext cx="104231" cy="320340"/>
            <a:chOff x="7564426" y="3224343"/>
            <a:chExt cx="119985" cy="368801"/>
          </a:xfrm>
        </p:grpSpPr>
        <p:sp>
          <p:nvSpPr>
            <p:cNvPr id="10577" name="Google Shape;10577;p8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87"/>
          <p:cNvGrpSpPr/>
          <p:nvPr/>
        </p:nvGrpSpPr>
        <p:grpSpPr>
          <a:xfrm>
            <a:off x="7345785" y="3042077"/>
            <a:ext cx="189489" cy="332132"/>
            <a:chOff x="8370831" y="3202002"/>
            <a:chExt cx="218129" cy="382376"/>
          </a:xfrm>
        </p:grpSpPr>
        <p:sp>
          <p:nvSpPr>
            <p:cNvPr id="10580" name="Google Shape;10580;p8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87"/>
          <p:cNvGrpSpPr/>
          <p:nvPr/>
        </p:nvGrpSpPr>
        <p:grpSpPr>
          <a:xfrm>
            <a:off x="8069174" y="3453209"/>
            <a:ext cx="309429" cy="267000"/>
            <a:chOff x="6742064" y="3750480"/>
            <a:chExt cx="399315" cy="344560"/>
          </a:xfrm>
        </p:grpSpPr>
        <p:sp>
          <p:nvSpPr>
            <p:cNvPr id="10583" name="Google Shape;10583;p8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87"/>
          <p:cNvGrpSpPr/>
          <p:nvPr/>
        </p:nvGrpSpPr>
        <p:grpSpPr>
          <a:xfrm>
            <a:off x="7608193" y="3804257"/>
            <a:ext cx="180437" cy="281608"/>
            <a:chOff x="7248525" y="3739696"/>
            <a:chExt cx="230531" cy="359790"/>
          </a:xfrm>
        </p:grpSpPr>
        <p:sp>
          <p:nvSpPr>
            <p:cNvPr id="10586" name="Google Shape;10586;p8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87"/>
          <p:cNvGrpSpPr/>
          <p:nvPr/>
        </p:nvGrpSpPr>
        <p:grpSpPr>
          <a:xfrm>
            <a:off x="7854113" y="3447481"/>
            <a:ext cx="162896" cy="278710"/>
            <a:chOff x="7601242" y="3729267"/>
            <a:chExt cx="222566" cy="380803"/>
          </a:xfrm>
        </p:grpSpPr>
        <p:sp>
          <p:nvSpPr>
            <p:cNvPr id="10589" name="Google Shape;10589;p8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1" name="Google Shape;10591;p87"/>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2" name="Google Shape;10592;p87"/>
          <p:cNvGrpSpPr/>
          <p:nvPr/>
        </p:nvGrpSpPr>
        <p:grpSpPr>
          <a:xfrm>
            <a:off x="7343758" y="3448622"/>
            <a:ext cx="193543" cy="275990"/>
            <a:chOff x="8304647" y="3738687"/>
            <a:chExt cx="225076" cy="320956"/>
          </a:xfrm>
        </p:grpSpPr>
        <p:sp>
          <p:nvSpPr>
            <p:cNvPr id="10593" name="Google Shape;10593;p8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7"/>
          <p:cNvGrpSpPr/>
          <p:nvPr/>
        </p:nvGrpSpPr>
        <p:grpSpPr>
          <a:xfrm>
            <a:off x="7616251" y="3448622"/>
            <a:ext cx="178492" cy="275990"/>
            <a:chOff x="8615101" y="3738687"/>
            <a:chExt cx="207573" cy="320956"/>
          </a:xfrm>
        </p:grpSpPr>
        <p:sp>
          <p:nvSpPr>
            <p:cNvPr id="10597" name="Google Shape;10597;p8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87"/>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1" name="Google Shape;10601;p87"/>
          <p:cNvGrpSpPr/>
          <p:nvPr/>
        </p:nvGrpSpPr>
        <p:grpSpPr>
          <a:xfrm>
            <a:off x="7841782" y="3851282"/>
            <a:ext cx="187557" cy="187557"/>
            <a:chOff x="8565775" y="671075"/>
            <a:chExt cx="441000" cy="441000"/>
          </a:xfrm>
        </p:grpSpPr>
        <p:sp>
          <p:nvSpPr>
            <p:cNvPr id="10602" name="Google Shape;10602;p8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4" name="Google Shape;10604;p87"/>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7"/>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6" name="Google Shape;10606;p87"/>
          <p:cNvGrpSpPr/>
          <p:nvPr/>
        </p:nvGrpSpPr>
        <p:grpSpPr>
          <a:xfrm>
            <a:off x="5996254" y="2923808"/>
            <a:ext cx="587865" cy="517731"/>
            <a:chOff x="6000718" y="3070557"/>
            <a:chExt cx="587865" cy="517731"/>
          </a:xfrm>
        </p:grpSpPr>
        <p:sp>
          <p:nvSpPr>
            <p:cNvPr id="10607" name="Google Shape;10607;p8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87"/>
          <p:cNvGrpSpPr/>
          <p:nvPr/>
        </p:nvGrpSpPr>
        <p:grpSpPr>
          <a:xfrm>
            <a:off x="6011059" y="3567468"/>
            <a:ext cx="557665" cy="516387"/>
            <a:chOff x="6015523" y="3714217"/>
            <a:chExt cx="557665" cy="516387"/>
          </a:xfrm>
        </p:grpSpPr>
        <p:grpSp>
          <p:nvGrpSpPr>
            <p:cNvPr id="10618" name="Google Shape;10618;p87"/>
            <p:cNvGrpSpPr/>
            <p:nvPr/>
          </p:nvGrpSpPr>
          <p:grpSpPr>
            <a:xfrm>
              <a:off x="6036094" y="3716980"/>
              <a:ext cx="529822" cy="510480"/>
              <a:chOff x="3148311" y="-545634"/>
              <a:chExt cx="1006118" cy="969572"/>
            </a:xfrm>
          </p:grpSpPr>
          <p:sp>
            <p:nvSpPr>
              <p:cNvPr id="10619" name="Google Shape;10619;p8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9" name="Google Shape;10629;p8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7"/>
          <p:cNvGrpSpPr/>
          <p:nvPr/>
        </p:nvGrpSpPr>
        <p:grpSpPr>
          <a:xfrm>
            <a:off x="6639841" y="2926879"/>
            <a:ext cx="576302" cy="511871"/>
            <a:chOff x="6644304" y="3073628"/>
            <a:chExt cx="576302" cy="511871"/>
          </a:xfrm>
        </p:grpSpPr>
        <p:grpSp>
          <p:nvGrpSpPr>
            <p:cNvPr id="10631" name="Google Shape;10631;p87"/>
            <p:cNvGrpSpPr/>
            <p:nvPr/>
          </p:nvGrpSpPr>
          <p:grpSpPr>
            <a:xfrm>
              <a:off x="6712169" y="3073651"/>
              <a:ext cx="481611" cy="506713"/>
              <a:chOff x="1833536" y="-546641"/>
              <a:chExt cx="914567" cy="962419"/>
            </a:xfrm>
          </p:grpSpPr>
          <p:grpSp>
            <p:nvGrpSpPr>
              <p:cNvPr id="10632" name="Google Shape;10632;p87"/>
              <p:cNvGrpSpPr/>
              <p:nvPr/>
            </p:nvGrpSpPr>
            <p:grpSpPr>
              <a:xfrm>
                <a:off x="1833536" y="-524249"/>
                <a:ext cx="914567" cy="940027"/>
                <a:chOff x="1833536" y="-524249"/>
                <a:chExt cx="914567" cy="940027"/>
              </a:xfrm>
            </p:grpSpPr>
            <p:sp>
              <p:nvSpPr>
                <p:cNvPr id="10633" name="Google Shape;10633;p8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8" name="Google Shape;10638;p8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2" name="Google Shape;10642;p8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7"/>
          <p:cNvGrpSpPr/>
          <p:nvPr/>
        </p:nvGrpSpPr>
        <p:grpSpPr>
          <a:xfrm>
            <a:off x="719115" y="2852867"/>
            <a:ext cx="2622876" cy="1333540"/>
            <a:chOff x="238125" y="1038125"/>
            <a:chExt cx="7146800" cy="3633625"/>
          </a:xfrm>
        </p:grpSpPr>
        <p:sp>
          <p:nvSpPr>
            <p:cNvPr id="10644" name="Google Shape;10644;p8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87"/>
          <p:cNvGrpSpPr/>
          <p:nvPr/>
        </p:nvGrpSpPr>
        <p:grpSpPr>
          <a:xfrm>
            <a:off x="3574273" y="2854307"/>
            <a:ext cx="2241344" cy="1330656"/>
            <a:chOff x="3597785" y="3065882"/>
            <a:chExt cx="2241344" cy="1330656"/>
          </a:xfrm>
        </p:grpSpPr>
        <p:grpSp>
          <p:nvGrpSpPr>
            <p:cNvPr id="12217" name="Google Shape;12217;p87"/>
            <p:cNvGrpSpPr/>
            <p:nvPr/>
          </p:nvGrpSpPr>
          <p:grpSpPr>
            <a:xfrm>
              <a:off x="5296908" y="3937355"/>
              <a:ext cx="143198" cy="32380"/>
              <a:chOff x="5296908" y="3937355"/>
              <a:chExt cx="143198" cy="32380"/>
            </a:xfrm>
          </p:grpSpPr>
          <p:sp>
            <p:nvSpPr>
              <p:cNvPr id="12218" name="Google Shape;12218;p8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87"/>
              <p:cNvGrpSpPr/>
              <p:nvPr/>
            </p:nvGrpSpPr>
            <p:grpSpPr>
              <a:xfrm>
                <a:off x="5402331" y="3937355"/>
                <a:ext cx="37776" cy="32380"/>
                <a:chOff x="5402331" y="3937355"/>
                <a:chExt cx="37776" cy="32380"/>
              </a:xfrm>
            </p:grpSpPr>
            <p:sp>
              <p:nvSpPr>
                <p:cNvPr id="12220" name="Google Shape;12220;p8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7"/>
              <p:cNvGrpSpPr/>
              <p:nvPr/>
            </p:nvGrpSpPr>
            <p:grpSpPr>
              <a:xfrm>
                <a:off x="5296908" y="3937355"/>
                <a:ext cx="37783" cy="32380"/>
                <a:chOff x="5296908" y="3937355"/>
                <a:chExt cx="37783" cy="32380"/>
              </a:xfrm>
            </p:grpSpPr>
            <p:sp>
              <p:nvSpPr>
                <p:cNvPr id="12223" name="Google Shape;12223;p8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5" name="Google Shape;12225;p87"/>
            <p:cNvGrpSpPr/>
            <p:nvPr/>
          </p:nvGrpSpPr>
          <p:grpSpPr>
            <a:xfrm>
              <a:off x="4724163" y="3119631"/>
              <a:ext cx="120838" cy="84218"/>
              <a:chOff x="4724163" y="3119631"/>
              <a:chExt cx="120838" cy="84218"/>
            </a:xfrm>
          </p:grpSpPr>
          <p:grpSp>
            <p:nvGrpSpPr>
              <p:cNvPr id="12226" name="Google Shape;12226;p87"/>
              <p:cNvGrpSpPr/>
              <p:nvPr/>
            </p:nvGrpSpPr>
            <p:grpSpPr>
              <a:xfrm>
                <a:off x="4746712" y="3132773"/>
                <a:ext cx="86869" cy="56424"/>
                <a:chOff x="4746712" y="3132773"/>
                <a:chExt cx="86869" cy="56424"/>
              </a:xfrm>
            </p:grpSpPr>
            <p:sp>
              <p:nvSpPr>
                <p:cNvPr id="12227" name="Google Shape;12227;p8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87"/>
              <p:cNvGrpSpPr/>
              <p:nvPr/>
            </p:nvGrpSpPr>
            <p:grpSpPr>
              <a:xfrm>
                <a:off x="4773634" y="3143336"/>
                <a:ext cx="37776" cy="32451"/>
                <a:chOff x="4773634" y="3143336"/>
                <a:chExt cx="37776" cy="32451"/>
              </a:xfrm>
            </p:grpSpPr>
            <p:sp>
              <p:nvSpPr>
                <p:cNvPr id="12230" name="Google Shape;12230;p8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87"/>
              <p:cNvGrpSpPr/>
              <p:nvPr/>
            </p:nvGrpSpPr>
            <p:grpSpPr>
              <a:xfrm>
                <a:off x="4724163" y="3131248"/>
                <a:ext cx="37776" cy="32459"/>
                <a:chOff x="4724163" y="3131248"/>
                <a:chExt cx="37776" cy="32459"/>
              </a:xfrm>
            </p:grpSpPr>
            <p:sp>
              <p:nvSpPr>
                <p:cNvPr id="12233" name="Google Shape;12233;p8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87"/>
              <p:cNvGrpSpPr/>
              <p:nvPr/>
            </p:nvGrpSpPr>
            <p:grpSpPr>
              <a:xfrm>
                <a:off x="4755081" y="3176054"/>
                <a:ext cx="32357" cy="27795"/>
                <a:chOff x="4755081" y="3176054"/>
                <a:chExt cx="32357" cy="27795"/>
              </a:xfrm>
            </p:grpSpPr>
            <p:sp>
              <p:nvSpPr>
                <p:cNvPr id="12236" name="Google Shape;12236;p8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8" name="Google Shape;12238;p87"/>
              <p:cNvGrpSpPr/>
              <p:nvPr/>
            </p:nvGrpSpPr>
            <p:grpSpPr>
              <a:xfrm>
                <a:off x="4812550" y="3119631"/>
                <a:ext cx="32451" cy="27803"/>
                <a:chOff x="4812550" y="3119631"/>
                <a:chExt cx="32451" cy="27803"/>
              </a:xfrm>
            </p:grpSpPr>
            <p:sp>
              <p:nvSpPr>
                <p:cNvPr id="12239" name="Google Shape;12239;p8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1" name="Google Shape;12241;p87"/>
            <p:cNvGrpSpPr/>
            <p:nvPr/>
          </p:nvGrpSpPr>
          <p:grpSpPr>
            <a:xfrm>
              <a:off x="5382826" y="4027197"/>
              <a:ext cx="268967" cy="250422"/>
              <a:chOff x="5382826" y="4027197"/>
              <a:chExt cx="268967" cy="250422"/>
            </a:xfrm>
          </p:grpSpPr>
          <p:grpSp>
            <p:nvGrpSpPr>
              <p:cNvPr id="12242" name="Google Shape;12242;p87"/>
              <p:cNvGrpSpPr/>
              <p:nvPr/>
            </p:nvGrpSpPr>
            <p:grpSpPr>
              <a:xfrm>
                <a:off x="5405280" y="4042510"/>
                <a:ext cx="237570" cy="218647"/>
                <a:chOff x="5405280" y="4042510"/>
                <a:chExt cx="237570" cy="218647"/>
              </a:xfrm>
            </p:grpSpPr>
            <p:sp>
              <p:nvSpPr>
                <p:cNvPr id="12243" name="Google Shape;12243;p8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87"/>
              <p:cNvGrpSpPr/>
              <p:nvPr/>
            </p:nvGrpSpPr>
            <p:grpSpPr>
              <a:xfrm>
                <a:off x="5382826" y="4125549"/>
                <a:ext cx="37776" cy="32380"/>
                <a:chOff x="5382826" y="4125549"/>
                <a:chExt cx="37776" cy="32380"/>
              </a:xfrm>
            </p:grpSpPr>
            <p:sp>
              <p:nvSpPr>
                <p:cNvPr id="12250" name="Google Shape;12250;p8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87"/>
              <p:cNvGrpSpPr/>
              <p:nvPr/>
            </p:nvGrpSpPr>
            <p:grpSpPr>
              <a:xfrm>
                <a:off x="5475680" y="4195587"/>
                <a:ext cx="37783" cy="32364"/>
                <a:chOff x="5475680" y="4195587"/>
                <a:chExt cx="37783" cy="32364"/>
              </a:xfrm>
            </p:grpSpPr>
            <p:sp>
              <p:nvSpPr>
                <p:cNvPr id="12253" name="Google Shape;12253;p8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87"/>
              <p:cNvGrpSpPr/>
              <p:nvPr/>
            </p:nvGrpSpPr>
            <p:grpSpPr>
              <a:xfrm>
                <a:off x="5532575" y="4027197"/>
                <a:ext cx="33308" cy="32262"/>
                <a:chOff x="5532575" y="4027197"/>
                <a:chExt cx="33308" cy="32262"/>
              </a:xfrm>
            </p:grpSpPr>
            <p:sp>
              <p:nvSpPr>
                <p:cNvPr id="12256" name="Google Shape;12256;p8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87"/>
              <p:cNvGrpSpPr/>
              <p:nvPr/>
            </p:nvGrpSpPr>
            <p:grpSpPr>
              <a:xfrm>
                <a:off x="5590706" y="4245348"/>
                <a:ext cx="33497" cy="32270"/>
                <a:chOff x="5590706" y="4245348"/>
                <a:chExt cx="33497" cy="32270"/>
              </a:xfrm>
            </p:grpSpPr>
            <p:sp>
              <p:nvSpPr>
                <p:cNvPr id="12259" name="Google Shape;12259;p8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87"/>
              <p:cNvGrpSpPr/>
              <p:nvPr/>
            </p:nvGrpSpPr>
            <p:grpSpPr>
              <a:xfrm>
                <a:off x="5618681" y="4109677"/>
                <a:ext cx="33112" cy="32357"/>
                <a:chOff x="5618681" y="4109677"/>
                <a:chExt cx="33112" cy="32357"/>
              </a:xfrm>
            </p:grpSpPr>
            <p:sp>
              <p:nvSpPr>
                <p:cNvPr id="12262" name="Google Shape;12262;p8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87"/>
              <p:cNvGrpSpPr/>
              <p:nvPr/>
            </p:nvGrpSpPr>
            <p:grpSpPr>
              <a:xfrm>
                <a:off x="5479298" y="4128262"/>
                <a:ext cx="31405" cy="26906"/>
                <a:chOff x="5479298" y="4128262"/>
                <a:chExt cx="31405" cy="26906"/>
              </a:xfrm>
            </p:grpSpPr>
            <p:sp>
              <p:nvSpPr>
                <p:cNvPr id="12265" name="Google Shape;12265;p8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87"/>
              <p:cNvGrpSpPr/>
              <p:nvPr/>
            </p:nvGrpSpPr>
            <p:grpSpPr>
              <a:xfrm>
                <a:off x="5582903" y="4180116"/>
                <a:ext cx="31499" cy="26898"/>
                <a:chOff x="5582903" y="4180116"/>
                <a:chExt cx="31499" cy="26898"/>
              </a:xfrm>
            </p:grpSpPr>
            <p:sp>
              <p:nvSpPr>
                <p:cNvPr id="12268" name="Google Shape;12268;p8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70" name="Google Shape;12270;p87"/>
            <p:cNvGrpSpPr/>
            <p:nvPr/>
          </p:nvGrpSpPr>
          <p:grpSpPr>
            <a:xfrm>
              <a:off x="3977681" y="3230323"/>
              <a:ext cx="94584" cy="84085"/>
              <a:chOff x="3977681" y="3230323"/>
              <a:chExt cx="94584" cy="84085"/>
            </a:xfrm>
          </p:grpSpPr>
          <p:grpSp>
            <p:nvGrpSpPr>
              <p:cNvPr id="12271" name="Google Shape;12271;p87"/>
              <p:cNvGrpSpPr/>
              <p:nvPr/>
            </p:nvGrpSpPr>
            <p:grpSpPr>
              <a:xfrm>
                <a:off x="4000135" y="3243041"/>
                <a:ext cx="59570" cy="57186"/>
                <a:chOff x="4000135" y="3243041"/>
                <a:chExt cx="59570" cy="57186"/>
              </a:xfrm>
            </p:grpSpPr>
            <p:sp>
              <p:nvSpPr>
                <p:cNvPr id="12272" name="Google Shape;12272;p8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5" name="Google Shape;12275;p87"/>
              <p:cNvGrpSpPr/>
              <p:nvPr/>
            </p:nvGrpSpPr>
            <p:grpSpPr>
              <a:xfrm>
                <a:off x="3977681" y="3245872"/>
                <a:ext cx="37783" cy="32380"/>
                <a:chOff x="3977681" y="3245872"/>
                <a:chExt cx="37783" cy="32380"/>
              </a:xfrm>
            </p:grpSpPr>
            <p:sp>
              <p:nvSpPr>
                <p:cNvPr id="12276" name="Google Shape;12276;p8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8" name="Google Shape;12278;p87"/>
              <p:cNvGrpSpPr/>
              <p:nvPr/>
            </p:nvGrpSpPr>
            <p:grpSpPr>
              <a:xfrm>
                <a:off x="4040860" y="3262672"/>
                <a:ext cx="31405" cy="27001"/>
                <a:chOff x="4040860" y="3262672"/>
                <a:chExt cx="31405" cy="27001"/>
              </a:xfrm>
            </p:grpSpPr>
            <p:sp>
              <p:nvSpPr>
                <p:cNvPr id="12279" name="Google Shape;12279;p8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87"/>
              <p:cNvGrpSpPr/>
              <p:nvPr/>
            </p:nvGrpSpPr>
            <p:grpSpPr>
              <a:xfrm>
                <a:off x="4021072" y="3230323"/>
                <a:ext cx="31397" cy="26906"/>
                <a:chOff x="4021072" y="3230323"/>
                <a:chExt cx="31397" cy="26906"/>
              </a:xfrm>
            </p:grpSpPr>
            <p:sp>
              <p:nvSpPr>
                <p:cNvPr id="12282" name="Google Shape;12282;p8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87"/>
              <p:cNvGrpSpPr/>
              <p:nvPr/>
            </p:nvGrpSpPr>
            <p:grpSpPr>
              <a:xfrm>
                <a:off x="4001472" y="3287462"/>
                <a:ext cx="31499" cy="26945"/>
                <a:chOff x="4001472" y="3287462"/>
                <a:chExt cx="31499" cy="26945"/>
              </a:xfrm>
            </p:grpSpPr>
            <p:sp>
              <p:nvSpPr>
                <p:cNvPr id="12285" name="Google Shape;12285;p8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87" name="Google Shape;12287;p87"/>
            <p:cNvGrpSpPr/>
            <p:nvPr/>
          </p:nvGrpSpPr>
          <p:grpSpPr>
            <a:xfrm>
              <a:off x="4084715" y="3258865"/>
              <a:ext cx="184961" cy="137268"/>
              <a:chOff x="4084715" y="3258865"/>
              <a:chExt cx="184961" cy="137268"/>
            </a:xfrm>
          </p:grpSpPr>
          <p:grpSp>
            <p:nvGrpSpPr>
              <p:cNvPr id="12288" name="Google Shape;12288;p87"/>
              <p:cNvGrpSpPr/>
              <p:nvPr/>
            </p:nvGrpSpPr>
            <p:grpSpPr>
              <a:xfrm>
                <a:off x="4107453" y="3271583"/>
                <a:ext cx="153470" cy="110275"/>
                <a:chOff x="4107453" y="3271583"/>
                <a:chExt cx="153470" cy="110275"/>
              </a:xfrm>
            </p:grpSpPr>
            <p:sp>
              <p:nvSpPr>
                <p:cNvPr id="12289" name="Google Shape;12289;p8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7"/>
              <p:cNvGrpSpPr/>
              <p:nvPr/>
            </p:nvGrpSpPr>
            <p:grpSpPr>
              <a:xfrm>
                <a:off x="4136947" y="3258865"/>
                <a:ext cx="31499" cy="27001"/>
                <a:chOff x="4136947" y="3258865"/>
                <a:chExt cx="31499" cy="27001"/>
              </a:xfrm>
            </p:grpSpPr>
            <p:sp>
              <p:nvSpPr>
                <p:cNvPr id="12294" name="Google Shape;12294;p8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87"/>
              <p:cNvGrpSpPr/>
              <p:nvPr/>
            </p:nvGrpSpPr>
            <p:grpSpPr>
              <a:xfrm>
                <a:off x="4084715" y="3266478"/>
                <a:ext cx="31468" cy="26898"/>
                <a:chOff x="4084715" y="3266478"/>
                <a:chExt cx="31468" cy="26898"/>
              </a:xfrm>
            </p:grpSpPr>
            <p:sp>
              <p:nvSpPr>
                <p:cNvPr id="12297" name="Google Shape;12297;p8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87"/>
              <p:cNvGrpSpPr/>
              <p:nvPr/>
            </p:nvGrpSpPr>
            <p:grpSpPr>
              <a:xfrm>
                <a:off x="4159213" y="3279849"/>
                <a:ext cx="31405" cy="26945"/>
                <a:chOff x="4159213" y="3279849"/>
                <a:chExt cx="31405" cy="26945"/>
              </a:xfrm>
            </p:grpSpPr>
            <p:sp>
              <p:nvSpPr>
                <p:cNvPr id="12300" name="Google Shape;12300;p8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87"/>
              <p:cNvGrpSpPr/>
              <p:nvPr/>
            </p:nvGrpSpPr>
            <p:grpSpPr>
              <a:xfrm>
                <a:off x="4201550" y="3266502"/>
                <a:ext cx="31405" cy="26883"/>
                <a:chOff x="4201550" y="3266502"/>
                <a:chExt cx="31405" cy="26883"/>
              </a:xfrm>
            </p:grpSpPr>
            <p:sp>
              <p:nvSpPr>
                <p:cNvPr id="12303" name="Google Shape;12303;p8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87"/>
              <p:cNvGrpSpPr/>
              <p:nvPr/>
            </p:nvGrpSpPr>
            <p:grpSpPr>
              <a:xfrm>
                <a:off x="4201550" y="3338278"/>
                <a:ext cx="31405" cy="26930"/>
                <a:chOff x="4201550" y="3338278"/>
                <a:chExt cx="31405" cy="26930"/>
              </a:xfrm>
            </p:grpSpPr>
            <p:sp>
              <p:nvSpPr>
                <p:cNvPr id="12306" name="Google Shape;12306;p8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8" name="Google Shape;12308;p87"/>
              <p:cNvGrpSpPr/>
              <p:nvPr/>
            </p:nvGrpSpPr>
            <p:grpSpPr>
              <a:xfrm>
                <a:off x="4238272" y="3369132"/>
                <a:ext cx="31405" cy="27001"/>
                <a:chOff x="4238272" y="3369132"/>
                <a:chExt cx="31405" cy="27001"/>
              </a:xfrm>
            </p:grpSpPr>
            <p:sp>
              <p:nvSpPr>
                <p:cNvPr id="12309" name="Google Shape;12309;p8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11" name="Google Shape;12311;p87"/>
            <p:cNvGrpSpPr/>
            <p:nvPr/>
          </p:nvGrpSpPr>
          <p:grpSpPr>
            <a:xfrm>
              <a:off x="4068639" y="3200169"/>
              <a:ext cx="77643" cy="37272"/>
              <a:chOff x="4068639" y="3200169"/>
              <a:chExt cx="77643" cy="37272"/>
            </a:xfrm>
          </p:grpSpPr>
          <p:sp>
            <p:nvSpPr>
              <p:cNvPr id="12312" name="Google Shape;12312;p8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3" name="Google Shape;12313;p87"/>
              <p:cNvGrpSpPr/>
              <p:nvPr/>
            </p:nvGrpSpPr>
            <p:grpSpPr>
              <a:xfrm>
                <a:off x="4114878" y="3200169"/>
                <a:ext cx="31405" cy="26993"/>
                <a:chOff x="4114878" y="3200169"/>
                <a:chExt cx="31405" cy="26993"/>
              </a:xfrm>
            </p:grpSpPr>
            <p:sp>
              <p:nvSpPr>
                <p:cNvPr id="12314" name="Google Shape;12314;p8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87"/>
              <p:cNvGrpSpPr/>
              <p:nvPr/>
            </p:nvGrpSpPr>
            <p:grpSpPr>
              <a:xfrm>
                <a:off x="4068639" y="3210535"/>
                <a:ext cx="31499" cy="26906"/>
                <a:chOff x="4068639" y="3210535"/>
                <a:chExt cx="31499" cy="26906"/>
              </a:xfrm>
            </p:grpSpPr>
            <p:sp>
              <p:nvSpPr>
                <p:cNvPr id="12317" name="Google Shape;12317;p8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19" name="Google Shape;12319;p87"/>
            <p:cNvGrpSpPr/>
            <p:nvPr/>
          </p:nvGrpSpPr>
          <p:grpSpPr>
            <a:xfrm>
              <a:off x="3869702" y="3066935"/>
              <a:ext cx="382664" cy="190294"/>
              <a:chOff x="3869702" y="3066935"/>
              <a:chExt cx="382664" cy="190294"/>
            </a:xfrm>
          </p:grpSpPr>
          <p:grpSp>
            <p:nvGrpSpPr>
              <p:cNvPr id="12320" name="Google Shape;12320;p87"/>
              <p:cNvGrpSpPr/>
              <p:nvPr/>
            </p:nvGrpSpPr>
            <p:grpSpPr>
              <a:xfrm>
                <a:off x="3888633" y="3082351"/>
                <a:ext cx="351172" cy="160698"/>
                <a:chOff x="3888633" y="3082351"/>
                <a:chExt cx="351172" cy="160698"/>
              </a:xfrm>
            </p:grpSpPr>
            <p:sp>
              <p:nvSpPr>
                <p:cNvPr id="12321" name="Google Shape;12321;p8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87"/>
              <p:cNvGrpSpPr/>
              <p:nvPr/>
            </p:nvGrpSpPr>
            <p:grpSpPr>
              <a:xfrm>
                <a:off x="4143703" y="3066935"/>
                <a:ext cx="37783" cy="32357"/>
                <a:chOff x="4143703" y="3066935"/>
                <a:chExt cx="37783" cy="32357"/>
              </a:xfrm>
            </p:grpSpPr>
            <p:sp>
              <p:nvSpPr>
                <p:cNvPr id="12328" name="Google Shape;12328;p8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87"/>
              <p:cNvGrpSpPr/>
              <p:nvPr/>
            </p:nvGrpSpPr>
            <p:grpSpPr>
              <a:xfrm>
                <a:off x="4044565" y="3103563"/>
                <a:ext cx="37783" cy="32451"/>
                <a:chOff x="4044565" y="3103563"/>
                <a:chExt cx="37783" cy="32451"/>
              </a:xfrm>
            </p:grpSpPr>
            <p:sp>
              <p:nvSpPr>
                <p:cNvPr id="12331" name="Google Shape;12331;p8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87"/>
              <p:cNvGrpSpPr/>
              <p:nvPr/>
            </p:nvGrpSpPr>
            <p:grpSpPr>
              <a:xfrm>
                <a:off x="4017454" y="3188237"/>
                <a:ext cx="37776" cy="32357"/>
                <a:chOff x="4017454" y="3188237"/>
                <a:chExt cx="37776" cy="32357"/>
              </a:xfrm>
            </p:grpSpPr>
            <p:sp>
              <p:nvSpPr>
                <p:cNvPr id="12334" name="Google Shape;12334;p8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87"/>
              <p:cNvGrpSpPr/>
              <p:nvPr/>
            </p:nvGrpSpPr>
            <p:grpSpPr>
              <a:xfrm>
                <a:off x="3921548" y="3157509"/>
                <a:ext cx="37783" cy="32357"/>
                <a:chOff x="3921548" y="3157509"/>
                <a:chExt cx="37783" cy="32357"/>
              </a:xfrm>
            </p:grpSpPr>
            <p:sp>
              <p:nvSpPr>
                <p:cNvPr id="12337" name="Google Shape;12337;p8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87"/>
              <p:cNvGrpSpPr/>
              <p:nvPr/>
            </p:nvGrpSpPr>
            <p:grpSpPr>
              <a:xfrm>
                <a:off x="3939056" y="3211620"/>
                <a:ext cx="37783" cy="32380"/>
                <a:chOff x="3939056" y="3211620"/>
                <a:chExt cx="37783" cy="32380"/>
              </a:xfrm>
            </p:grpSpPr>
            <p:sp>
              <p:nvSpPr>
                <p:cNvPr id="12340" name="Google Shape;12340;p8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87"/>
              <p:cNvGrpSpPr/>
              <p:nvPr/>
            </p:nvGrpSpPr>
            <p:grpSpPr>
              <a:xfrm>
                <a:off x="4176240" y="3136965"/>
                <a:ext cx="31405" cy="26930"/>
                <a:chOff x="4176240" y="3136965"/>
                <a:chExt cx="31405" cy="26930"/>
              </a:xfrm>
            </p:grpSpPr>
            <p:sp>
              <p:nvSpPr>
                <p:cNvPr id="12343" name="Google Shape;12343;p8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87"/>
              <p:cNvGrpSpPr/>
              <p:nvPr/>
            </p:nvGrpSpPr>
            <p:grpSpPr>
              <a:xfrm>
                <a:off x="4133148" y="3152593"/>
                <a:ext cx="31499" cy="27001"/>
                <a:chOff x="4133148" y="3152593"/>
                <a:chExt cx="31499" cy="27001"/>
              </a:xfrm>
            </p:grpSpPr>
            <p:sp>
              <p:nvSpPr>
                <p:cNvPr id="12346" name="Google Shape;12346;p8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87"/>
              <p:cNvGrpSpPr/>
              <p:nvPr/>
            </p:nvGrpSpPr>
            <p:grpSpPr>
              <a:xfrm>
                <a:off x="4220866" y="3073534"/>
                <a:ext cx="31499" cy="26898"/>
                <a:chOff x="4220866" y="3073534"/>
                <a:chExt cx="31499" cy="26898"/>
              </a:xfrm>
            </p:grpSpPr>
            <p:sp>
              <p:nvSpPr>
                <p:cNvPr id="12349" name="Google Shape;12349;p8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87"/>
              <p:cNvGrpSpPr/>
              <p:nvPr/>
            </p:nvGrpSpPr>
            <p:grpSpPr>
              <a:xfrm>
                <a:off x="3869702" y="3230323"/>
                <a:ext cx="31499" cy="26906"/>
                <a:chOff x="3869702" y="3230323"/>
                <a:chExt cx="31499" cy="26906"/>
              </a:xfrm>
            </p:grpSpPr>
            <p:sp>
              <p:nvSpPr>
                <p:cNvPr id="12352" name="Google Shape;12352;p8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54" name="Google Shape;12354;p87"/>
            <p:cNvGrpSpPr/>
            <p:nvPr/>
          </p:nvGrpSpPr>
          <p:grpSpPr>
            <a:xfrm>
              <a:off x="4271383" y="3065882"/>
              <a:ext cx="304556" cy="341663"/>
              <a:chOff x="4271383" y="3065882"/>
              <a:chExt cx="304556" cy="341663"/>
            </a:xfrm>
          </p:grpSpPr>
          <p:grpSp>
            <p:nvGrpSpPr>
              <p:cNvPr id="12355" name="Google Shape;12355;p87"/>
              <p:cNvGrpSpPr/>
              <p:nvPr/>
            </p:nvGrpSpPr>
            <p:grpSpPr>
              <a:xfrm>
                <a:off x="4293838" y="3078639"/>
                <a:ext cx="269353" cy="311973"/>
                <a:chOff x="4293838" y="3078639"/>
                <a:chExt cx="269353" cy="311973"/>
              </a:xfrm>
            </p:grpSpPr>
            <p:sp>
              <p:nvSpPr>
                <p:cNvPr id="12356" name="Google Shape;12356;p8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87"/>
              <p:cNvGrpSpPr/>
              <p:nvPr/>
            </p:nvGrpSpPr>
            <p:grpSpPr>
              <a:xfrm>
                <a:off x="4538164" y="3342061"/>
                <a:ext cx="37776" cy="32380"/>
                <a:chOff x="4538164" y="3342061"/>
                <a:chExt cx="37776" cy="32380"/>
              </a:xfrm>
            </p:grpSpPr>
            <p:sp>
              <p:nvSpPr>
                <p:cNvPr id="12374" name="Google Shape;12374;p8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87"/>
              <p:cNvGrpSpPr/>
              <p:nvPr/>
            </p:nvGrpSpPr>
            <p:grpSpPr>
              <a:xfrm>
                <a:off x="4271383" y="3194742"/>
                <a:ext cx="37783" cy="32420"/>
                <a:chOff x="4271383" y="3194742"/>
                <a:chExt cx="37783" cy="32420"/>
              </a:xfrm>
            </p:grpSpPr>
            <p:sp>
              <p:nvSpPr>
                <p:cNvPr id="12377" name="Google Shape;12377;p8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87"/>
              <p:cNvGrpSpPr/>
              <p:nvPr/>
            </p:nvGrpSpPr>
            <p:grpSpPr>
              <a:xfrm>
                <a:off x="4284416" y="3084058"/>
                <a:ext cx="37783" cy="32357"/>
                <a:chOff x="4284416" y="3084058"/>
                <a:chExt cx="37783" cy="32357"/>
              </a:xfrm>
            </p:grpSpPr>
            <p:sp>
              <p:nvSpPr>
                <p:cNvPr id="12380" name="Google Shape;12380;p8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87"/>
              <p:cNvGrpSpPr/>
              <p:nvPr/>
            </p:nvGrpSpPr>
            <p:grpSpPr>
              <a:xfrm>
                <a:off x="4478697" y="3297561"/>
                <a:ext cx="37776" cy="32451"/>
                <a:chOff x="4478697" y="3297561"/>
                <a:chExt cx="37776" cy="32451"/>
              </a:xfrm>
            </p:grpSpPr>
            <p:sp>
              <p:nvSpPr>
                <p:cNvPr id="12383" name="Google Shape;12383;p8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87"/>
              <p:cNvGrpSpPr/>
              <p:nvPr/>
            </p:nvGrpSpPr>
            <p:grpSpPr>
              <a:xfrm>
                <a:off x="4411813" y="3331711"/>
                <a:ext cx="37776" cy="32451"/>
                <a:chOff x="4411813" y="3331711"/>
                <a:chExt cx="37776" cy="32451"/>
              </a:xfrm>
            </p:grpSpPr>
            <p:sp>
              <p:nvSpPr>
                <p:cNvPr id="12386" name="Google Shape;12386;p8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8" name="Google Shape;12388;p87"/>
              <p:cNvGrpSpPr/>
              <p:nvPr/>
            </p:nvGrpSpPr>
            <p:grpSpPr>
              <a:xfrm>
                <a:off x="4337984" y="3375188"/>
                <a:ext cx="37776" cy="32357"/>
                <a:chOff x="4337984" y="3375188"/>
                <a:chExt cx="37776" cy="32357"/>
              </a:xfrm>
            </p:grpSpPr>
            <p:sp>
              <p:nvSpPr>
                <p:cNvPr id="12389" name="Google Shape;12389;p8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87"/>
              <p:cNvGrpSpPr/>
              <p:nvPr/>
            </p:nvGrpSpPr>
            <p:grpSpPr>
              <a:xfrm>
                <a:off x="4494867" y="3090530"/>
                <a:ext cx="37878" cy="32451"/>
                <a:chOff x="4494867" y="3090530"/>
                <a:chExt cx="37878" cy="32451"/>
              </a:xfrm>
            </p:grpSpPr>
            <p:sp>
              <p:nvSpPr>
                <p:cNvPr id="12392" name="Google Shape;12392;p8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4" name="Google Shape;12394;p87"/>
              <p:cNvGrpSpPr/>
              <p:nvPr/>
            </p:nvGrpSpPr>
            <p:grpSpPr>
              <a:xfrm>
                <a:off x="4525124" y="3207774"/>
                <a:ext cx="37783" cy="32420"/>
                <a:chOff x="4525124" y="3207774"/>
                <a:chExt cx="37783" cy="32420"/>
              </a:xfrm>
            </p:grpSpPr>
            <p:sp>
              <p:nvSpPr>
                <p:cNvPr id="12395" name="Google Shape;12395;p8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87"/>
              <p:cNvGrpSpPr/>
              <p:nvPr/>
            </p:nvGrpSpPr>
            <p:grpSpPr>
              <a:xfrm>
                <a:off x="4440544" y="3176479"/>
                <a:ext cx="31499" cy="26898"/>
                <a:chOff x="4440544" y="3176479"/>
                <a:chExt cx="31499" cy="26898"/>
              </a:xfrm>
            </p:grpSpPr>
            <p:sp>
              <p:nvSpPr>
                <p:cNvPr id="12398" name="Google Shape;12398;p8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7"/>
              <p:cNvGrpSpPr/>
              <p:nvPr/>
            </p:nvGrpSpPr>
            <p:grpSpPr>
              <a:xfrm>
                <a:off x="4350545" y="3156400"/>
                <a:ext cx="31405" cy="27001"/>
                <a:chOff x="4350545" y="3156400"/>
                <a:chExt cx="31405" cy="27001"/>
              </a:xfrm>
            </p:grpSpPr>
            <p:sp>
              <p:nvSpPr>
                <p:cNvPr id="12401" name="Google Shape;12401;p8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87"/>
              <p:cNvGrpSpPr/>
              <p:nvPr/>
            </p:nvGrpSpPr>
            <p:grpSpPr>
              <a:xfrm>
                <a:off x="4376703" y="3255058"/>
                <a:ext cx="31405" cy="27001"/>
                <a:chOff x="4376703" y="3255058"/>
                <a:chExt cx="31405" cy="27001"/>
              </a:xfrm>
            </p:grpSpPr>
            <p:sp>
              <p:nvSpPr>
                <p:cNvPr id="12404" name="Google Shape;12404;p8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87"/>
              <p:cNvGrpSpPr/>
              <p:nvPr/>
            </p:nvGrpSpPr>
            <p:grpSpPr>
              <a:xfrm>
                <a:off x="4331322" y="3283656"/>
                <a:ext cx="31405" cy="26945"/>
                <a:chOff x="4331322" y="3283656"/>
                <a:chExt cx="31405" cy="26945"/>
              </a:xfrm>
            </p:grpSpPr>
            <p:sp>
              <p:nvSpPr>
                <p:cNvPr id="12407" name="Google Shape;12407;p8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87"/>
              <p:cNvGrpSpPr/>
              <p:nvPr/>
            </p:nvGrpSpPr>
            <p:grpSpPr>
              <a:xfrm>
                <a:off x="4380510" y="3065882"/>
                <a:ext cx="31405" cy="26938"/>
                <a:chOff x="4380510" y="3065882"/>
                <a:chExt cx="31405" cy="26938"/>
              </a:xfrm>
            </p:grpSpPr>
            <p:sp>
              <p:nvSpPr>
                <p:cNvPr id="12410" name="Google Shape;12410;p8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12" name="Google Shape;12412;p87"/>
            <p:cNvGrpSpPr/>
            <p:nvPr/>
          </p:nvGrpSpPr>
          <p:grpSpPr>
            <a:xfrm>
              <a:off x="4558998" y="3188237"/>
              <a:ext cx="1280131" cy="1052746"/>
              <a:chOff x="4558998" y="3188237"/>
              <a:chExt cx="1280131" cy="1052746"/>
            </a:xfrm>
          </p:grpSpPr>
          <p:sp>
            <p:nvSpPr>
              <p:cNvPr id="12413" name="Google Shape;12413;p8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4" name="Google Shape;12414;p87"/>
              <p:cNvGrpSpPr/>
              <p:nvPr/>
            </p:nvGrpSpPr>
            <p:grpSpPr>
              <a:xfrm>
                <a:off x="4579164" y="3203653"/>
                <a:ext cx="1244833" cy="1020397"/>
                <a:chOff x="4579164" y="3203653"/>
                <a:chExt cx="1244833" cy="1020397"/>
              </a:xfrm>
            </p:grpSpPr>
            <p:sp>
              <p:nvSpPr>
                <p:cNvPr id="12415" name="Google Shape;12415;p8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7" name="Google Shape;12417;p87"/>
                <p:cNvGrpSpPr/>
                <p:nvPr/>
              </p:nvGrpSpPr>
              <p:grpSpPr>
                <a:xfrm>
                  <a:off x="4579164" y="3203653"/>
                  <a:ext cx="1244833" cy="1020397"/>
                  <a:chOff x="4579164" y="3203653"/>
                  <a:chExt cx="1244833" cy="1020397"/>
                </a:xfrm>
              </p:grpSpPr>
              <p:sp>
                <p:nvSpPr>
                  <p:cNvPr id="12418" name="Google Shape;12418;p8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0" name="Google Shape;12420;p87"/>
                  <p:cNvGrpSpPr/>
                  <p:nvPr/>
                </p:nvGrpSpPr>
                <p:grpSpPr>
                  <a:xfrm>
                    <a:off x="4579164" y="3203653"/>
                    <a:ext cx="1244833" cy="1020397"/>
                    <a:chOff x="4579164" y="3203653"/>
                    <a:chExt cx="1244833" cy="1020397"/>
                  </a:xfrm>
                </p:grpSpPr>
                <p:sp>
                  <p:nvSpPr>
                    <p:cNvPr id="12421" name="Google Shape;12421;p8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9" name="Google Shape;12429;p87"/>
                    <p:cNvGrpSpPr/>
                    <p:nvPr/>
                  </p:nvGrpSpPr>
                  <p:grpSpPr>
                    <a:xfrm>
                      <a:off x="4579164" y="3203653"/>
                      <a:ext cx="1244833" cy="1020397"/>
                      <a:chOff x="4579164" y="3203653"/>
                      <a:chExt cx="1244833" cy="1020397"/>
                    </a:xfrm>
                  </p:grpSpPr>
                  <p:sp>
                    <p:nvSpPr>
                      <p:cNvPr id="12430" name="Google Shape;12430;p8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4" name="Google Shape;12444;p87"/>
                      <p:cNvGrpSpPr/>
                      <p:nvPr/>
                    </p:nvGrpSpPr>
                    <p:grpSpPr>
                      <a:xfrm>
                        <a:off x="4579164" y="3203653"/>
                        <a:ext cx="1244833" cy="1020397"/>
                        <a:chOff x="4579164" y="3203653"/>
                        <a:chExt cx="1244833" cy="1020397"/>
                      </a:xfrm>
                    </p:grpSpPr>
                    <p:sp>
                      <p:nvSpPr>
                        <p:cNvPr id="12445" name="Google Shape;12445;p8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9" name="Google Shape;12469;p87"/>
                        <p:cNvGrpSpPr/>
                        <p:nvPr/>
                      </p:nvGrpSpPr>
                      <p:grpSpPr>
                        <a:xfrm>
                          <a:off x="4579164" y="3203653"/>
                          <a:ext cx="1244833" cy="1020397"/>
                          <a:chOff x="4579164" y="3203653"/>
                          <a:chExt cx="1244833" cy="1020397"/>
                        </a:xfrm>
                      </p:grpSpPr>
                      <p:sp>
                        <p:nvSpPr>
                          <p:cNvPr id="12470" name="Google Shape;12470;p8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1" name="Google Shape;12471;p87"/>
                          <p:cNvGrpSpPr/>
                          <p:nvPr/>
                        </p:nvGrpSpPr>
                        <p:grpSpPr>
                          <a:xfrm>
                            <a:off x="4579164" y="3203653"/>
                            <a:ext cx="1244833" cy="1020397"/>
                            <a:chOff x="4579164" y="3203653"/>
                            <a:chExt cx="1244833" cy="1020397"/>
                          </a:xfrm>
                        </p:grpSpPr>
                        <p:sp>
                          <p:nvSpPr>
                            <p:cNvPr id="12472" name="Google Shape;12472;p8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9" name="Google Shape;12479;p87"/>
                            <p:cNvGrpSpPr/>
                            <p:nvPr/>
                          </p:nvGrpSpPr>
                          <p:grpSpPr>
                            <a:xfrm>
                              <a:off x="4579164" y="3203653"/>
                              <a:ext cx="1244833" cy="1020397"/>
                              <a:chOff x="4579164" y="3203653"/>
                              <a:chExt cx="1244833" cy="1020397"/>
                            </a:xfrm>
                          </p:grpSpPr>
                          <p:sp>
                            <p:nvSpPr>
                              <p:cNvPr id="12480" name="Google Shape;12480;p8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3" name="Google Shape;12493;p87"/>
                              <p:cNvGrpSpPr/>
                              <p:nvPr/>
                            </p:nvGrpSpPr>
                            <p:grpSpPr>
                              <a:xfrm>
                                <a:off x="4579164" y="3203653"/>
                                <a:ext cx="1244833" cy="1020397"/>
                                <a:chOff x="4579164" y="3203653"/>
                                <a:chExt cx="1244833" cy="1020397"/>
                              </a:xfrm>
                            </p:grpSpPr>
                            <p:sp>
                              <p:nvSpPr>
                                <p:cNvPr id="12494" name="Google Shape;12494;p8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1" name="Google Shape;12501;p87"/>
                                <p:cNvGrpSpPr/>
                                <p:nvPr/>
                              </p:nvGrpSpPr>
                              <p:grpSpPr>
                                <a:xfrm>
                                  <a:off x="4579164" y="3203653"/>
                                  <a:ext cx="1244833" cy="1020397"/>
                                  <a:chOff x="4579164" y="3203653"/>
                                  <a:chExt cx="1244833" cy="1020397"/>
                                </a:xfrm>
                              </p:grpSpPr>
                              <p:sp>
                                <p:nvSpPr>
                                  <p:cNvPr id="12502" name="Google Shape;12502;p8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7" name="Google Shape;12507;p87"/>
                                  <p:cNvGrpSpPr/>
                                  <p:nvPr/>
                                </p:nvGrpSpPr>
                                <p:grpSpPr>
                                  <a:xfrm>
                                    <a:off x="4579164" y="3203653"/>
                                    <a:ext cx="1244833" cy="1020397"/>
                                    <a:chOff x="4579164" y="3203653"/>
                                    <a:chExt cx="1244833" cy="1020397"/>
                                  </a:xfrm>
                                </p:grpSpPr>
                                <p:sp>
                                  <p:nvSpPr>
                                    <p:cNvPr id="12508" name="Google Shape;12508;p8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2512" name="Google Shape;12512;p8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15" name="Google Shape;12515;p8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2516" name="Google Shape;12516;p87"/>
              <p:cNvGrpSpPr/>
              <p:nvPr/>
            </p:nvGrpSpPr>
            <p:grpSpPr>
              <a:xfrm>
                <a:off x="4595437" y="3598775"/>
                <a:ext cx="37776" cy="32451"/>
                <a:chOff x="4595437" y="3598775"/>
                <a:chExt cx="37776" cy="32451"/>
              </a:xfrm>
            </p:grpSpPr>
            <p:sp>
              <p:nvSpPr>
                <p:cNvPr id="12517" name="Google Shape;12517;p8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87"/>
              <p:cNvGrpSpPr/>
              <p:nvPr/>
            </p:nvGrpSpPr>
            <p:grpSpPr>
              <a:xfrm>
                <a:off x="4641864" y="3524443"/>
                <a:ext cx="37776" cy="32380"/>
                <a:chOff x="4641864" y="3524443"/>
                <a:chExt cx="37776" cy="32380"/>
              </a:xfrm>
            </p:grpSpPr>
            <p:sp>
              <p:nvSpPr>
                <p:cNvPr id="12520" name="Google Shape;12520;p8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87"/>
              <p:cNvGrpSpPr/>
              <p:nvPr/>
            </p:nvGrpSpPr>
            <p:grpSpPr>
              <a:xfrm>
                <a:off x="4648431" y="3893901"/>
                <a:ext cx="37776" cy="32357"/>
                <a:chOff x="4648431" y="3893901"/>
                <a:chExt cx="37776" cy="32357"/>
              </a:xfrm>
            </p:grpSpPr>
            <p:sp>
              <p:nvSpPr>
                <p:cNvPr id="12523" name="Google Shape;12523;p8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87"/>
              <p:cNvGrpSpPr/>
              <p:nvPr/>
            </p:nvGrpSpPr>
            <p:grpSpPr>
              <a:xfrm>
                <a:off x="4567752" y="3722908"/>
                <a:ext cx="37870" cy="32380"/>
                <a:chOff x="4567752" y="3722908"/>
                <a:chExt cx="37870" cy="32380"/>
              </a:xfrm>
            </p:grpSpPr>
            <p:sp>
              <p:nvSpPr>
                <p:cNvPr id="12526" name="Google Shape;12526;p8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87"/>
              <p:cNvGrpSpPr/>
              <p:nvPr/>
            </p:nvGrpSpPr>
            <p:grpSpPr>
              <a:xfrm>
                <a:off x="4617506" y="3652052"/>
                <a:ext cx="37783" cy="32357"/>
                <a:chOff x="4617506" y="3652052"/>
                <a:chExt cx="37783" cy="32357"/>
              </a:xfrm>
            </p:grpSpPr>
            <p:sp>
              <p:nvSpPr>
                <p:cNvPr id="12529" name="Google Shape;12529;p8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7"/>
              <p:cNvGrpSpPr/>
              <p:nvPr/>
            </p:nvGrpSpPr>
            <p:grpSpPr>
              <a:xfrm>
                <a:off x="4739005" y="3554149"/>
                <a:ext cx="37870" cy="32357"/>
                <a:chOff x="4739005" y="3554149"/>
                <a:chExt cx="37870" cy="32357"/>
              </a:xfrm>
            </p:grpSpPr>
            <p:sp>
              <p:nvSpPr>
                <p:cNvPr id="12532" name="Google Shape;12532;p8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87"/>
              <p:cNvGrpSpPr/>
              <p:nvPr/>
            </p:nvGrpSpPr>
            <p:grpSpPr>
              <a:xfrm>
                <a:off x="4806557" y="3630258"/>
                <a:ext cx="37776" cy="32364"/>
                <a:chOff x="4806557" y="3630258"/>
                <a:chExt cx="37776" cy="32364"/>
              </a:xfrm>
            </p:grpSpPr>
            <p:sp>
              <p:nvSpPr>
                <p:cNvPr id="12535" name="Google Shape;12535;p8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87"/>
              <p:cNvGrpSpPr/>
              <p:nvPr/>
            </p:nvGrpSpPr>
            <p:grpSpPr>
              <a:xfrm>
                <a:off x="4737007" y="4004357"/>
                <a:ext cx="37870" cy="32357"/>
                <a:chOff x="4737007" y="4004357"/>
                <a:chExt cx="37870" cy="32357"/>
              </a:xfrm>
            </p:grpSpPr>
            <p:sp>
              <p:nvSpPr>
                <p:cNvPr id="12538" name="Google Shape;12538;p8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87"/>
              <p:cNvGrpSpPr/>
              <p:nvPr/>
            </p:nvGrpSpPr>
            <p:grpSpPr>
              <a:xfrm>
                <a:off x="4773634" y="4208627"/>
                <a:ext cx="37776" cy="32357"/>
                <a:chOff x="4773634" y="4208627"/>
                <a:chExt cx="37776" cy="32357"/>
              </a:xfrm>
            </p:grpSpPr>
            <p:sp>
              <p:nvSpPr>
                <p:cNvPr id="12541" name="Google Shape;12541;p8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87"/>
              <p:cNvGrpSpPr/>
              <p:nvPr/>
            </p:nvGrpSpPr>
            <p:grpSpPr>
              <a:xfrm>
                <a:off x="4888282" y="4074764"/>
                <a:ext cx="37776" cy="32451"/>
                <a:chOff x="4888282" y="4074764"/>
                <a:chExt cx="37776" cy="32451"/>
              </a:xfrm>
            </p:grpSpPr>
            <p:sp>
              <p:nvSpPr>
                <p:cNvPr id="12544" name="Google Shape;12544;p8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87"/>
              <p:cNvGrpSpPr/>
              <p:nvPr/>
            </p:nvGrpSpPr>
            <p:grpSpPr>
              <a:xfrm>
                <a:off x="4901315" y="3804271"/>
                <a:ext cx="37776" cy="32364"/>
                <a:chOff x="4901315" y="3804271"/>
                <a:chExt cx="37776" cy="32364"/>
              </a:xfrm>
            </p:grpSpPr>
            <p:sp>
              <p:nvSpPr>
                <p:cNvPr id="12547" name="Google Shape;12547;p8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87"/>
              <p:cNvGrpSpPr/>
              <p:nvPr/>
            </p:nvGrpSpPr>
            <p:grpSpPr>
              <a:xfrm>
                <a:off x="4866394" y="3715035"/>
                <a:ext cx="37846" cy="32357"/>
                <a:chOff x="4866394" y="3715035"/>
                <a:chExt cx="37846" cy="32357"/>
              </a:xfrm>
            </p:grpSpPr>
            <p:sp>
              <p:nvSpPr>
                <p:cNvPr id="12550" name="Google Shape;12550;p8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87"/>
              <p:cNvGrpSpPr/>
              <p:nvPr/>
            </p:nvGrpSpPr>
            <p:grpSpPr>
              <a:xfrm>
                <a:off x="4979233" y="3839798"/>
                <a:ext cx="37878" cy="32420"/>
                <a:chOff x="4979233" y="3839798"/>
                <a:chExt cx="37878" cy="32420"/>
              </a:xfrm>
            </p:grpSpPr>
            <p:sp>
              <p:nvSpPr>
                <p:cNvPr id="12553" name="Google Shape;12553;p8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87"/>
              <p:cNvGrpSpPr/>
              <p:nvPr/>
            </p:nvGrpSpPr>
            <p:grpSpPr>
              <a:xfrm>
                <a:off x="4790662" y="3679147"/>
                <a:ext cx="37783" cy="32380"/>
                <a:chOff x="4790662" y="3679147"/>
                <a:chExt cx="37783" cy="32380"/>
              </a:xfrm>
            </p:grpSpPr>
            <p:sp>
              <p:nvSpPr>
                <p:cNvPr id="12556" name="Google Shape;12556;p8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8" name="Google Shape;12558;p87"/>
              <p:cNvGrpSpPr/>
              <p:nvPr/>
            </p:nvGrpSpPr>
            <p:grpSpPr>
              <a:xfrm>
                <a:off x="4857263" y="3557861"/>
                <a:ext cx="37776" cy="32357"/>
                <a:chOff x="4857263" y="3557861"/>
                <a:chExt cx="37776" cy="32357"/>
              </a:xfrm>
            </p:grpSpPr>
            <p:sp>
              <p:nvSpPr>
                <p:cNvPr id="12559" name="Google Shape;12559;p8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87"/>
              <p:cNvGrpSpPr/>
              <p:nvPr/>
            </p:nvGrpSpPr>
            <p:grpSpPr>
              <a:xfrm>
                <a:off x="4883902" y="3648033"/>
                <a:ext cx="37783" cy="32380"/>
                <a:chOff x="4883902" y="3648033"/>
                <a:chExt cx="37783" cy="32380"/>
              </a:xfrm>
            </p:grpSpPr>
            <p:sp>
              <p:nvSpPr>
                <p:cNvPr id="12562" name="Google Shape;12562;p8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4" name="Google Shape;12564;p87"/>
              <p:cNvGrpSpPr/>
              <p:nvPr/>
            </p:nvGrpSpPr>
            <p:grpSpPr>
              <a:xfrm>
                <a:off x="4907780" y="3347220"/>
                <a:ext cx="37878" cy="32357"/>
                <a:chOff x="4907780" y="3347220"/>
                <a:chExt cx="37878" cy="32357"/>
              </a:xfrm>
            </p:grpSpPr>
            <p:sp>
              <p:nvSpPr>
                <p:cNvPr id="12565" name="Google Shape;12565;p8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87"/>
              <p:cNvGrpSpPr/>
              <p:nvPr/>
            </p:nvGrpSpPr>
            <p:grpSpPr>
              <a:xfrm>
                <a:off x="5065048" y="3738150"/>
                <a:ext cx="37783" cy="32364"/>
                <a:chOff x="5065048" y="3738150"/>
                <a:chExt cx="37783" cy="32364"/>
              </a:xfrm>
            </p:grpSpPr>
            <p:sp>
              <p:nvSpPr>
                <p:cNvPr id="12568" name="Google Shape;12568;p8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87"/>
              <p:cNvGrpSpPr/>
              <p:nvPr/>
            </p:nvGrpSpPr>
            <p:grpSpPr>
              <a:xfrm>
                <a:off x="5071616" y="3284615"/>
                <a:ext cx="37783" cy="32357"/>
                <a:chOff x="5071616" y="3284615"/>
                <a:chExt cx="37783" cy="32357"/>
              </a:xfrm>
            </p:grpSpPr>
            <p:sp>
              <p:nvSpPr>
                <p:cNvPr id="12571" name="Google Shape;12571;p8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7"/>
              <p:cNvGrpSpPr/>
              <p:nvPr/>
            </p:nvGrpSpPr>
            <p:grpSpPr>
              <a:xfrm>
                <a:off x="5389291" y="3759921"/>
                <a:ext cx="37783" cy="32380"/>
                <a:chOff x="5389291" y="3759921"/>
                <a:chExt cx="37783" cy="32380"/>
              </a:xfrm>
            </p:grpSpPr>
            <p:sp>
              <p:nvSpPr>
                <p:cNvPr id="12574" name="Google Shape;12574;p8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7"/>
              <p:cNvGrpSpPr/>
              <p:nvPr/>
            </p:nvGrpSpPr>
            <p:grpSpPr>
              <a:xfrm>
                <a:off x="5431534" y="3632932"/>
                <a:ext cx="37878" cy="32451"/>
                <a:chOff x="5431534" y="3632932"/>
                <a:chExt cx="37878" cy="32451"/>
              </a:xfrm>
            </p:grpSpPr>
            <p:sp>
              <p:nvSpPr>
                <p:cNvPr id="12577" name="Google Shape;12577;p8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87"/>
              <p:cNvGrpSpPr/>
              <p:nvPr/>
            </p:nvGrpSpPr>
            <p:grpSpPr>
              <a:xfrm>
                <a:off x="5540755" y="3544829"/>
                <a:ext cx="37783" cy="32357"/>
                <a:chOff x="5540755" y="3544829"/>
                <a:chExt cx="37783" cy="32357"/>
              </a:xfrm>
            </p:grpSpPr>
            <p:sp>
              <p:nvSpPr>
                <p:cNvPr id="12580" name="Google Shape;12580;p8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87"/>
              <p:cNvGrpSpPr/>
              <p:nvPr/>
            </p:nvGrpSpPr>
            <p:grpSpPr>
              <a:xfrm>
                <a:off x="5579293" y="3412107"/>
                <a:ext cx="37776" cy="32357"/>
                <a:chOff x="5579293" y="3412107"/>
                <a:chExt cx="37776" cy="32357"/>
              </a:xfrm>
            </p:grpSpPr>
            <p:sp>
              <p:nvSpPr>
                <p:cNvPr id="12583" name="Google Shape;12583;p8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87"/>
              <p:cNvGrpSpPr/>
              <p:nvPr/>
            </p:nvGrpSpPr>
            <p:grpSpPr>
              <a:xfrm>
                <a:off x="5801346" y="3284615"/>
                <a:ext cx="37783" cy="32357"/>
                <a:chOff x="5801346" y="3284615"/>
                <a:chExt cx="37783" cy="32357"/>
              </a:xfrm>
            </p:grpSpPr>
            <p:sp>
              <p:nvSpPr>
                <p:cNvPr id="12586" name="Google Shape;12586;p8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87"/>
              <p:cNvGrpSpPr/>
              <p:nvPr/>
            </p:nvGrpSpPr>
            <p:grpSpPr>
              <a:xfrm>
                <a:off x="5763578" y="3399067"/>
                <a:ext cx="37776" cy="32364"/>
                <a:chOff x="5763578" y="3399067"/>
                <a:chExt cx="37776" cy="32364"/>
              </a:xfrm>
            </p:grpSpPr>
            <p:sp>
              <p:nvSpPr>
                <p:cNvPr id="12589" name="Google Shape;12589;p8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87"/>
              <p:cNvGrpSpPr/>
              <p:nvPr/>
            </p:nvGrpSpPr>
            <p:grpSpPr>
              <a:xfrm>
                <a:off x="5395858" y="3230952"/>
                <a:ext cx="37776" cy="32364"/>
                <a:chOff x="5395858" y="3230952"/>
                <a:chExt cx="37776" cy="32364"/>
              </a:xfrm>
            </p:grpSpPr>
            <p:sp>
              <p:nvSpPr>
                <p:cNvPr id="12592" name="Google Shape;12592;p8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87"/>
              <p:cNvGrpSpPr/>
              <p:nvPr/>
            </p:nvGrpSpPr>
            <p:grpSpPr>
              <a:xfrm>
                <a:off x="5264088" y="3188237"/>
                <a:ext cx="37776" cy="32357"/>
                <a:chOff x="5264088" y="3188237"/>
                <a:chExt cx="37776" cy="32357"/>
              </a:xfrm>
            </p:grpSpPr>
            <p:sp>
              <p:nvSpPr>
                <p:cNvPr id="12595" name="Google Shape;12595;p8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87"/>
              <p:cNvGrpSpPr/>
              <p:nvPr/>
            </p:nvGrpSpPr>
            <p:grpSpPr>
              <a:xfrm>
                <a:off x="5585758" y="3237425"/>
                <a:ext cx="37878" cy="32357"/>
                <a:chOff x="5585758" y="3237425"/>
                <a:chExt cx="37878" cy="32357"/>
              </a:xfrm>
            </p:grpSpPr>
            <p:sp>
              <p:nvSpPr>
                <p:cNvPr id="12598" name="Google Shape;12598;p8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87"/>
              <p:cNvGrpSpPr/>
              <p:nvPr/>
            </p:nvGrpSpPr>
            <p:grpSpPr>
              <a:xfrm>
                <a:off x="4874196" y="3291088"/>
                <a:ext cx="37878" cy="32451"/>
                <a:chOff x="4874196" y="3291088"/>
                <a:chExt cx="37878" cy="32451"/>
              </a:xfrm>
            </p:grpSpPr>
            <p:sp>
              <p:nvSpPr>
                <p:cNvPr id="12601" name="Google Shape;12601;p8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87"/>
              <p:cNvGrpSpPr/>
              <p:nvPr/>
            </p:nvGrpSpPr>
            <p:grpSpPr>
              <a:xfrm>
                <a:off x="5197770" y="3785466"/>
                <a:ext cx="37783" cy="32427"/>
                <a:chOff x="5197770" y="3785466"/>
                <a:chExt cx="37783" cy="32427"/>
              </a:xfrm>
            </p:grpSpPr>
            <p:sp>
              <p:nvSpPr>
                <p:cNvPr id="12604" name="Google Shape;12604;p8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87"/>
              <p:cNvGrpSpPr/>
              <p:nvPr/>
            </p:nvGrpSpPr>
            <p:grpSpPr>
              <a:xfrm>
                <a:off x="5177699" y="3492117"/>
                <a:ext cx="37776" cy="32357"/>
                <a:chOff x="5177699" y="3492117"/>
                <a:chExt cx="37776" cy="32357"/>
              </a:xfrm>
            </p:grpSpPr>
            <p:sp>
              <p:nvSpPr>
                <p:cNvPr id="12607" name="Google Shape;12607;p8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87"/>
              <p:cNvGrpSpPr/>
              <p:nvPr/>
            </p:nvGrpSpPr>
            <p:grpSpPr>
              <a:xfrm>
                <a:off x="5349431" y="3622346"/>
                <a:ext cx="37870" cy="32380"/>
                <a:chOff x="5349431" y="3622346"/>
                <a:chExt cx="37870" cy="32380"/>
              </a:xfrm>
            </p:grpSpPr>
            <p:sp>
              <p:nvSpPr>
                <p:cNvPr id="12610" name="Google Shape;12610;p8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87"/>
              <p:cNvGrpSpPr/>
              <p:nvPr/>
            </p:nvGrpSpPr>
            <p:grpSpPr>
              <a:xfrm>
                <a:off x="5068855" y="3563980"/>
                <a:ext cx="53954" cy="46223"/>
                <a:chOff x="5068855" y="3563980"/>
                <a:chExt cx="53954" cy="46223"/>
              </a:xfrm>
            </p:grpSpPr>
            <p:sp>
              <p:nvSpPr>
                <p:cNvPr id="12613" name="Google Shape;12613;p8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5" name="Google Shape;12615;p87"/>
              <p:cNvGrpSpPr/>
              <p:nvPr/>
            </p:nvGrpSpPr>
            <p:grpSpPr>
              <a:xfrm>
                <a:off x="5037654" y="3392507"/>
                <a:ext cx="37870" cy="32451"/>
                <a:chOff x="5037654" y="3392507"/>
                <a:chExt cx="37870" cy="32451"/>
              </a:xfrm>
            </p:grpSpPr>
            <p:sp>
              <p:nvSpPr>
                <p:cNvPr id="12616" name="Google Shape;12616;p8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87"/>
              <p:cNvGrpSpPr/>
              <p:nvPr/>
            </p:nvGrpSpPr>
            <p:grpSpPr>
              <a:xfrm>
                <a:off x="5456560" y="3368629"/>
                <a:ext cx="37870" cy="32451"/>
                <a:chOff x="5456560" y="3368629"/>
                <a:chExt cx="37870" cy="32451"/>
              </a:xfrm>
            </p:grpSpPr>
            <p:sp>
              <p:nvSpPr>
                <p:cNvPr id="12619" name="Google Shape;12619;p8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1" name="Google Shape;12621;p87"/>
              <p:cNvGrpSpPr/>
              <p:nvPr/>
            </p:nvGrpSpPr>
            <p:grpSpPr>
              <a:xfrm>
                <a:off x="4755749" y="3501516"/>
                <a:ext cx="46246" cy="39608"/>
                <a:chOff x="4755749" y="3501516"/>
                <a:chExt cx="46246" cy="39608"/>
              </a:xfrm>
            </p:grpSpPr>
            <p:sp>
              <p:nvSpPr>
                <p:cNvPr id="12622" name="Google Shape;12622;p8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87"/>
              <p:cNvGrpSpPr/>
              <p:nvPr/>
            </p:nvGrpSpPr>
            <p:grpSpPr>
              <a:xfrm>
                <a:off x="4681346" y="3485582"/>
                <a:ext cx="37783" cy="32427"/>
                <a:chOff x="4681346" y="3485582"/>
                <a:chExt cx="37783" cy="32427"/>
              </a:xfrm>
            </p:grpSpPr>
            <p:sp>
              <p:nvSpPr>
                <p:cNvPr id="12625" name="Google Shape;12625;p8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87"/>
              <p:cNvGrpSpPr/>
              <p:nvPr/>
            </p:nvGrpSpPr>
            <p:grpSpPr>
              <a:xfrm>
                <a:off x="4767067" y="3291088"/>
                <a:ext cx="37878" cy="32451"/>
                <a:chOff x="4767067" y="3291088"/>
                <a:chExt cx="37878" cy="32451"/>
              </a:xfrm>
            </p:grpSpPr>
            <p:sp>
              <p:nvSpPr>
                <p:cNvPr id="12628" name="Google Shape;12628;p8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87"/>
              <p:cNvGrpSpPr/>
              <p:nvPr/>
            </p:nvGrpSpPr>
            <p:grpSpPr>
              <a:xfrm>
                <a:off x="4687819" y="3405539"/>
                <a:ext cx="37776" cy="32451"/>
                <a:chOff x="4687819" y="3405539"/>
                <a:chExt cx="37776" cy="32451"/>
              </a:xfrm>
            </p:grpSpPr>
            <p:sp>
              <p:nvSpPr>
                <p:cNvPr id="12631" name="Google Shape;12631;p8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87"/>
              <p:cNvGrpSpPr/>
              <p:nvPr/>
            </p:nvGrpSpPr>
            <p:grpSpPr>
              <a:xfrm>
                <a:off x="4923101" y="3444809"/>
                <a:ext cx="52813" cy="45318"/>
                <a:chOff x="4923101" y="3444809"/>
                <a:chExt cx="52813" cy="45318"/>
              </a:xfrm>
            </p:grpSpPr>
            <p:sp>
              <p:nvSpPr>
                <p:cNvPr id="12634" name="Google Shape;12634;p8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87"/>
              <p:cNvGrpSpPr/>
              <p:nvPr/>
            </p:nvGrpSpPr>
            <p:grpSpPr>
              <a:xfrm>
                <a:off x="4846040" y="3654750"/>
                <a:ext cx="31405" cy="26993"/>
                <a:chOff x="4846040" y="3654750"/>
                <a:chExt cx="31405" cy="26993"/>
              </a:xfrm>
            </p:grpSpPr>
            <p:sp>
              <p:nvSpPr>
                <p:cNvPr id="12637" name="Google Shape;12637;p8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87"/>
              <p:cNvGrpSpPr/>
              <p:nvPr/>
            </p:nvGrpSpPr>
            <p:grpSpPr>
              <a:xfrm>
                <a:off x="4925673" y="3691700"/>
                <a:ext cx="40253" cy="34472"/>
                <a:chOff x="4925673" y="3691700"/>
                <a:chExt cx="40253" cy="34472"/>
              </a:xfrm>
            </p:grpSpPr>
            <p:sp>
              <p:nvSpPr>
                <p:cNvPr id="12640" name="Google Shape;12640;p8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87"/>
              <p:cNvGrpSpPr/>
              <p:nvPr/>
            </p:nvGrpSpPr>
            <p:grpSpPr>
              <a:xfrm>
                <a:off x="4894653" y="3740848"/>
                <a:ext cx="31405" cy="26906"/>
                <a:chOff x="4894653" y="3740848"/>
                <a:chExt cx="31405" cy="26906"/>
              </a:xfrm>
            </p:grpSpPr>
            <p:sp>
              <p:nvSpPr>
                <p:cNvPr id="12643" name="Google Shape;12643;p8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87"/>
              <p:cNvGrpSpPr/>
              <p:nvPr/>
            </p:nvGrpSpPr>
            <p:grpSpPr>
              <a:xfrm>
                <a:off x="4962300" y="3696348"/>
                <a:ext cx="38255" cy="32773"/>
                <a:chOff x="4962300" y="3696348"/>
                <a:chExt cx="38255" cy="32773"/>
              </a:xfrm>
            </p:grpSpPr>
            <p:sp>
              <p:nvSpPr>
                <p:cNvPr id="12646" name="Google Shape;12646;p8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87"/>
              <p:cNvGrpSpPr/>
              <p:nvPr/>
            </p:nvGrpSpPr>
            <p:grpSpPr>
              <a:xfrm>
                <a:off x="4980185" y="3743349"/>
                <a:ext cx="31499" cy="26969"/>
                <a:chOff x="4980185" y="3743349"/>
                <a:chExt cx="31499" cy="26969"/>
              </a:xfrm>
            </p:grpSpPr>
            <p:sp>
              <p:nvSpPr>
                <p:cNvPr id="12649" name="Google Shape;12649;p8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87"/>
              <p:cNvGrpSpPr/>
              <p:nvPr/>
            </p:nvGrpSpPr>
            <p:grpSpPr>
              <a:xfrm>
                <a:off x="5013768" y="3734312"/>
                <a:ext cx="31499" cy="26969"/>
                <a:chOff x="5013768" y="3734312"/>
                <a:chExt cx="31499" cy="26969"/>
              </a:xfrm>
            </p:grpSpPr>
            <p:sp>
              <p:nvSpPr>
                <p:cNvPr id="12652" name="Google Shape;12652;p8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7"/>
              <p:cNvGrpSpPr/>
              <p:nvPr/>
            </p:nvGrpSpPr>
            <p:grpSpPr>
              <a:xfrm>
                <a:off x="5036703" y="3764545"/>
                <a:ext cx="31499" cy="26898"/>
                <a:chOff x="5036703" y="3764545"/>
                <a:chExt cx="31499" cy="26898"/>
              </a:xfrm>
            </p:grpSpPr>
            <p:sp>
              <p:nvSpPr>
                <p:cNvPr id="12655" name="Google Shape;12655;p8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87"/>
              <p:cNvGrpSpPr/>
              <p:nvPr/>
            </p:nvGrpSpPr>
            <p:grpSpPr>
              <a:xfrm>
                <a:off x="4953546" y="3768352"/>
                <a:ext cx="31405" cy="26898"/>
                <a:chOff x="4953546" y="3768352"/>
                <a:chExt cx="31405" cy="26898"/>
              </a:xfrm>
            </p:grpSpPr>
            <p:sp>
              <p:nvSpPr>
                <p:cNvPr id="12658" name="Google Shape;12658;p8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87"/>
              <p:cNvGrpSpPr/>
              <p:nvPr/>
            </p:nvGrpSpPr>
            <p:grpSpPr>
              <a:xfrm>
                <a:off x="4964770" y="3814016"/>
                <a:ext cx="31499" cy="26993"/>
                <a:chOff x="4964770" y="3814016"/>
                <a:chExt cx="31499" cy="26993"/>
              </a:xfrm>
            </p:grpSpPr>
            <p:sp>
              <p:nvSpPr>
                <p:cNvPr id="12661" name="Google Shape;12661;p8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87"/>
              <p:cNvGrpSpPr/>
              <p:nvPr/>
            </p:nvGrpSpPr>
            <p:grpSpPr>
              <a:xfrm>
                <a:off x="4923290" y="3800504"/>
                <a:ext cx="31468" cy="26898"/>
                <a:chOff x="4923290" y="3800504"/>
                <a:chExt cx="31468" cy="26898"/>
              </a:xfrm>
            </p:grpSpPr>
            <p:sp>
              <p:nvSpPr>
                <p:cNvPr id="12664" name="Google Shape;12664;p8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87"/>
              <p:cNvGrpSpPr/>
              <p:nvPr/>
            </p:nvGrpSpPr>
            <p:grpSpPr>
              <a:xfrm>
                <a:off x="5108534" y="3650943"/>
                <a:ext cx="31405" cy="26993"/>
                <a:chOff x="5108534" y="3650943"/>
                <a:chExt cx="31405" cy="26993"/>
              </a:xfrm>
            </p:grpSpPr>
            <p:sp>
              <p:nvSpPr>
                <p:cNvPr id="12667" name="Google Shape;12667;p8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87"/>
              <p:cNvGrpSpPr/>
              <p:nvPr/>
            </p:nvGrpSpPr>
            <p:grpSpPr>
              <a:xfrm>
                <a:off x="5119380" y="3760739"/>
                <a:ext cx="31499" cy="26993"/>
                <a:chOff x="5119380" y="3760739"/>
                <a:chExt cx="31499" cy="26993"/>
              </a:xfrm>
            </p:grpSpPr>
            <p:sp>
              <p:nvSpPr>
                <p:cNvPr id="12670" name="Google Shape;12670;p8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87"/>
              <p:cNvGrpSpPr/>
              <p:nvPr/>
            </p:nvGrpSpPr>
            <p:grpSpPr>
              <a:xfrm>
                <a:off x="5119380" y="3788235"/>
                <a:ext cx="31499" cy="26993"/>
                <a:chOff x="5119380" y="3788235"/>
                <a:chExt cx="31499" cy="26993"/>
              </a:xfrm>
            </p:grpSpPr>
            <p:sp>
              <p:nvSpPr>
                <p:cNvPr id="12673" name="Google Shape;12673;p8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87"/>
              <p:cNvGrpSpPr/>
              <p:nvPr/>
            </p:nvGrpSpPr>
            <p:grpSpPr>
              <a:xfrm>
                <a:off x="5158005" y="3875284"/>
                <a:ext cx="31405" cy="27001"/>
                <a:chOff x="5158005" y="3875284"/>
                <a:chExt cx="31405" cy="27001"/>
              </a:xfrm>
            </p:grpSpPr>
            <p:sp>
              <p:nvSpPr>
                <p:cNvPr id="12676" name="Google Shape;12676;p8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8" name="Google Shape;12678;p87"/>
              <p:cNvGrpSpPr/>
              <p:nvPr/>
            </p:nvGrpSpPr>
            <p:grpSpPr>
              <a:xfrm>
                <a:off x="5233163" y="3764545"/>
                <a:ext cx="31499" cy="26898"/>
                <a:chOff x="5233163" y="3764545"/>
                <a:chExt cx="31499" cy="26898"/>
              </a:xfrm>
            </p:grpSpPr>
            <p:sp>
              <p:nvSpPr>
                <p:cNvPr id="12679" name="Google Shape;12679;p8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1" name="Google Shape;12681;p87"/>
              <p:cNvGrpSpPr/>
              <p:nvPr/>
            </p:nvGrpSpPr>
            <p:grpSpPr>
              <a:xfrm>
                <a:off x="5276168" y="3805545"/>
                <a:ext cx="31499" cy="26906"/>
                <a:chOff x="5276168" y="3805545"/>
                <a:chExt cx="31499" cy="26906"/>
              </a:xfrm>
            </p:grpSpPr>
            <p:sp>
              <p:nvSpPr>
                <p:cNvPr id="12682" name="Google Shape;12682;p8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87"/>
              <p:cNvGrpSpPr/>
              <p:nvPr/>
            </p:nvGrpSpPr>
            <p:grpSpPr>
              <a:xfrm>
                <a:off x="5294053" y="3851933"/>
                <a:ext cx="31405" cy="26945"/>
                <a:chOff x="5294053" y="3851933"/>
                <a:chExt cx="31405" cy="26945"/>
              </a:xfrm>
            </p:grpSpPr>
            <p:sp>
              <p:nvSpPr>
                <p:cNvPr id="12685" name="Google Shape;12685;p8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7"/>
              <p:cNvGrpSpPr/>
              <p:nvPr/>
            </p:nvGrpSpPr>
            <p:grpSpPr>
              <a:xfrm>
                <a:off x="5341723" y="3851902"/>
                <a:ext cx="31405" cy="26977"/>
                <a:chOff x="5341723" y="3851902"/>
                <a:chExt cx="31405" cy="26977"/>
              </a:xfrm>
            </p:grpSpPr>
            <p:sp>
              <p:nvSpPr>
                <p:cNvPr id="12688" name="Google Shape;12688;p8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87"/>
              <p:cNvGrpSpPr/>
              <p:nvPr/>
            </p:nvGrpSpPr>
            <p:grpSpPr>
              <a:xfrm>
                <a:off x="5054871" y="3507855"/>
                <a:ext cx="31405" cy="26993"/>
                <a:chOff x="5054871" y="3507855"/>
                <a:chExt cx="31405" cy="26993"/>
              </a:xfrm>
            </p:grpSpPr>
            <p:sp>
              <p:nvSpPr>
                <p:cNvPr id="12691" name="Google Shape;12691;p8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7"/>
              <p:cNvGrpSpPr/>
              <p:nvPr/>
            </p:nvGrpSpPr>
            <p:grpSpPr>
              <a:xfrm>
                <a:off x="4876579" y="3675325"/>
                <a:ext cx="31405" cy="26969"/>
                <a:chOff x="4876579" y="3675325"/>
                <a:chExt cx="31405" cy="26969"/>
              </a:xfrm>
            </p:grpSpPr>
            <p:sp>
              <p:nvSpPr>
                <p:cNvPr id="12694" name="Google Shape;12694;p8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87"/>
              <p:cNvGrpSpPr/>
              <p:nvPr/>
            </p:nvGrpSpPr>
            <p:grpSpPr>
              <a:xfrm>
                <a:off x="4842233" y="3688333"/>
                <a:ext cx="31405" cy="26993"/>
                <a:chOff x="4842233" y="3688333"/>
                <a:chExt cx="31405" cy="26993"/>
              </a:xfrm>
            </p:grpSpPr>
            <p:sp>
              <p:nvSpPr>
                <p:cNvPr id="12697" name="Google Shape;12697;p8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87"/>
              <p:cNvGrpSpPr/>
              <p:nvPr/>
            </p:nvGrpSpPr>
            <p:grpSpPr>
              <a:xfrm>
                <a:off x="5187876" y="3608032"/>
                <a:ext cx="31405" cy="27001"/>
                <a:chOff x="5187876" y="3608032"/>
                <a:chExt cx="31405" cy="27001"/>
              </a:xfrm>
            </p:grpSpPr>
            <p:sp>
              <p:nvSpPr>
                <p:cNvPr id="12700" name="Google Shape;12700;p8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2" name="Google Shape;12702;p8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4" name="Google Shape;12704;p87"/>
              <p:cNvGrpSpPr/>
              <p:nvPr/>
            </p:nvGrpSpPr>
            <p:grpSpPr>
              <a:xfrm>
                <a:off x="5269224" y="3304167"/>
                <a:ext cx="40253" cy="34402"/>
                <a:chOff x="5269224" y="3304167"/>
                <a:chExt cx="40253" cy="34402"/>
              </a:xfrm>
            </p:grpSpPr>
            <p:sp>
              <p:nvSpPr>
                <p:cNvPr id="12705" name="Google Shape;12705;p8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87"/>
              <p:cNvGrpSpPr/>
              <p:nvPr/>
            </p:nvGrpSpPr>
            <p:grpSpPr>
              <a:xfrm>
                <a:off x="5327354" y="3476615"/>
                <a:ext cx="49864" cy="42723"/>
                <a:chOff x="5327354" y="3476615"/>
                <a:chExt cx="49864" cy="42723"/>
              </a:xfrm>
            </p:grpSpPr>
            <p:sp>
              <p:nvSpPr>
                <p:cNvPr id="12708" name="Google Shape;12708;p8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0" name="Google Shape;12710;p8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2" name="Google Shape;12712;p87"/>
              <p:cNvGrpSpPr/>
              <p:nvPr/>
            </p:nvGrpSpPr>
            <p:grpSpPr>
              <a:xfrm>
                <a:off x="5341723" y="3775957"/>
                <a:ext cx="31405" cy="26898"/>
                <a:chOff x="5341723" y="3775957"/>
                <a:chExt cx="31405" cy="26898"/>
              </a:xfrm>
            </p:grpSpPr>
            <p:sp>
              <p:nvSpPr>
                <p:cNvPr id="12713" name="Google Shape;12713;p8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87"/>
              <p:cNvGrpSpPr/>
              <p:nvPr/>
            </p:nvGrpSpPr>
            <p:grpSpPr>
              <a:xfrm>
                <a:off x="5439053" y="3699274"/>
                <a:ext cx="31405" cy="26898"/>
                <a:chOff x="5439053" y="3699274"/>
                <a:chExt cx="31405" cy="26898"/>
              </a:xfrm>
            </p:grpSpPr>
            <p:sp>
              <p:nvSpPr>
                <p:cNvPr id="12716" name="Google Shape;12716;p8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87"/>
              <p:cNvGrpSpPr/>
              <p:nvPr/>
            </p:nvGrpSpPr>
            <p:grpSpPr>
              <a:xfrm>
                <a:off x="5412414" y="3622307"/>
                <a:ext cx="31499" cy="26993"/>
                <a:chOff x="5412414" y="3622307"/>
                <a:chExt cx="31499" cy="26993"/>
              </a:xfrm>
            </p:grpSpPr>
            <p:sp>
              <p:nvSpPr>
                <p:cNvPr id="12719" name="Google Shape;12719;p8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87"/>
              <p:cNvGrpSpPr/>
              <p:nvPr/>
            </p:nvGrpSpPr>
            <p:grpSpPr>
              <a:xfrm>
                <a:off x="5476254" y="3473949"/>
                <a:ext cx="26835" cy="26930"/>
                <a:chOff x="5476254" y="3473949"/>
                <a:chExt cx="26835" cy="26930"/>
              </a:xfrm>
            </p:grpSpPr>
            <p:sp>
              <p:nvSpPr>
                <p:cNvPr id="12722" name="Google Shape;12722;p8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7"/>
              <p:cNvGrpSpPr/>
              <p:nvPr/>
            </p:nvGrpSpPr>
            <p:grpSpPr>
              <a:xfrm>
                <a:off x="5564547" y="3481594"/>
                <a:ext cx="31397" cy="26898"/>
                <a:chOff x="5564547" y="3481594"/>
                <a:chExt cx="31397" cy="26898"/>
              </a:xfrm>
            </p:grpSpPr>
            <p:sp>
              <p:nvSpPr>
                <p:cNvPr id="12725" name="Google Shape;12725;p8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87"/>
              <p:cNvGrpSpPr/>
              <p:nvPr/>
            </p:nvGrpSpPr>
            <p:grpSpPr>
              <a:xfrm>
                <a:off x="5534101" y="3470174"/>
                <a:ext cx="31397" cy="26906"/>
                <a:chOff x="5534101" y="3470174"/>
                <a:chExt cx="31397" cy="26906"/>
              </a:xfrm>
            </p:grpSpPr>
            <p:sp>
              <p:nvSpPr>
                <p:cNvPr id="12728" name="Google Shape;12728;p8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87"/>
              <p:cNvGrpSpPr/>
              <p:nvPr/>
            </p:nvGrpSpPr>
            <p:grpSpPr>
              <a:xfrm>
                <a:off x="5610879" y="3314486"/>
                <a:ext cx="31499" cy="26938"/>
                <a:chOff x="5610879" y="3314486"/>
                <a:chExt cx="31499" cy="26938"/>
              </a:xfrm>
            </p:grpSpPr>
            <p:sp>
              <p:nvSpPr>
                <p:cNvPr id="12731" name="Google Shape;12731;p8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87"/>
              <p:cNvGrpSpPr/>
              <p:nvPr/>
            </p:nvGrpSpPr>
            <p:grpSpPr>
              <a:xfrm>
                <a:off x="4834525" y="3501382"/>
                <a:ext cx="31499" cy="26898"/>
                <a:chOff x="4834525" y="3501382"/>
                <a:chExt cx="31499" cy="26898"/>
              </a:xfrm>
            </p:grpSpPr>
            <p:sp>
              <p:nvSpPr>
                <p:cNvPr id="12734" name="Google Shape;12734;p8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6" name="Google Shape;12736;p87"/>
              <p:cNvGrpSpPr/>
              <p:nvPr/>
            </p:nvGrpSpPr>
            <p:grpSpPr>
              <a:xfrm>
                <a:off x="4898460" y="3580158"/>
                <a:ext cx="31405" cy="26898"/>
                <a:chOff x="4898460" y="3580158"/>
                <a:chExt cx="31405" cy="26898"/>
              </a:xfrm>
            </p:grpSpPr>
            <p:sp>
              <p:nvSpPr>
                <p:cNvPr id="12737" name="Google Shape;12737;p8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87"/>
              <p:cNvGrpSpPr/>
              <p:nvPr/>
            </p:nvGrpSpPr>
            <p:grpSpPr>
              <a:xfrm>
                <a:off x="4882667" y="3608032"/>
                <a:ext cx="31499" cy="27001"/>
                <a:chOff x="4882667" y="3608032"/>
                <a:chExt cx="31499" cy="27001"/>
              </a:xfrm>
            </p:grpSpPr>
            <p:sp>
              <p:nvSpPr>
                <p:cNvPr id="12740" name="Google Shape;12740;p8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7"/>
              <p:cNvGrpSpPr/>
              <p:nvPr/>
            </p:nvGrpSpPr>
            <p:grpSpPr>
              <a:xfrm>
                <a:off x="4843373" y="3631407"/>
                <a:ext cx="16273" cy="16186"/>
                <a:chOff x="4843373" y="3631407"/>
                <a:chExt cx="16273" cy="16186"/>
              </a:xfrm>
            </p:grpSpPr>
            <p:sp>
              <p:nvSpPr>
                <p:cNvPr id="12743" name="Google Shape;12743;p8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87"/>
              <p:cNvGrpSpPr/>
              <p:nvPr/>
            </p:nvGrpSpPr>
            <p:grpSpPr>
              <a:xfrm>
                <a:off x="4727773" y="3591578"/>
                <a:ext cx="31499" cy="26898"/>
                <a:chOff x="4727773" y="3591578"/>
                <a:chExt cx="31499" cy="26898"/>
              </a:xfrm>
            </p:grpSpPr>
            <p:sp>
              <p:nvSpPr>
                <p:cNvPr id="12746" name="Google Shape;12746;p8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8" name="Google Shape;12748;p8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0" name="Google Shape;12750;p87"/>
              <p:cNvGrpSpPr/>
              <p:nvPr/>
            </p:nvGrpSpPr>
            <p:grpSpPr>
              <a:xfrm>
                <a:off x="4609421" y="3577398"/>
                <a:ext cx="31499" cy="27001"/>
                <a:chOff x="4609421" y="3577398"/>
                <a:chExt cx="31499" cy="27001"/>
              </a:xfrm>
            </p:grpSpPr>
            <p:sp>
              <p:nvSpPr>
                <p:cNvPr id="12751" name="Google Shape;12751;p8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87"/>
              <p:cNvGrpSpPr/>
              <p:nvPr/>
            </p:nvGrpSpPr>
            <p:grpSpPr>
              <a:xfrm>
                <a:off x="4649289" y="3577398"/>
                <a:ext cx="31499" cy="27001"/>
                <a:chOff x="4649289" y="3577398"/>
                <a:chExt cx="31499" cy="27001"/>
              </a:xfrm>
            </p:grpSpPr>
            <p:sp>
              <p:nvSpPr>
                <p:cNvPr id="12754" name="Google Shape;12754;p8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87"/>
              <p:cNvGrpSpPr/>
              <p:nvPr/>
            </p:nvGrpSpPr>
            <p:grpSpPr>
              <a:xfrm>
                <a:off x="4605614" y="3639523"/>
                <a:ext cx="31499" cy="26906"/>
                <a:chOff x="4605614" y="3639523"/>
                <a:chExt cx="31499" cy="26906"/>
              </a:xfrm>
            </p:grpSpPr>
            <p:sp>
              <p:nvSpPr>
                <p:cNvPr id="12757" name="Google Shape;12757;p8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9" name="Google Shape;12759;p87"/>
              <p:cNvGrpSpPr/>
              <p:nvPr/>
            </p:nvGrpSpPr>
            <p:grpSpPr>
              <a:xfrm>
                <a:off x="4785149" y="3618846"/>
                <a:ext cx="26930" cy="26843"/>
                <a:chOff x="4785149" y="3618846"/>
                <a:chExt cx="26930" cy="26843"/>
              </a:xfrm>
            </p:grpSpPr>
            <p:sp>
              <p:nvSpPr>
                <p:cNvPr id="12760" name="Google Shape;12760;p8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87"/>
              <p:cNvGrpSpPr/>
              <p:nvPr/>
            </p:nvGrpSpPr>
            <p:grpSpPr>
              <a:xfrm>
                <a:off x="4810167" y="3601567"/>
                <a:ext cx="31405" cy="26898"/>
                <a:chOff x="4810167" y="3601567"/>
                <a:chExt cx="31405" cy="26898"/>
              </a:xfrm>
            </p:grpSpPr>
            <p:sp>
              <p:nvSpPr>
                <p:cNvPr id="12763" name="Google Shape;12763;p8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87"/>
              <p:cNvGrpSpPr/>
              <p:nvPr/>
            </p:nvGrpSpPr>
            <p:grpSpPr>
              <a:xfrm>
                <a:off x="4831002" y="3373230"/>
                <a:ext cx="31405" cy="26898"/>
                <a:chOff x="4831002" y="3373230"/>
                <a:chExt cx="31405" cy="26898"/>
              </a:xfrm>
            </p:grpSpPr>
            <p:sp>
              <p:nvSpPr>
                <p:cNvPr id="12766" name="Google Shape;12766;p8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87"/>
              <p:cNvGrpSpPr/>
              <p:nvPr/>
            </p:nvGrpSpPr>
            <p:grpSpPr>
              <a:xfrm>
                <a:off x="4719311" y="3355054"/>
                <a:ext cx="31499" cy="27001"/>
                <a:chOff x="4719311" y="3355054"/>
                <a:chExt cx="31499" cy="27001"/>
              </a:xfrm>
            </p:grpSpPr>
            <p:sp>
              <p:nvSpPr>
                <p:cNvPr id="12769" name="Google Shape;12769;p8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87"/>
              <p:cNvGrpSpPr/>
              <p:nvPr/>
            </p:nvGrpSpPr>
            <p:grpSpPr>
              <a:xfrm>
                <a:off x="4798755" y="3450260"/>
                <a:ext cx="26930" cy="26930"/>
                <a:chOff x="4798755" y="3450260"/>
                <a:chExt cx="26930" cy="26930"/>
              </a:xfrm>
            </p:grpSpPr>
            <p:sp>
              <p:nvSpPr>
                <p:cNvPr id="12772" name="Google Shape;12772;p8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4" name="Google Shape;12774;p87"/>
              <p:cNvGrpSpPr/>
              <p:nvPr/>
            </p:nvGrpSpPr>
            <p:grpSpPr>
              <a:xfrm>
                <a:off x="4645576" y="3467555"/>
                <a:ext cx="31405" cy="26953"/>
                <a:chOff x="4645576" y="3467555"/>
                <a:chExt cx="31405" cy="26953"/>
              </a:xfrm>
            </p:grpSpPr>
            <p:sp>
              <p:nvSpPr>
                <p:cNvPr id="12775" name="Google Shape;12775;p8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87"/>
              <p:cNvGrpSpPr/>
              <p:nvPr/>
            </p:nvGrpSpPr>
            <p:grpSpPr>
              <a:xfrm>
                <a:off x="4687631" y="3583965"/>
                <a:ext cx="31499" cy="26898"/>
                <a:chOff x="4687631" y="3583965"/>
                <a:chExt cx="31499" cy="26898"/>
              </a:xfrm>
            </p:grpSpPr>
            <p:sp>
              <p:nvSpPr>
                <p:cNvPr id="12778" name="Google Shape;12778;p8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0" name="Google Shape;12780;p87"/>
              <p:cNvGrpSpPr/>
              <p:nvPr/>
            </p:nvGrpSpPr>
            <p:grpSpPr>
              <a:xfrm>
                <a:off x="4719311" y="3471314"/>
                <a:ext cx="31499" cy="27001"/>
                <a:chOff x="4719311" y="3471314"/>
                <a:chExt cx="31499" cy="27001"/>
              </a:xfrm>
            </p:grpSpPr>
            <p:sp>
              <p:nvSpPr>
                <p:cNvPr id="12781" name="Google Shape;12781;p8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3" name="Google Shape;12783;p87"/>
              <p:cNvGrpSpPr/>
              <p:nvPr/>
            </p:nvGrpSpPr>
            <p:grpSpPr>
              <a:xfrm>
                <a:off x="4719311" y="3434404"/>
                <a:ext cx="31499" cy="26898"/>
                <a:chOff x="4719311" y="3434404"/>
                <a:chExt cx="31499" cy="26898"/>
              </a:xfrm>
            </p:grpSpPr>
            <p:sp>
              <p:nvSpPr>
                <p:cNvPr id="12784" name="Google Shape;12784;p8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6" name="Google Shape;12786;p87"/>
              <p:cNvGrpSpPr/>
              <p:nvPr/>
            </p:nvGrpSpPr>
            <p:grpSpPr>
              <a:xfrm>
                <a:off x="4768876" y="3401772"/>
                <a:ext cx="31499" cy="26898"/>
                <a:chOff x="4768876" y="3401772"/>
                <a:chExt cx="31499" cy="26898"/>
              </a:xfrm>
            </p:grpSpPr>
            <p:sp>
              <p:nvSpPr>
                <p:cNvPr id="12787" name="Google Shape;12787;p8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87"/>
              <p:cNvGrpSpPr/>
              <p:nvPr/>
            </p:nvGrpSpPr>
            <p:grpSpPr>
              <a:xfrm>
                <a:off x="4762214" y="3471377"/>
                <a:ext cx="26938" cy="26938"/>
                <a:chOff x="4762214" y="3471377"/>
                <a:chExt cx="26938" cy="26938"/>
              </a:xfrm>
            </p:grpSpPr>
            <p:sp>
              <p:nvSpPr>
                <p:cNvPr id="12790" name="Google Shape;12790;p8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87"/>
              <p:cNvGrpSpPr/>
              <p:nvPr/>
            </p:nvGrpSpPr>
            <p:grpSpPr>
              <a:xfrm>
                <a:off x="4790473" y="3344782"/>
                <a:ext cx="31405" cy="26898"/>
                <a:chOff x="4790473" y="3344782"/>
                <a:chExt cx="31405" cy="26898"/>
              </a:xfrm>
            </p:grpSpPr>
            <p:sp>
              <p:nvSpPr>
                <p:cNvPr id="12793" name="Google Shape;12793;p8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5" name="Google Shape;12795;p87"/>
              <p:cNvGrpSpPr/>
              <p:nvPr/>
            </p:nvGrpSpPr>
            <p:grpSpPr>
              <a:xfrm>
                <a:off x="4823774" y="3950733"/>
                <a:ext cx="37398" cy="32034"/>
                <a:chOff x="4823774" y="3950733"/>
                <a:chExt cx="37398" cy="32034"/>
              </a:xfrm>
            </p:grpSpPr>
            <p:sp>
              <p:nvSpPr>
                <p:cNvPr id="12796" name="Google Shape;12796;p8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87"/>
              <p:cNvGrpSpPr/>
              <p:nvPr/>
            </p:nvGrpSpPr>
            <p:grpSpPr>
              <a:xfrm>
                <a:off x="4823396" y="4110566"/>
                <a:ext cx="31405" cy="26906"/>
                <a:chOff x="4823396" y="4110566"/>
                <a:chExt cx="31405" cy="26906"/>
              </a:xfrm>
            </p:grpSpPr>
            <p:sp>
              <p:nvSpPr>
                <p:cNvPr id="12799" name="Google Shape;12799;p8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87"/>
              <p:cNvGrpSpPr/>
              <p:nvPr/>
            </p:nvGrpSpPr>
            <p:grpSpPr>
              <a:xfrm>
                <a:off x="4838332" y="3821150"/>
                <a:ext cx="31499" cy="26898"/>
                <a:chOff x="4838332" y="3821150"/>
                <a:chExt cx="31499" cy="26898"/>
              </a:xfrm>
            </p:grpSpPr>
            <p:sp>
              <p:nvSpPr>
                <p:cNvPr id="12802" name="Google Shape;12802;p8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87"/>
              <p:cNvGrpSpPr/>
              <p:nvPr/>
            </p:nvGrpSpPr>
            <p:grpSpPr>
              <a:xfrm>
                <a:off x="4661275" y="3815007"/>
                <a:ext cx="36824" cy="31523"/>
                <a:chOff x="4661275" y="3815007"/>
                <a:chExt cx="36824" cy="31523"/>
              </a:xfrm>
            </p:grpSpPr>
            <p:sp>
              <p:nvSpPr>
                <p:cNvPr id="12805" name="Google Shape;12805;p8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87"/>
              <p:cNvGrpSpPr/>
              <p:nvPr/>
            </p:nvGrpSpPr>
            <p:grpSpPr>
              <a:xfrm>
                <a:off x="4558998" y="3851037"/>
                <a:ext cx="33591" cy="28699"/>
                <a:chOff x="4558998" y="3851037"/>
                <a:chExt cx="33591" cy="28699"/>
              </a:xfrm>
            </p:grpSpPr>
            <p:sp>
              <p:nvSpPr>
                <p:cNvPr id="12808" name="Google Shape;12808;p8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7"/>
              <p:cNvGrpSpPr/>
              <p:nvPr/>
            </p:nvGrpSpPr>
            <p:grpSpPr>
              <a:xfrm>
                <a:off x="4696762" y="3638587"/>
                <a:ext cx="33591" cy="28794"/>
                <a:chOff x="4696762" y="3638587"/>
                <a:chExt cx="33591" cy="28794"/>
              </a:xfrm>
            </p:grpSpPr>
            <p:sp>
              <p:nvSpPr>
                <p:cNvPr id="12811" name="Google Shape;12811;p8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87"/>
              <p:cNvGrpSpPr/>
              <p:nvPr/>
            </p:nvGrpSpPr>
            <p:grpSpPr>
              <a:xfrm>
                <a:off x="4929479" y="3939140"/>
                <a:ext cx="33497" cy="28692"/>
                <a:chOff x="4929479" y="3939140"/>
                <a:chExt cx="33497" cy="28692"/>
              </a:xfrm>
            </p:grpSpPr>
            <p:sp>
              <p:nvSpPr>
                <p:cNvPr id="12814" name="Google Shape;12814;p8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87"/>
              <p:cNvGrpSpPr/>
              <p:nvPr/>
            </p:nvGrpSpPr>
            <p:grpSpPr>
              <a:xfrm>
                <a:off x="4907119" y="3986039"/>
                <a:ext cx="33497" cy="28699"/>
                <a:chOff x="4907119" y="3986039"/>
                <a:chExt cx="33497" cy="28699"/>
              </a:xfrm>
            </p:grpSpPr>
            <p:sp>
              <p:nvSpPr>
                <p:cNvPr id="12817" name="Google Shape;12817;p8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87"/>
              <p:cNvGrpSpPr/>
              <p:nvPr/>
            </p:nvGrpSpPr>
            <p:grpSpPr>
              <a:xfrm>
                <a:off x="4911783" y="4048102"/>
                <a:ext cx="33591" cy="28762"/>
                <a:chOff x="4911783" y="4048102"/>
                <a:chExt cx="33591" cy="28762"/>
              </a:xfrm>
            </p:grpSpPr>
            <p:sp>
              <p:nvSpPr>
                <p:cNvPr id="12820" name="Google Shape;12820;p8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2" name="Google Shape;12822;p8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4" name="Google Shape;12824;p87"/>
              <p:cNvGrpSpPr/>
              <p:nvPr/>
            </p:nvGrpSpPr>
            <p:grpSpPr>
              <a:xfrm>
                <a:off x="4762623" y="3837847"/>
                <a:ext cx="42416" cy="36273"/>
                <a:chOff x="4762623" y="3837847"/>
                <a:chExt cx="42416" cy="36273"/>
              </a:xfrm>
            </p:grpSpPr>
            <p:sp>
              <p:nvSpPr>
                <p:cNvPr id="12825" name="Google Shape;12825;p8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87"/>
              <p:cNvGrpSpPr/>
              <p:nvPr/>
            </p:nvGrpSpPr>
            <p:grpSpPr>
              <a:xfrm>
                <a:off x="4746044" y="4104966"/>
                <a:ext cx="33497" cy="28699"/>
                <a:chOff x="4746044" y="4104966"/>
                <a:chExt cx="33497" cy="28699"/>
              </a:xfrm>
            </p:grpSpPr>
            <p:sp>
              <p:nvSpPr>
                <p:cNvPr id="12828" name="Google Shape;12828;p8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87"/>
              <p:cNvGrpSpPr/>
              <p:nvPr/>
            </p:nvGrpSpPr>
            <p:grpSpPr>
              <a:xfrm>
                <a:off x="4859646" y="4162554"/>
                <a:ext cx="33591" cy="28762"/>
                <a:chOff x="4859646" y="4162554"/>
                <a:chExt cx="33591" cy="28762"/>
              </a:xfrm>
            </p:grpSpPr>
            <p:sp>
              <p:nvSpPr>
                <p:cNvPr id="12831" name="Google Shape;12831;p8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33" name="Google Shape;12833;p87"/>
            <p:cNvGrpSpPr/>
            <p:nvPr/>
          </p:nvGrpSpPr>
          <p:grpSpPr>
            <a:xfrm>
              <a:off x="3597785" y="3274438"/>
              <a:ext cx="855610" cy="1122100"/>
              <a:chOff x="3597785" y="3274438"/>
              <a:chExt cx="855610" cy="1122100"/>
            </a:xfrm>
          </p:grpSpPr>
          <p:grpSp>
            <p:nvGrpSpPr>
              <p:cNvPr id="12834" name="Google Shape;12834;p87"/>
              <p:cNvGrpSpPr/>
              <p:nvPr/>
            </p:nvGrpSpPr>
            <p:grpSpPr>
              <a:xfrm>
                <a:off x="3617857" y="3284717"/>
                <a:ext cx="826785" cy="1099165"/>
                <a:chOff x="3617857" y="3284717"/>
                <a:chExt cx="826785" cy="1099165"/>
              </a:xfrm>
            </p:grpSpPr>
            <p:sp>
              <p:nvSpPr>
                <p:cNvPr id="12835" name="Google Shape;12835;p8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87"/>
              <p:cNvGrpSpPr/>
              <p:nvPr/>
            </p:nvGrpSpPr>
            <p:grpSpPr>
              <a:xfrm>
                <a:off x="4180904" y="4251758"/>
                <a:ext cx="37783" cy="32420"/>
                <a:chOff x="4180904" y="4251758"/>
                <a:chExt cx="37783" cy="32420"/>
              </a:xfrm>
            </p:grpSpPr>
            <p:sp>
              <p:nvSpPr>
                <p:cNvPr id="12892" name="Google Shape;12892;p8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87"/>
              <p:cNvGrpSpPr/>
              <p:nvPr/>
            </p:nvGrpSpPr>
            <p:grpSpPr>
              <a:xfrm>
                <a:off x="4201644" y="4081324"/>
                <a:ext cx="37783" cy="32364"/>
                <a:chOff x="4201644" y="4081324"/>
                <a:chExt cx="37783" cy="32364"/>
              </a:xfrm>
            </p:grpSpPr>
            <p:sp>
              <p:nvSpPr>
                <p:cNvPr id="12895" name="Google Shape;12895;p8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7" name="Google Shape;12897;p87"/>
              <p:cNvGrpSpPr/>
              <p:nvPr/>
            </p:nvGrpSpPr>
            <p:grpSpPr>
              <a:xfrm>
                <a:off x="4284416" y="3887428"/>
                <a:ext cx="37783" cy="32451"/>
                <a:chOff x="4284416" y="3887428"/>
                <a:chExt cx="37783" cy="32451"/>
              </a:xfrm>
            </p:grpSpPr>
            <p:sp>
              <p:nvSpPr>
                <p:cNvPr id="12898" name="Google Shape;12898;p8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87"/>
              <p:cNvGrpSpPr/>
              <p:nvPr/>
            </p:nvGrpSpPr>
            <p:grpSpPr>
              <a:xfrm>
                <a:off x="4223721" y="3860404"/>
                <a:ext cx="37870" cy="32364"/>
                <a:chOff x="4223721" y="3860404"/>
                <a:chExt cx="37870" cy="32364"/>
              </a:xfrm>
            </p:grpSpPr>
            <p:sp>
              <p:nvSpPr>
                <p:cNvPr id="12901" name="Google Shape;12901;p8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87"/>
              <p:cNvGrpSpPr/>
              <p:nvPr/>
            </p:nvGrpSpPr>
            <p:grpSpPr>
              <a:xfrm>
                <a:off x="4104889" y="3699242"/>
                <a:ext cx="37776" cy="32357"/>
                <a:chOff x="4104889" y="3699242"/>
                <a:chExt cx="37776" cy="32357"/>
              </a:xfrm>
            </p:grpSpPr>
            <p:sp>
              <p:nvSpPr>
                <p:cNvPr id="12904" name="Google Shape;12904;p8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87"/>
              <p:cNvGrpSpPr/>
              <p:nvPr/>
            </p:nvGrpSpPr>
            <p:grpSpPr>
              <a:xfrm>
                <a:off x="4143608" y="3475121"/>
                <a:ext cx="37878" cy="32420"/>
                <a:chOff x="4143608" y="3475121"/>
                <a:chExt cx="37878" cy="32420"/>
              </a:xfrm>
            </p:grpSpPr>
            <p:sp>
              <p:nvSpPr>
                <p:cNvPr id="12907" name="Google Shape;12907;p8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9" name="Google Shape;12909;p87"/>
              <p:cNvGrpSpPr/>
              <p:nvPr/>
            </p:nvGrpSpPr>
            <p:grpSpPr>
              <a:xfrm>
                <a:off x="4217248" y="3570893"/>
                <a:ext cx="37776" cy="32364"/>
                <a:chOff x="4217248" y="3570893"/>
                <a:chExt cx="37776" cy="32364"/>
              </a:xfrm>
            </p:grpSpPr>
            <p:sp>
              <p:nvSpPr>
                <p:cNvPr id="12910" name="Google Shape;12910;p8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2" name="Google Shape;12912;p87"/>
              <p:cNvGrpSpPr/>
              <p:nvPr/>
            </p:nvGrpSpPr>
            <p:grpSpPr>
              <a:xfrm>
                <a:off x="4255307" y="3431612"/>
                <a:ext cx="37776" cy="32451"/>
                <a:chOff x="4255307" y="3431612"/>
                <a:chExt cx="37776" cy="32451"/>
              </a:xfrm>
            </p:grpSpPr>
            <p:sp>
              <p:nvSpPr>
                <p:cNvPr id="12913" name="Google Shape;12913;p8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87"/>
              <p:cNvGrpSpPr/>
              <p:nvPr/>
            </p:nvGrpSpPr>
            <p:grpSpPr>
              <a:xfrm>
                <a:off x="3853052" y="3577398"/>
                <a:ext cx="37776" cy="32420"/>
                <a:chOff x="3853052" y="3577398"/>
                <a:chExt cx="37776" cy="32420"/>
              </a:xfrm>
            </p:grpSpPr>
            <p:sp>
              <p:nvSpPr>
                <p:cNvPr id="12916" name="Google Shape;12916;p8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87"/>
              <p:cNvGrpSpPr/>
              <p:nvPr/>
            </p:nvGrpSpPr>
            <p:grpSpPr>
              <a:xfrm>
                <a:off x="4039908" y="3412107"/>
                <a:ext cx="37776" cy="32357"/>
                <a:chOff x="4039908" y="3412107"/>
                <a:chExt cx="37776" cy="32357"/>
              </a:xfrm>
            </p:grpSpPr>
            <p:sp>
              <p:nvSpPr>
                <p:cNvPr id="12919" name="Google Shape;12919;p8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87"/>
              <p:cNvGrpSpPr/>
              <p:nvPr/>
            </p:nvGrpSpPr>
            <p:grpSpPr>
              <a:xfrm>
                <a:off x="4017360" y="3342061"/>
                <a:ext cx="37870" cy="32380"/>
                <a:chOff x="4017360" y="3342061"/>
                <a:chExt cx="37870" cy="32380"/>
              </a:xfrm>
            </p:grpSpPr>
            <p:sp>
              <p:nvSpPr>
                <p:cNvPr id="12922" name="Google Shape;12922;p8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4" name="Google Shape;12924;p8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6" name="Google Shape;12926;p87"/>
              <p:cNvGrpSpPr/>
              <p:nvPr/>
            </p:nvGrpSpPr>
            <p:grpSpPr>
              <a:xfrm>
                <a:off x="3750870" y="3418650"/>
                <a:ext cx="37776" cy="32380"/>
                <a:chOff x="3750870" y="3418650"/>
                <a:chExt cx="37776" cy="32380"/>
              </a:xfrm>
            </p:grpSpPr>
            <p:sp>
              <p:nvSpPr>
                <p:cNvPr id="12927" name="Google Shape;12927;p8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87"/>
              <p:cNvGrpSpPr/>
              <p:nvPr/>
            </p:nvGrpSpPr>
            <p:grpSpPr>
              <a:xfrm>
                <a:off x="3632509" y="3274438"/>
                <a:ext cx="37783" cy="32357"/>
                <a:chOff x="3632509" y="3274438"/>
                <a:chExt cx="37783" cy="32357"/>
              </a:xfrm>
            </p:grpSpPr>
            <p:sp>
              <p:nvSpPr>
                <p:cNvPr id="12930" name="Google Shape;12930;p8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87"/>
              <p:cNvGrpSpPr/>
              <p:nvPr/>
            </p:nvGrpSpPr>
            <p:grpSpPr>
              <a:xfrm>
                <a:off x="3906424" y="3297561"/>
                <a:ext cx="37776" cy="32451"/>
                <a:chOff x="3906424" y="3297561"/>
                <a:chExt cx="37776" cy="32451"/>
              </a:xfrm>
            </p:grpSpPr>
            <p:sp>
              <p:nvSpPr>
                <p:cNvPr id="12933" name="Google Shape;12933;p8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87"/>
              <p:cNvGrpSpPr/>
              <p:nvPr/>
            </p:nvGrpSpPr>
            <p:grpSpPr>
              <a:xfrm>
                <a:off x="3866084" y="3412107"/>
                <a:ext cx="37776" cy="32357"/>
                <a:chOff x="3866084" y="3412107"/>
                <a:chExt cx="37776" cy="32357"/>
              </a:xfrm>
            </p:grpSpPr>
            <p:sp>
              <p:nvSpPr>
                <p:cNvPr id="12936" name="Google Shape;12936;p8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87"/>
              <p:cNvGrpSpPr/>
              <p:nvPr/>
            </p:nvGrpSpPr>
            <p:grpSpPr>
              <a:xfrm>
                <a:off x="4023919" y="3766409"/>
                <a:ext cx="37783" cy="32357"/>
                <a:chOff x="4023919" y="3766409"/>
                <a:chExt cx="37783" cy="32357"/>
              </a:xfrm>
            </p:grpSpPr>
            <p:sp>
              <p:nvSpPr>
                <p:cNvPr id="12939" name="Google Shape;12939;p8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87"/>
              <p:cNvGrpSpPr/>
              <p:nvPr/>
            </p:nvGrpSpPr>
            <p:grpSpPr>
              <a:xfrm>
                <a:off x="3973882" y="3779449"/>
                <a:ext cx="37776" cy="32357"/>
                <a:chOff x="3973882" y="3779449"/>
                <a:chExt cx="37776" cy="32357"/>
              </a:xfrm>
            </p:grpSpPr>
            <p:sp>
              <p:nvSpPr>
                <p:cNvPr id="12942" name="Google Shape;12942;p8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87"/>
              <p:cNvGrpSpPr/>
              <p:nvPr/>
            </p:nvGrpSpPr>
            <p:grpSpPr>
              <a:xfrm>
                <a:off x="4073398" y="3838028"/>
                <a:ext cx="37776" cy="32380"/>
                <a:chOff x="4073398" y="3838028"/>
                <a:chExt cx="37776" cy="32380"/>
              </a:xfrm>
            </p:grpSpPr>
            <p:sp>
              <p:nvSpPr>
                <p:cNvPr id="12945" name="Google Shape;12945;p8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87"/>
              <p:cNvGrpSpPr/>
              <p:nvPr/>
            </p:nvGrpSpPr>
            <p:grpSpPr>
              <a:xfrm>
                <a:off x="4342672" y="4144496"/>
                <a:ext cx="37752" cy="32364"/>
                <a:chOff x="4342672" y="4144496"/>
                <a:chExt cx="37752" cy="32364"/>
              </a:xfrm>
            </p:grpSpPr>
            <p:sp>
              <p:nvSpPr>
                <p:cNvPr id="12948" name="Google Shape;12948;p8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7"/>
              <p:cNvGrpSpPr/>
              <p:nvPr/>
            </p:nvGrpSpPr>
            <p:grpSpPr>
              <a:xfrm>
                <a:off x="4406386" y="4056872"/>
                <a:ext cx="37783" cy="32364"/>
                <a:chOff x="4406386" y="4056872"/>
                <a:chExt cx="37783" cy="32364"/>
              </a:xfrm>
            </p:grpSpPr>
            <p:sp>
              <p:nvSpPr>
                <p:cNvPr id="12951" name="Google Shape;12951;p8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87"/>
              <p:cNvGrpSpPr/>
              <p:nvPr/>
            </p:nvGrpSpPr>
            <p:grpSpPr>
              <a:xfrm>
                <a:off x="4284416" y="4245254"/>
                <a:ext cx="37783" cy="32357"/>
                <a:chOff x="4284416" y="4245254"/>
                <a:chExt cx="37783" cy="32357"/>
              </a:xfrm>
            </p:grpSpPr>
            <p:sp>
              <p:nvSpPr>
                <p:cNvPr id="12954" name="Google Shape;12954;p8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87"/>
              <p:cNvGrpSpPr/>
              <p:nvPr/>
            </p:nvGrpSpPr>
            <p:grpSpPr>
              <a:xfrm>
                <a:off x="4219057" y="4331258"/>
                <a:ext cx="37776" cy="32364"/>
                <a:chOff x="4219057" y="4331258"/>
                <a:chExt cx="37776" cy="32364"/>
              </a:xfrm>
            </p:grpSpPr>
            <p:sp>
              <p:nvSpPr>
                <p:cNvPr id="12957" name="Google Shape;12957;p8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87"/>
              <p:cNvGrpSpPr/>
              <p:nvPr/>
            </p:nvGrpSpPr>
            <p:grpSpPr>
              <a:xfrm>
                <a:off x="4204122" y="4141688"/>
                <a:ext cx="33497" cy="28699"/>
                <a:chOff x="4204122" y="4141688"/>
                <a:chExt cx="33497" cy="28699"/>
              </a:xfrm>
            </p:grpSpPr>
            <p:sp>
              <p:nvSpPr>
                <p:cNvPr id="12960" name="Google Shape;12960;p8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87"/>
              <p:cNvGrpSpPr/>
              <p:nvPr/>
            </p:nvGrpSpPr>
            <p:grpSpPr>
              <a:xfrm>
                <a:off x="4301546" y="4003869"/>
                <a:ext cx="38916" cy="33324"/>
                <a:chOff x="4301546" y="4003869"/>
                <a:chExt cx="38916" cy="33324"/>
              </a:xfrm>
            </p:grpSpPr>
            <p:sp>
              <p:nvSpPr>
                <p:cNvPr id="12963" name="Google Shape;12963;p8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87"/>
              <p:cNvGrpSpPr/>
              <p:nvPr/>
            </p:nvGrpSpPr>
            <p:grpSpPr>
              <a:xfrm>
                <a:off x="4210681" y="3924669"/>
                <a:ext cx="36549" cy="31366"/>
                <a:chOff x="4210681" y="3924669"/>
                <a:chExt cx="36549" cy="31366"/>
              </a:xfrm>
            </p:grpSpPr>
            <p:sp>
              <p:nvSpPr>
                <p:cNvPr id="12966" name="Google Shape;12966;p8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8" name="Google Shape;12968;p87"/>
              <p:cNvGrpSpPr/>
              <p:nvPr/>
            </p:nvGrpSpPr>
            <p:grpSpPr>
              <a:xfrm>
                <a:off x="3987771" y="3628874"/>
                <a:ext cx="31499" cy="26993"/>
                <a:chOff x="3987771" y="3628874"/>
                <a:chExt cx="31499" cy="26993"/>
              </a:xfrm>
            </p:grpSpPr>
            <p:sp>
              <p:nvSpPr>
                <p:cNvPr id="12969" name="Google Shape;12969;p8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87"/>
              <p:cNvGrpSpPr/>
              <p:nvPr/>
            </p:nvGrpSpPr>
            <p:grpSpPr>
              <a:xfrm>
                <a:off x="4087382" y="3775674"/>
                <a:ext cx="31405" cy="26898"/>
                <a:chOff x="4087382" y="3775674"/>
                <a:chExt cx="31405" cy="26898"/>
              </a:xfrm>
            </p:grpSpPr>
            <p:sp>
              <p:nvSpPr>
                <p:cNvPr id="12972" name="Google Shape;12972;p8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87"/>
              <p:cNvGrpSpPr/>
              <p:nvPr/>
            </p:nvGrpSpPr>
            <p:grpSpPr>
              <a:xfrm>
                <a:off x="4118873" y="3856637"/>
                <a:ext cx="31405" cy="26906"/>
                <a:chOff x="4118873" y="3856637"/>
                <a:chExt cx="31405" cy="26906"/>
              </a:xfrm>
            </p:grpSpPr>
            <p:sp>
              <p:nvSpPr>
                <p:cNvPr id="12975" name="Google Shape;12975;p8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87"/>
              <p:cNvGrpSpPr/>
              <p:nvPr/>
            </p:nvGrpSpPr>
            <p:grpSpPr>
              <a:xfrm>
                <a:off x="4168541" y="3639523"/>
                <a:ext cx="31499" cy="26906"/>
                <a:chOff x="4168541" y="3639523"/>
                <a:chExt cx="31499" cy="26906"/>
              </a:xfrm>
            </p:grpSpPr>
            <p:sp>
              <p:nvSpPr>
                <p:cNvPr id="12978" name="Google Shape;12978;p8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87"/>
              <p:cNvGrpSpPr/>
              <p:nvPr/>
            </p:nvGrpSpPr>
            <p:grpSpPr>
              <a:xfrm>
                <a:off x="3965789" y="3393545"/>
                <a:ext cx="31405" cy="26945"/>
                <a:chOff x="3965789" y="3393545"/>
                <a:chExt cx="31405" cy="26945"/>
              </a:xfrm>
            </p:grpSpPr>
            <p:sp>
              <p:nvSpPr>
                <p:cNvPr id="12981" name="Google Shape;12981;p8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87"/>
              <p:cNvGrpSpPr/>
              <p:nvPr/>
            </p:nvGrpSpPr>
            <p:grpSpPr>
              <a:xfrm>
                <a:off x="3925166" y="3491008"/>
                <a:ext cx="31405" cy="27001"/>
                <a:chOff x="3925166" y="3491008"/>
                <a:chExt cx="31405" cy="27001"/>
              </a:xfrm>
            </p:grpSpPr>
            <p:sp>
              <p:nvSpPr>
                <p:cNvPr id="12984" name="Google Shape;12984;p8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87"/>
              <p:cNvGrpSpPr/>
              <p:nvPr/>
            </p:nvGrpSpPr>
            <p:grpSpPr>
              <a:xfrm>
                <a:off x="3682845" y="3340976"/>
                <a:ext cx="31397" cy="26898"/>
                <a:chOff x="3682845" y="3340976"/>
                <a:chExt cx="31397" cy="26898"/>
              </a:xfrm>
            </p:grpSpPr>
            <p:sp>
              <p:nvSpPr>
                <p:cNvPr id="12987" name="Google Shape;12987;p8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87"/>
              <p:cNvGrpSpPr/>
              <p:nvPr/>
            </p:nvGrpSpPr>
            <p:grpSpPr>
              <a:xfrm>
                <a:off x="3795393" y="3353725"/>
                <a:ext cx="31499" cy="26993"/>
                <a:chOff x="3795393" y="3353725"/>
                <a:chExt cx="31499" cy="26993"/>
              </a:xfrm>
            </p:grpSpPr>
            <p:sp>
              <p:nvSpPr>
                <p:cNvPr id="12990" name="Google Shape;12990;p8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87"/>
              <p:cNvGrpSpPr/>
              <p:nvPr/>
            </p:nvGrpSpPr>
            <p:grpSpPr>
              <a:xfrm>
                <a:off x="4176909" y="4363221"/>
                <a:ext cx="38924" cy="33316"/>
                <a:chOff x="4176909" y="4363221"/>
                <a:chExt cx="38924" cy="33316"/>
              </a:xfrm>
            </p:grpSpPr>
            <p:sp>
              <p:nvSpPr>
                <p:cNvPr id="12993" name="Google Shape;12993;p8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7"/>
              <p:cNvGrpSpPr/>
              <p:nvPr/>
            </p:nvGrpSpPr>
            <p:grpSpPr>
              <a:xfrm>
                <a:off x="4226191" y="4007660"/>
                <a:ext cx="33560" cy="28770"/>
                <a:chOff x="4226191" y="4007660"/>
                <a:chExt cx="33560" cy="28770"/>
              </a:xfrm>
            </p:grpSpPr>
            <p:sp>
              <p:nvSpPr>
                <p:cNvPr id="12996" name="Google Shape;12996;p8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8" name="Google Shape;12998;p87"/>
              <p:cNvGrpSpPr/>
              <p:nvPr/>
            </p:nvGrpSpPr>
            <p:grpSpPr>
              <a:xfrm>
                <a:off x="3597785" y="3377045"/>
                <a:ext cx="33591" cy="28699"/>
                <a:chOff x="3597785" y="3377045"/>
                <a:chExt cx="33591" cy="28699"/>
              </a:xfrm>
            </p:grpSpPr>
            <p:sp>
              <p:nvSpPr>
                <p:cNvPr id="12999" name="Google Shape;12999;p8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87"/>
              <p:cNvGrpSpPr/>
              <p:nvPr/>
            </p:nvGrpSpPr>
            <p:grpSpPr>
              <a:xfrm>
                <a:off x="3887870" y="3669796"/>
                <a:ext cx="33591" cy="28692"/>
                <a:chOff x="3887870" y="3669796"/>
                <a:chExt cx="33591" cy="28692"/>
              </a:xfrm>
            </p:grpSpPr>
            <p:sp>
              <p:nvSpPr>
                <p:cNvPr id="13002" name="Google Shape;13002;p8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7"/>
              <p:cNvGrpSpPr/>
              <p:nvPr/>
            </p:nvGrpSpPr>
            <p:grpSpPr>
              <a:xfrm>
                <a:off x="3818320" y="3481625"/>
                <a:ext cx="33497" cy="28770"/>
                <a:chOff x="3818320" y="3481625"/>
                <a:chExt cx="33497" cy="28770"/>
              </a:xfrm>
            </p:grpSpPr>
            <p:sp>
              <p:nvSpPr>
                <p:cNvPr id="13005" name="Google Shape;13005;p8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87"/>
              <p:cNvGrpSpPr/>
              <p:nvPr/>
            </p:nvGrpSpPr>
            <p:grpSpPr>
              <a:xfrm>
                <a:off x="4278139" y="4120948"/>
                <a:ext cx="37492" cy="32129"/>
                <a:chOff x="4278139" y="4120948"/>
                <a:chExt cx="37492" cy="32129"/>
              </a:xfrm>
            </p:grpSpPr>
            <p:sp>
              <p:nvSpPr>
                <p:cNvPr id="13008" name="Google Shape;13008;p8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0" name="Google Shape;13010;p87"/>
              <p:cNvGrpSpPr/>
              <p:nvPr/>
            </p:nvGrpSpPr>
            <p:grpSpPr>
              <a:xfrm>
                <a:off x="4419898" y="3977388"/>
                <a:ext cx="33497" cy="28692"/>
                <a:chOff x="4419898" y="3977388"/>
                <a:chExt cx="33497" cy="28692"/>
              </a:xfrm>
            </p:grpSpPr>
            <p:sp>
              <p:nvSpPr>
                <p:cNvPr id="13011" name="Google Shape;13011;p8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87"/>
              <p:cNvGrpSpPr/>
              <p:nvPr/>
            </p:nvGrpSpPr>
            <p:grpSpPr>
              <a:xfrm>
                <a:off x="4158930" y="4034684"/>
                <a:ext cx="33497" cy="28762"/>
                <a:chOff x="4158930" y="4034684"/>
                <a:chExt cx="33497" cy="28762"/>
              </a:xfrm>
            </p:grpSpPr>
            <p:sp>
              <p:nvSpPr>
                <p:cNvPr id="13014" name="Google Shape;13014;p8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87"/>
              <p:cNvGrpSpPr/>
              <p:nvPr/>
            </p:nvGrpSpPr>
            <p:grpSpPr>
              <a:xfrm>
                <a:off x="4134949" y="3957049"/>
                <a:ext cx="33497" cy="28770"/>
                <a:chOff x="4134949" y="3957049"/>
                <a:chExt cx="33497" cy="28770"/>
              </a:xfrm>
            </p:grpSpPr>
            <p:sp>
              <p:nvSpPr>
                <p:cNvPr id="13017" name="Google Shape;13017;p8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87"/>
              <p:cNvGrpSpPr/>
              <p:nvPr/>
            </p:nvGrpSpPr>
            <p:grpSpPr>
              <a:xfrm>
                <a:off x="4193653" y="4184403"/>
                <a:ext cx="43580" cy="37264"/>
                <a:chOff x="4193653" y="4184403"/>
                <a:chExt cx="43580" cy="37264"/>
              </a:xfrm>
            </p:grpSpPr>
            <p:sp>
              <p:nvSpPr>
                <p:cNvPr id="13020" name="Google Shape;13020;p8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87"/>
              <p:cNvGrpSpPr/>
              <p:nvPr/>
            </p:nvGrpSpPr>
            <p:grpSpPr>
              <a:xfrm>
                <a:off x="4343600" y="3943844"/>
                <a:ext cx="43580" cy="37312"/>
                <a:chOff x="4343600" y="3943844"/>
                <a:chExt cx="43580" cy="37312"/>
              </a:xfrm>
            </p:grpSpPr>
            <p:sp>
              <p:nvSpPr>
                <p:cNvPr id="13023" name="Google Shape;13023;p8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87"/>
              <p:cNvGrpSpPr/>
              <p:nvPr/>
            </p:nvGrpSpPr>
            <p:grpSpPr>
              <a:xfrm>
                <a:off x="4172339" y="3381693"/>
                <a:ext cx="31499" cy="27001"/>
                <a:chOff x="4172339" y="3381693"/>
                <a:chExt cx="31499" cy="27001"/>
              </a:xfrm>
            </p:grpSpPr>
            <p:sp>
              <p:nvSpPr>
                <p:cNvPr id="13026" name="Google Shape;13026;p8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028" name="Google Shape;13028;p87"/>
          <p:cNvGrpSpPr/>
          <p:nvPr/>
        </p:nvGrpSpPr>
        <p:grpSpPr>
          <a:xfrm>
            <a:off x="3530626" y="1013128"/>
            <a:ext cx="2078182" cy="1366558"/>
            <a:chOff x="235800" y="830650"/>
            <a:chExt cx="6978450" cy="4588844"/>
          </a:xfrm>
        </p:grpSpPr>
        <p:sp>
          <p:nvSpPr>
            <p:cNvPr id="13029" name="Google Shape;13029;p8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87"/>
          <p:cNvGrpSpPr/>
          <p:nvPr/>
        </p:nvGrpSpPr>
        <p:grpSpPr>
          <a:xfrm>
            <a:off x="5904877" y="1016248"/>
            <a:ext cx="2435960" cy="1297725"/>
            <a:chOff x="233350" y="949250"/>
            <a:chExt cx="7137300" cy="3802300"/>
          </a:xfrm>
        </p:grpSpPr>
        <p:sp>
          <p:nvSpPr>
            <p:cNvPr id="13036" name="Google Shape;13036;p8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7" name="Google Shape;13087;p87"/>
          <p:cNvGrpSpPr/>
          <p:nvPr/>
        </p:nvGrpSpPr>
        <p:grpSpPr>
          <a:xfrm>
            <a:off x="698034" y="977939"/>
            <a:ext cx="2665073" cy="1317140"/>
            <a:chOff x="793334" y="1192826"/>
            <a:chExt cx="2665073" cy="1317140"/>
          </a:xfrm>
        </p:grpSpPr>
        <p:sp>
          <p:nvSpPr>
            <p:cNvPr id="13088" name="Google Shape;13088;p8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8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8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8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8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8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8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8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8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8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8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8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8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8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8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8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8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8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8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8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8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8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8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8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8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8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8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8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8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8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8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8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8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8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8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8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8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8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8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8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8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8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8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8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8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8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8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8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8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8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8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8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8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8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8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8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8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8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8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8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8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8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8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8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8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8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8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8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8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8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8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8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8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8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8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8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8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8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8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8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8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8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8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8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8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8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8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8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8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8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8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8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8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8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8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8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8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8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8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8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8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8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8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8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8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8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8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8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8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8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8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8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8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8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8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8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8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8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8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8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8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8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8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8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8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8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8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8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8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8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8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8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8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8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8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8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8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8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8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8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8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8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8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8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8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8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8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8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8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8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8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8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8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8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8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8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8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8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8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8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8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8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8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8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8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8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8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8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8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8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8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8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8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8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8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8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8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8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8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8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8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8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8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8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8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8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8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8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8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8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8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8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8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8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8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8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8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8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8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8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8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8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8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8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8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8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8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8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8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8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8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8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8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8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8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8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8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8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8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8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8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8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8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8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8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8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8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8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8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8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8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8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8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8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8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8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8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8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8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8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8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8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8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8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8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8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8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8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8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8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8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8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8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7058"/>
        <p:cNvGrpSpPr/>
        <p:nvPr/>
      </p:nvGrpSpPr>
      <p:grpSpPr>
        <a:xfrm>
          <a:off x="0" y="0"/>
          <a:ext cx="0" cy="0"/>
          <a:chOff x="0" y="0"/>
          <a:chExt cx="0" cy="0"/>
        </a:xfrm>
      </p:grpSpPr>
      <p:grpSp>
        <p:nvGrpSpPr>
          <p:cNvPr id="17059" name="Google Shape;17059;p88"/>
          <p:cNvGrpSpPr/>
          <p:nvPr/>
        </p:nvGrpSpPr>
        <p:grpSpPr>
          <a:xfrm>
            <a:off x="2100561" y="3398658"/>
            <a:ext cx="1102891" cy="760337"/>
            <a:chOff x="4967783" y="2151471"/>
            <a:chExt cx="3920692" cy="2702940"/>
          </a:xfrm>
        </p:grpSpPr>
        <p:grpSp>
          <p:nvGrpSpPr>
            <p:cNvPr id="17060" name="Google Shape;17060;p88"/>
            <p:cNvGrpSpPr/>
            <p:nvPr/>
          </p:nvGrpSpPr>
          <p:grpSpPr>
            <a:xfrm>
              <a:off x="5045709" y="2252109"/>
              <a:ext cx="3761071" cy="2501708"/>
              <a:chOff x="2691784" y="1805334"/>
              <a:chExt cx="3761071" cy="2501708"/>
            </a:xfrm>
          </p:grpSpPr>
          <p:sp>
            <p:nvSpPr>
              <p:cNvPr id="17061" name="Google Shape;17061;p8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8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8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8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8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8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8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8" name="Google Shape;17068;p88"/>
            <p:cNvGrpSpPr/>
            <p:nvPr/>
          </p:nvGrpSpPr>
          <p:grpSpPr>
            <a:xfrm>
              <a:off x="4967783" y="2151471"/>
              <a:ext cx="3920692" cy="2702940"/>
              <a:chOff x="2613858" y="1704696"/>
              <a:chExt cx="3920692" cy="2702940"/>
            </a:xfrm>
          </p:grpSpPr>
          <p:sp>
            <p:nvSpPr>
              <p:cNvPr id="17069" name="Google Shape;17069;p8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8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8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8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8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74" name="Google Shape;17074;p88"/>
          <p:cNvGrpSpPr/>
          <p:nvPr/>
        </p:nvGrpSpPr>
        <p:grpSpPr>
          <a:xfrm>
            <a:off x="3504470" y="1286935"/>
            <a:ext cx="1561911" cy="708580"/>
            <a:chOff x="3530532" y="1496185"/>
            <a:chExt cx="1561911" cy="708580"/>
          </a:xfrm>
        </p:grpSpPr>
        <p:grpSp>
          <p:nvGrpSpPr>
            <p:cNvPr id="17075" name="Google Shape;17075;p88"/>
            <p:cNvGrpSpPr/>
            <p:nvPr/>
          </p:nvGrpSpPr>
          <p:grpSpPr>
            <a:xfrm>
              <a:off x="3720318" y="1857562"/>
              <a:ext cx="1372125" cy="54"/>
              <a:chOff x="3720318" y="1857562"/>
              <a:chExt cx="1372125" cy="54"/>
            </a:xfrm>
          </p:grpSpPr>
          <p:cxnSp>
            <p:nvCxnSpPr>
              <p:cNvPr id="17076" name="Google Shape;17076;p88"/>
              <p:cNvCxnSpPr>
                <a:endCxn id="1707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7078" name="Google Shape;17078;p8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7079" name="Google Shape;17079;p8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7080" name="Google Shape;17080;p88"/>
              <p:cNvCxnSpPr>
                <a:stCxn id="1707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7081" name="Google Shape;17081;p88"/>
            <p:cNvGrpSpPr/>
            <p:nvPr/>
          </p:nvGrpSpPr>
          <p:grpSpPr>
            <a:xfrm>
              <a:off x="3567462" y="1496185"/>
              <a:ext cx="286500" cy="272914"/>
              <a:chOff x="3567462" y="1496185"/>
              <a:chExt cx="286500" cy="272914"/>
            </a:xfrm>
          </p:grpSpPr>
          <p:cxnSp>
            <p:nvCxnSpPr>
              <p:cNvPr id="17082" name="Google Shape;17082;p8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7083" name="Google Shape;17083;p8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84" name="Google Shape;17084;p8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8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86" name="Google Shape;17086;p88"/>
            <p:cNvGrpSpPr/>
            <p:nvPr/>
          </p:nvGrpSpPr>
          <p:grpSpPr>
            <a:xfrm>
              <a:off x="3929014" y="1960574"/>
              <a:ext cx="286500" cy="242342"/>
              <a:chOff x="3929014" y="1960574"/>
              <a:chExt cx="286500" cy="242342"/>
            </a:xfrm>
          </p:grpSpPr>
          <p:cxnSp>
            <p:nvCxnSpPr>
              <p:cNvPr id="17087" name="Google Shape;17087;p8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7088" name="Google Shape;17088;p8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9" name="Google Shape;17089;p88"/>
            <p:cNvGrpSpPr/>
            <p:nvPr/>
          </p:nvGrpSpPr>
          <p:grpSpPr>
            <a:xfrm>
              <a:off x="4290828" y="1496185"/>
              <a:ext cx="286500" cy="272914"/>
              <a:chOff x="4290828" y="1496185"/>
              <a:chExt cx="286500" cy="272914"/>
            </a:xfrm>
          </p:grpSpPr>
          <p:cxnSp>
            <p:nvCxnSpPr>
              <p:cNvPr id="17090" name="Google Shape;17090;p8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7091" name="Google Shape;17091;p8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2" name="Google Shape;17092;p8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8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3" name="Google Shape;17093;p88"/>
            <p:cNvGrpSpPr/>
            <p:nvPr/>
          </p:nvGrpSpPr>
          <p:grpSpPr>
            <a:xfrm>
              <a:off x="4657726" y="1959674"/>
              <a:ext cx="286500" cy="245092"/>
              <a:chOff x="4657726" y="1959674"/>
              <a:chExt cx="286500" cy="245092"/>
            </a:xfrm>
          </p:grpSpPr>
          <p:cxnSp>
            <p:nvCxnSpPr>
              <p:cNvPr id="17094" name="Google Shape;17094;p8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7095" name="Google Shape;17095;p8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96" name="Google Shape;17096;p88"/>
          <p:cNvGrpSpPr/>
          <p:nvPr/>
        </p:nvGrpSpPr>
        <p:grpSpPr>
          <a:xfrm>
            <a:off x="3486489" y="2149032"/>
            <a:ext cx="1597032" cy="378649"/>
            <a:chOff x="3512551" y="2358282"/>
            <a:chExt cx="1597032" cy="378649"/>
          </a:xfrm>
        </p:grpSpPr>
        <p:grpSp>
          <p:nvGrpSpPr>
            <p:cNvPr id="17097" name="Google Shape;17097;p88"/>
            <p:cNvGrpSpPr/>
            <p:nvPr/>
          </p:nvGrpSpPr>
          <p:grpSpPr>
            <a:xfrm>
              <a:off x="3738198" y="2553002"/>
              <a:ext cx="1145834" cy="117"/>
              <a:chOff x="3738198" y="2553002"/>
              <a:chExt cx="1145834" cy="117"/>
            </a:xfrm>
          </p:grpSpPr>
          <p:cxnSp>
            <p:nvCxnSpPr>
              <p:cNvPr id="17098" name="Google Shape;17098;p8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7099" name="Google Shape;17099;p8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7100" name="Google Shape;17100;p88"/>
              <p:cNvCxnSpPr>
                <a:stCxn id="17101" idx="6"/>
                <a:endCxn id="1710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7103" name="Google Shape;17103;p88"/>
            <p:cNvGrpSpPr/>
            <p:nvPr/>
          </p:nvGrpSpPr>
          <p:grpSpPr>
            <a:xfrm>
              <a:off x="3969644" y="2440153"/>
              <a:ext cx="225900" cy="296779"/>
              <a:chOff x="3969644" y="2440153"/>
              <a:chExt cx="225900" cy="296779"/>
            </a:xfrm>
          </p:grpSpPr>
          <p:cxnSp>
            <p:nvCxnSpPr>
              <p:cNvPr id="17104" name="Google Shape;17104;p8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7102" name="Google Shape;17102;p8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8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6" name="Google Shape;17106;p88"/>
            <p:cNvGrpSpPr/>
            <p:nvPr/>
          </p:nvGrpSpPr>
          <p:grpSpPr>
            <a:xfrm>
              <a:off x="4426818" y="2358282"/>
              <a:ext cx="225600" cy="307471"/>
              <a:chOff x="4426818" y="2358282"/>
              <a:chExt cx="225600" cy="307471"/>
            </a:xfrm>
          </p:grpSpPr>
          <p:cxnSp>
            <p:nvCxnSpPr>
              <p:cNvPr id="17107" name="Google Shape;17107;p88"/>
              <p:cNvCxnSpPr>
                <a:stCxn id="1710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7109" name="Google Shape;17109;p8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8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0" name="Google Shape;17110;p88"/>
            <p:cNvGrpSpPr/>
            <p:nvPr/>
          </p:nvGrpSpPr>
          <p:grpSpPr>
            <a:xfrm>
              <a:off x="4883984" y="2440153"/>
              <a:ext cx="225600" cy="296479"/>
              <a:chOff x="4883984" y="2440153"/>
              <a:chExt cx="225600" cy="296479"/>
            </a:xfrm>
          </p:grpSpPr>
          <p:cxnSp>
            <p:nvCxnSpPr>
              <p:cNvPr id="17111" name="Google Shape;17111;p8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7112" name="Google Shape;17112;p8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8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4" name="Google Shape;17114;p88"/>
            <p:cNvGrpSpPr/>
            <p:nvPr/>
          </p:nvGrpSpPr>
          <p:grpSpPr>
            <a:xfrm>
              <a:off x="3512551" y="2358356"/>
              <a:ext cx="225647" cy="307629"/>
              <a:chOff x="2182679" y="2005014"/>
              <a:chExt cx="792300" cy="1080158"/>
            </a:xfrm>
          </p:grpSpPr>
          <p:cxnSp>
            <p:nvCxnSpPr>
              <p:cNvPr id="17115" name="Google Shape;17115;p88"/>
              <p:cNvCxnSpPr>
                <a:stCxn id="1711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7101" name="Google Shape;17101;p8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8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17" name="Google Shape;17117;p88"/>
          <p:cNvGrpSpPr/>
          <p:nvPr/>
        </p:nvGrpSpPr>
        <p:grpSpPr>
          <a:xfrm>
            <a:off x="6846571" y="972829"/>
            <a:ext cx="1559809" cy="722610"/>
            <a:chOff x="634175" y="2986275"/>
            <a:chExt cx="3147949" cy="1458344"/>
          </a:xfrm>
        </p:grpSpPr>
        <p:cxnSp>
          <p:nvCxnSpPr>
            <p:cNvPr id="17118" name="Google Shape;17118;p88"/>
            <p:cNvCxnSpPr>
              <a:stCxn id="17119" idx="4"/>
              <a:endCxn id="1712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7121" name="Google Shape;17121;p88"/>
            <p:cNvCxnSpPr>
              <a:stCxn id="17120" idx="0"/>
              <a:endCxn id="1712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7123" name="Google Shape;17123;p88"/>
            <p:cNvCxnSpPr>
              <a:stCxn id="17122" idx="4"/>
              <a:endCxn id="1712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7125" name="Google Shape;17125;p88"/>
            <p:cNvCxnSpPr>
              <a:stCxn id="17124" idx="0"/>
              <a:endCxn id="1712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7126" name="Google Shape;17126;p8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7122" name="Google Shape;17122;p8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7119" name="Google Shape;17119;p8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7124" name="Google Shape;17124;p8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7120" name="Google Shape;17120;p8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7127" name="Google Shape;17127;p88"/>
          <p:cNvGrpSpPr/>
          <p:nvPr/>
        </p:nvGrpSpPr>
        <p:grpSpPr>
          <a:xfrm>
            <a:off x="3500361" y="2682737"/>
            <a:ext cx="1570719" cy="294123"/>
            <a:chOff x="998425" y="1182125"/>
            <a:chExt cx="1065400" cy="199500"/>
          </a:xfrm>
        </p:grpSpPr>
        <p:sp>
          <p:nvSpPr>
            <p:cNvPr id="17128" name="Google Shape;17128;p8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8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8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8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8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3" name="Google Shape;17133;p88"/>
          <p:cNvGrpSpPr/>
          <p:nvPr/>
        </p:nvGrpSpPr>
        <p:grpSpPr>
          <a:xfrm>
            <a:off x="6843617" y="1800224"/>
            <a:ext cx="1565716" cy="366729"/>
            <a:chOff x="1247650" y="2075423"/>
            <a:chExt cx="6648477" cy="1557238"/>
          </a:xfrm>
        </p:grpSpPr>
        <p:sp>
          <p:nvSpPr>
            <p:cNvPr id="17134" name="Google Shape;17134;p8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8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8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8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8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8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0" name="Google Shape;17140;p88"/>
          <p:cNvGrpSpPr/>
          <p:nvPr/>
        </p:nvGrpSpPr>
        <p:grpSpPr>
          <a:xfrm>
            <a:off x="6827929" y="2949039"/>
            <a:ext cx="1597061" cy="663440"/>
            <a:chOff x="6796238" y="3158297"/>
            <a:chExt cx="1630319" cy="677257"/>
          </a:xfrm>
        </p:grpSpPr>
        <p:cxnSp>
          <p:nvCxnSpPr>
            <p:cNvPr id="17141" name="Google Shape;17141;p8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7142" name="Google Shape;17142;p8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7143" name="Google Shape;17143;p8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7144" name="Google Shape;17144;p8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7145" name="Google Shape;17145;p88"/>
            <p:cNvGrpSpPr/>
            <p:nvPr/>
          </p:nvGrpSpPr>
          <p:grpSpPr>
            <a:xfrm>
              <a:off x="6796238" y="3311904"/>
              <a:ext cx="1630319" cy="377697"/>
              <a:chOff x="6796238" y="3311904"/>
              <a:chExt cx="1630319" cy="377697"/>
            </a:xfrm>
          </p:grpSpPr>
          <p:sp>
            <p:nvSpPr>
              <p:cNvPr id="17146" name="Google Shape;17146;p8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8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8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49" name="Google Shape;17149;p88"/>
          <p:cNvGrpSpPr/>
          <p:nvPr/>
        </p:nvGrpSpPr>
        <p:grpSpPr>
          <a:xfrm>
            <a:off x="5349067" y="970431"/>
            <a:ext cx="1368606" cy="1593805"/>
            <a:chOff x="1839112" y="2209163"/>
            <a:chExt cx="1918159" cy="2233784"/>
          </a:xfrm>
        </p:grpSpPr>
        <p:sp>
          <p:nvSpPr>
            <p:cNvPr id="17150" name="Google Shape;17150;p8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8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8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53" name="Google Shape;17153;p88"/>
            <p:cNvCxnSpPr>
              <a:stCxn id="17150" idx="6"/>
              <a:endCxn id="1715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7154" name="Google Shape;17154;p88"/>
            <p:cNvCxnSpPr>
              <a:stCxn id="17151" idx="4"/>
              <a:endCxn id="1715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7156" name="Google Shape;17156;p88"/>
            <p:cNvCxnSpPr>
              <a:stCxn id="17155" idx="6"/>
              <a:endCxn id="1715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7157" name="Google Shape;17157;p88"/>
            <p:cNvCxnSpPr>
              <a:stCxn id="17152" idx="4"/>
              <a:endCxn id="1715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7155" name="Google Shape;17155;p8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8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8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60" name="Google Shape;17160;p88"/>
            <p:cNvCxnSpPr>
              <a:endCxn id="1715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7161" name="Google Shape;17161;p88"/>
          <p:cNvGrpSpPr/>
          <p:nvPr/>
        </p:nvGrpSpPr>
        <p:grpSpPr>
          <a:xfrm>
            <a:off x="3481440" y="976667"/>
            <a:ext cx="1637968" cy="154942"/>
            <a:chOff x="238125" y="2506075"/>
            <a:chExt cx="7115411" cy="673075"/>
          </a:xfrm>
        </p:grpSpPr>
        <p:sp>
          <p:nvSpPr>
            <p:cNvPr id="17162" name="Google Shape;17162;p8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8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8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8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8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7" name="Google Shape;17167;p88"/>
          <p:cNvGrpSpPr/>
          <p:nvPr/>
        </p:nvGrpSpPr>
        <p:grpSpPr>
          <a:xfrm>
            <a:off x="720125" y="1298264"/>
            <a:ext cx="2476762" cy="91743"/>
            <a:chOff x="1464850" y="436376"/>
            <a:chExt cx="6001362" cy="222300"/>
          </a:xfrm>
        </p:grpSpPr>
        <p:sp>
          <p:nvSpPr>
            <p:cNvPr id="17168" name="Google Shape;17168;p8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8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8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8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8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73" name="Google Shape;17173;p8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7174" name="Google Shape;17174;p8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7175" name="Google Shape;17175;p8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7176" name="Google Shape;17176;p8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7177" name="Google Shape;17177;p88"/>
          <p:cNvGrpSpPr/>
          <p:nvPr/>
        </p:nvGrpSpPr>
        <p:grpSpPr>
          <a:xfrm>
            <a:off x="706392" y="2533730"/>
            <a:ext cx="1452710" cy="651923"/>
            <a:chOff x="803162" y="2667727"/>
            <a:chExt cx="1411906" cy="633611"/>
          </a:xfrm>
        </p:grpSpPr>
        <p:cxnSp>
          <p:nvCxnSpPr>
            <p:cNvPr id="17178" name="Google Shape;17178;p88"/>
            <p:cNvCxnSpPr>
              <a:stCxn id="17179" idx="2"/>
              <a:endCxn id="1718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7181" name="Google Shape;17181;p88"/>
            <p:cNvCxnSpPr>
              <a:stCxn id="17182" idx="0"/>
              <a:endCxn id="1717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7183" name="Google Shape;17183;p88"/>
            <p:cNvCxnSpPr>
              <a:stCxn id="17182" idx="2"/>
              <a:endCxn id="1718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7185" name="Google Shape;17185;p88"/>
            <p:cNvCxnSpPr>
              <a:stCxn id="17186" idx="0"/>
              <a:endCxn id="1718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7187" name="Google Shape;17187;p88"/>
            <p:cNvCxnSpPr>
              <a:stCxn id="17180" idx="2"/>
              <a:endCxn id="1718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7189" name="Google Shape;17189;p88"/>
            <p:cNvCxnSpPr>
              <a:stCxn id="17190" idx="0"/>
              <a:endCxn id="1718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7186" name="Google Shape;17186;p8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84" name="Google Shape;17184;p8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90" name="Google Shape;17190;p8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88" name="Google Shape;17188;p8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80" name="Google Shape;17180;p8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82" name="Google Shape;17182;p8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79" name="Google Shape;17179;p8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7191" name="Google Shape;17191;p88"/>
          <p:cNvGrpSpPr/>
          <p:nvPr/>
        </p:nvGrpSpPr>
        <p:grpSpPr>
          <a:xfrm>
            <a:off x="706394" y="969268"/>
            <a:ext cx="2518541" cy="209309"/>
            <a:chOff x="803163" y="1111966"/>
            <a:chExt cx="2447800" cy="203430"/>
          </a:xfrm>
        </p:grpSpPr>
        <p:grpSp>
          <p:nvGrpSpPr>
            <p:cNvPr id="17192" name="Google Shape;17192;p88"/>
            <p:cNvGrpSpPr/>
            <p:nvPr/>
          </p:nvGrpSpPr>
          <p:grpSpPr>
            <a:xfrm>
              <a:off x="1958180" y="1111966"/>
              <a:ext cx="588019" cy="121396"/>
              <a:chOff x="4808316" y="2800065"/>
              <a:chExt cx="1999386" cy="412910"/>
            </a:xfrm>
          </p:grpSpPr>
          <p:sp>
            <p:nvSpPr>
              <p:cNvPr id="17193" name="Google Shape;17193;p8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4" name="Google Shape;17194;p88"/>
              <p:cNvGrpSpPr/>
              <p:nvPr/>
            </p:nvGrpSpPr>
            <p:grpSpPr>
              <a:xfrm>
                <a:off x="4808316" y="2800065"/>
                <a:ext cx="92400" cy="411825"/>
                <a:chOff x="845575" y="2563700"/>
                <a:chExt cx="92400" cy="411825"/>
              </a:xfrm>
            </p:grpSpPr>
            <p:cxnSp>
              <p:nvCxnSpPr>
                <p:cNvPr id="17195" name="Google Shape;17195;p8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7196" name="Google Shape;17196;p8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7197" name="Google Shape;17197;p8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7198" name="Google Shape;17198;p8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9" name="Google Shape;17199;p88"/>
            <p:cNvGrpSpPr/>
            <p:nvPr/>
          </p:nvGrpSpPr>
          <p:grpSpPr>
            <a:xfrm>
              <a:off x="803163" y="1111974"/>
              <a:ext cx="591158" cy="121545"/>
              <a:chOff x="803163" y="1111974"/>
              <a:chExt cx="591158" cy="121545"/>
            </a:xfrm>
          </p:grpSpPr>
          <p:grpSp>
            <p:nvGrpSpPr>
              <p:cNvPr id="17200" name="Google Shape;17200;p88"/>
              <p:cNvGrpSpPr/>
              <p:nvPr/>
            </p:nvGrpSpPr>
            <p:grpSpPr>
              <a:xfrm>
                <a:off x="803163" y="1111974"/>
                <a:ext cx="27175" cy="121077"/>
                <a:chOff x="845575" y="2563700"/>
                <a:chExt cx="92400" cy="411825"/>
              </a:xfrm>
            </p:grpSpPr>
            <p:cxnSp>
              <p:nvCxnSpPr>
                <p:cNvPr id="17201" name="Google Shape;17201;p8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7202" name="Google Shape;17202;p8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03" name="Google Shape;17203;p8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4" name="Google Shape;17204;p88"/>
            <p:cNvGrpSpPr/>
            <p:nvPr/>
          </p:nvGrpSpPr>
          <p:grpSpPr>
            <a:xfrm>
              <a:off x="1381910" y="1194219"/>
              <a:ext cx="588341" cy="121177"/>
              <a:chOff x="1381910" y="1194219"/>
              <a:chExt cx="588341" cy="121177"/>
            </a:xfrm>
          </p:grpSpPr>
          <p:grpSp>
            <p:nvGrpSpPr>
              <p:cNvPr id="17205" name="Google Shape;17205;p88"/>
              <p:cNvGrpSpPr/>
              <p:nvPr/>
            </p:nvGrpSpPr>
            <p:grpSpPr>
              <a:xfrm rot="10800000">
                <a:off x="1381910" y="1194319"/>
                <a:ext cx="27175" cy="121077"/>
                <a:chOff x="2070100" y="2563700"/>
                <a:chExt cx="92400" cy="411825"/>
              </a:xfrm>
            </p:grpSpPr>
            <p:cxnSp>
              <p:nvCxnSpPr>
                <p:cNvPr id="17206" name="Google Shape;17206;p8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7207" name="Google Shape;17207;p8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08" name="Google Shape;17208;p8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9" name="Google Shape;17209;p88"/>
            <p:cNvGrpSpPr/>
            <p:nvPr/>
          </p:nvGrpSpPr>
          <p:grpSpPr>
            <a:xfrm>
              <a:off x="2532079" y="1194219"/>
              <a:ext cx="704927" cy="121177"/>
              <a:chOff x="2532079" y="1194219"/>
              <a:chExt cx="704927" cy="121177"/>
            </a:xfrm>
          </p:grpSpPr>
          <p:grpSp>
            <p:nvGrpSpPr>
              <p:cNvPr id="17210" name="Google Shape;17210;p88"/>
              <p:cNvGrpSpPr/>
              <p:nvPr/>
            </p:nvGrpSpPr>
            <p:grpSpPr>
              <a:xfrm rot="10800000">
                <a:off x="2532079" y="1194319"/>
                <a:ext cx="27175" cy="121077"/>
                <a:chOff x="2070100" y="2563700"/>
                <a:chExt cx="92400" cy="411825"/>
              </a:xfrm>
            </p:grpSpPr>
            <p:cxnSp>
              <p:nvCxnSpPr>
                <p:cNvPr id="17211" name="Google Shape;17211;p8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7212" name="Google Shape;17212;p8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13" name="Google Shape;17213;p8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14" name="Google Shape;17214;p88"/>
          <p:cNvGrpSpPr/>
          <p:nvPr/>
        </p:nvGrpSpPr>
        <p:grpSpPr>
          <a:xfrm>
            <a:off x="3499404" y="3665900"/>
            <a:ext cx="1567778" cy="491677"/>
            <a:chOff x="5194708" y="3484366"/>
            <a:chExt cx="3148148" cy="987304"/>
          </a:xfrm>
        </p:grpSpPr>
        <p:grpSp>
          <p:nvGrpSpPr>
            <p:cNvPr id="17215" name="Google Shape;17215;p88"/>
            <p:cNvGrpSpPr/>
            <p:nvPr/>
          </p:nvGrpSpPr>
          <p:grpSpPr>
            <a:xfrm>
              <a:off x="7531521" y="3484366"/>
              <a:ext cx="811335" cy="987304"/>
              <a:chOff x="3379425" y="1617275"/>
              <a:chExt cx="1090650" cy="1327200"/>
            </a:xfrm>
          </p:grpSpPr>
          <p:sp>
            <p:nvSpPr>
              <p:cNvPr id="17216" name="Google Shape;17216;p8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8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8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9" name="Google Shape;17219;p88"/>
            <p:cNvGrpSpPr/>
            <p:nvPr/>
          </p:nvGrpSpPr>
          <p:grpSpPr>
            <a:xfrm>
              <a:off x="6752546" y="3484366"/>
              <a:ext cx="811428" cy="987304"/>
              <a:chOff x="2332275" y="1617275"/>
              <a:chExt cx="1090775" cy="1327200"/>
            </a:xfrm>
          </p:grpSpPr>
          <p:sp>
            <p:nvSpPr>
              <p:cNvPr id="17220" name="Google Shape;17220;p8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8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8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3" name="Google Shape;17223;p88"/>
            <p:cNvGrpSpPr/>
            <p:nvPr/>
          </p:nvGrpSpPr>
          <p:grpSpPr>
            <a:xfrm>
              <a:off x="5973664" y="3484366"/>
              <a:ext cx="811335" cy="987304"/>
              <a:chOff x="1285250" y="1617275"/>
              <a:chExt cx="1090650" cy="1327200"/>
            </a:xfrm>
          </p:grpSpPr>
          <p:sp>
            <p:nvSpPr>
              <p:cNvPr id="17224" name="Google Shape;17224;p8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8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8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7" name="Google Shape;17227;p88"/>
            <p:cNvGrpSpPr/>
            <p:nvPr/>
          </p:nvGrpSpPr>
          <p:grpSpPr>
            <a:xfrm>
              <a:off x="5194708" y="3484366"/>
              <a:ext cx="811409" cy="987304"/>
              <a:chOff x="238125" y="1617275"/>
              <a:chExt cx="1090750" cy="1327200"/>
            </a:xfrm>
          </p:grpSpPr>
          <p:sp>
            <p:nvSpPr>
              <p:cNvPr id="17228" name="Google Shape;17228;p8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8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8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31" name="Google Shape;17231;p88"/>
          <p:cNvGrpSpPr/>
          <p:nvPr/>
        </p:nvGrpSpPr>
        <p:grpSpPr>
          <a:xfrm>
            <a:off x="3460013" y="3146311"/>
            <a:ext cx="1616964" cy="346256"/>
            <a:chOff x="1808063" y="4294338"/>
            <a:chExt cx="3370782" cy="721817"/>
          </a:xfrm>
        </p:grpSpPr>
        <p:sp>
          <p:nvSpPr>
            <p:cNvPr id="17232" name="Google Shape;17232;p8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8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8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8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8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8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8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8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8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8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2" name="Google Shape;17242;p88"/>
          <p:cNvGrpSpPr/>
          <p:nvPr/>
        </p:nvGrpSpPr>
        <p:grpSpPr>
          <a:xfrm>
            <a:off x="738225" y="3432340"/>
            <a:ext cx="1295882" cy="646587"/>
            <a:chOff x="834100" y="3642869"/>
            <a:chExt cx="1259483" cy="628426"/>
          </a:xfrm>
        </p:grpSpPr>
        <p:sp>
          <p:nvSpPr>
            <p:cNvPr id="17243" name="Google Shape;17243;p8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8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8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8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8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8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8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8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8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8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8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8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8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8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8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8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8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8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8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8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8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8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8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8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8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68" name="Google Shape;17268;p88"/>
            <p:cNvGrpSpPr/>
            <p:nvPr/>
          </p:nvGrpSpPr>
          <p:grpSpPr>
            <a:xfrm>
              <a:off x="1360364" y="3847835"/>
              <a:ext cx="208119" cy="224359"/>
              <a:chOff x="1360769" y="3847100"/>
              <a:chExt cx="208119" cy="224359"/>
            </a:xfrm>
          </p:grpSpPr>
          <p:sp>
            <p:nvSpPr>
              <p:cNvPr id="17269" name="Google Shape;17269;p8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8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8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8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8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8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8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8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8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8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8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8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8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8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8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8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8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8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8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8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89" name="Google Shape;17289;p8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8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8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8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8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8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8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8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8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8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8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8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8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8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3" name="Google Shape;17303;p88"/>
          <p:cNvGrpSpPr/>
          <p:nvPr/>
        </p:nvGrpSpPr>
        <p:grpSpPr>
          <a:xfrm rot="5400000">
            <a:off x="5951338" y="3228837"/>
            <a:ext cx="164064" cy="1414916"/>
            <a:chOff x="4428249" y="1369375"/>
            <a:chExt cx="36905" cy="429569"/>
          </a:xfrm>
        </p:grpSpPr>
        <p:sp>
          <p:nvSpPr>
            <p:cNvPr id="17304" name="Google Shape;17304;p8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8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8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8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8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8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8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8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8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8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8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8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8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8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8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8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8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8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8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8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8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8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8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8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8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8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8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8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8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8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8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8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6" name="Google Shape;17336;p88"/>
          <p:cNvGrpSpPr/>
          <p:nvPr/>
        </p:nvGrpSpPr>
        <p:grpSpPr>
          <a:xfrm rot="10800000" flipH="1">
            <a:off x="5323767" y="2817380"/>
            <a:ext cx="1419207" cy="24808"/>
            <a:chOff x="219558" y="4738465"/>
            <a:chExt cx="5852400" cy="102300"/>
          </a:xfrm>
        </p:grpSpPr>
        <p:cxnSp>
          <p:nvCxnSpPr>
            <p:cNvPr id="17337" name="Google Shape;17337;p8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7338" name="Google Shape;17338;p8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8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8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8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8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3" name="Google Shape;17343;p88"/>
          <p:cNvGrpSpPr/>
          <p:nvPr/>
        </p:nvGrpSpPr>
        <p:grpSpPr>
          <a:xfrm>
            <a:off x="5335086" y="3190444"/>
            <a:ext cx="1396570" cy="385016"/>
            <a:chOff x="5286284" y="2966544"/>
            <a:chExt cx="1396570" cy="385016"/>
          </a:xfrm>
        </p:grpSpPr>
        <p:cxnSp>
          <p:nvCxnSpPr>
            <p:cNvPr id="17344" name="Google Shape;17344;p8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7345" name="Google Shape;17345;p8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7346" name="Google Shape;17346;p88"/>
            <p:cNvGrpSpPr/>
            <p:nvPr/>
          </p:nvGrpSpPr>
          <p:grpSpPr>
            <a:xfrm>
              <a:off x="5287688" y="3173364"/>
              <a:ext cx="1395166" cy="74100"/>
              <a:chOff x="5287688" y="3173364"/>
              <a:chExt cx="1395166" cy="74100"/>
            </a:xfrm>
          </p:grpSpPr>
          <p:cxnSp>
            <p:nvCxnSpPr>
              <p:cNvPr id="17347" name="Google Shape;17347;p8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7348" name="Google Shape;17348;p8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7349" name="Google Shape;17349;p8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7350" name="Google Shape;17350;p8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7351" name="Google Shape;17351;p8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7352" name="Google Shape;17352;p8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7353" name="Google Shape;17353;p8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7354" name="Google Shape;17354;p8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7355" name="Google Shape;17355;p8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7356" name="Google Shape;17356;p88"/>
          <p:cNvGrpSpPr/>
          <p:nvPr/>
        </p:nvGrpSpPr>
        <p:grpSpPr>
          <a:xfrm>
            <a:off x="2021151" y="1609220"/>
            <a:ext cx="1182276" cy="662027"/>
            <a:chOff x="2029517" y="1732295"/>
            <a:chExt cx="1149068" cy="643432"/>
          </a:xfrm>
        </p:grpSpPr>
        <p:grpSp>
          <p:nvGrpSpPr>
            <p:cNvPr id="17357" name="Google Shape;17357;p88"/>
            <p:cNvGrpSpPr/>
            <p:nvPr/>
          </p:nvGrpSpPr>
          <p:grpSpPr>
            <a:xfrm>
              <a:off x="2708660" y="1746937"/>
              <a:ext cx="455427" cy="244429"/>
              <a:chOff x="2700693" y="1746937"/>
              <a:chExt cx="455427" cy="244429"/>
            </a:xfrm>
          </p:grpSpPr>
          <p:grpSp>
            <p:nvGrpSpPr>
              <p:cNvPr id="17358" name="Google Shape;17358;p88"/>
              <p:cNvGrpSpPr/>
              <p:nvPr/>
            </p:nvGrpSpPr>
            <p:grpSpPr>
              <a:xfrm>
                <a:off x="2905682" y="1782817"/>
                <a:ext cx="250438" cy="208549"/>
                <a:chOff x="2905682" y="1782817"/>
                <a:chExt cx="250438" cy="208549"/>
              </a:xfrm>
            </p:grpSpPr>
            <p:cxnSp>
              <p:nvCxnSpPr>
                <p:cNvPr id="17359" name="Google Shape;17359;p8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7360" name="Google Shape;17360;p8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88"/>
              <p:cNvGrpSpPr/>
              <p:nvPr/>
            </p:nvGrpSpPr>
            <p:grpSpPr>
              <a:xfrm>
                <a:off x="2700693" y="1746937"/>
                <a:ext cx="449967" cy="72374"/>
                <a:chOff x="2700693" y="1746937"/>
                <a:chExt cx="449967" cy="72374"/>
              </a:xfrm>
            </p:grpSpPr>
            <p:cxnSp>
              <p:nvCxnSpPr>
                <p:cNvPr id="17362" name="Google Shape;17362;p8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7363" name="Google Shape;17363;p8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64" name="Google Shape;17364;p88"/>
            <p:cNvGrpSpPr/>
            <p:nvPr/>
          </p:nvGrpSpPr>
          <p:grpSpPr>
            <a:xfrm>
              <a:off x="2029517" y="1732295"/>
              <a:ext cx="1149068" cy="643432"/>
              <a:chOff x="2029517" y="1732295"/>
              <a:chExt cx="1149068" cy="643432"/>
            </a:xfrm>
          </p:grpSpPr>
          <p:grpSp>
            <p:nvGrpSpPr>
              <p:cNvPr id="17365" name="Google Shape;17365;p88"/>
              <p:cNvGrpSpPr/>
              <p:nvPr/>
            </p:nvGrpSpPr>
            <p:grpSpPr>
              <a:xfrm>
                <a:off x="2703618" y="2103152"/>
                <a:ext cx="474966" cy="260017"/>
                <a:chOff x="2703618" y="2103152"/>
                <a:chExt cx="474966" cy="260017"/>
              </a:xfrm>
            </p:grpSpPr>
            <p:grpSp>
              <p:nvGrpSpPr>
                <p:cNvPr id="17366" name="Google Shape;17366;p88"/>
                <p:cNvGrpSpPr/>
                <p:nvPr/>
              </p:nvGrpSpPr>
              <p:grpSpPr>
                <a:xfrm>
                  <a:off x="2703618" y="2290640"/>
                  <a:ext cx="450291" cy="72529"/>
                  <a:chOff x="2703618" y="2290640"/>
                  <a:chExt cx="450291" cy="72529"/>
                </a:xfrm>
              </p:grpSpPr>
              <p:cxnSp>
                <p:nvCxnSpPr>
                  <p:cNvPr id="17367" name="Google Shape;17367;p8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7368" name="Google Shape;17368;p8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9" name="Google Shape;17369;p88"/>
                <p:cNvGrpSpPr/>
                <p:nvPr/>
              </p:nvGrpSpPr>
              <p:grpSpPr>
                <a:xfrm>
                  <a:off x="2908607" y="2103152"/>
                  <a:ext cx="269977" cy="223538"/>
                  <a:chOff x="2908607" y="2103152"/>
                  <a:chExt cx="269977" cy="223538"/>
                </a:xfrm>
              </p:grpSpPr>
              <p:cxnSp>
                <p:nvCxnSpPr>
                  <p:cNvPr id="17370" name="Google Shape;17370;p8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7371" name="Google Shape;17371;p8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72" name="Google Shape;17372;p88"/>
              <p:cNvGrpSpPr/>
              <p:nvPr/>
            </p:nvGrpSpPr>
            <p:grpSpPr>
              <a:xfrm>
                <a:off x="2029517" y="1732295"/>
                <a:ext cx="685827" cy="643432"/>
                <a:chOff x="2029517" y="1732295"/>
                <a:chExt cx="685827" cy="643432"/>
              </a:xfrm>
            </p:grpSpPr>
            <p:sp>
              <p:nvSpPr>
                <p:cNvPr id="17373" name="Google Shape;17373;p8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74" name="Google Shape;17374;p88"/>
                <p:cNvGrpSpPr/>
                <p:nvPr/>
              </p:nvGrpSpPr>
              <p:grpSpPr>
                <a:xfrm>
                  <a:off x="2158948" y="1732295"/>
                  <a:ext cx="556396" cy="333108"/>
                  <a:chOff x="2158948" y="1732295"/>
                  <a:chExt cx="556396" cy="333108"/>
                </a:xfrm>
              </p:grpSpPr>
              <p:cxnSp>
                <p:nvCxnSpPr>
                  <p:cNvPr id="17375" name="Google Shape;17375;p8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7376" name="Google Shape;17376;p8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7" name="Google Shape;17377;p88"/>
                <p:cNvGrpSpPr/>
                <p:nvPr/>
              </p:nvGrpSpPr>
              <p:grpSpPr>
                <a:xfrm>
                  <a:off x="2159908" y="2065057"/>
                  <a:ext cx="550884" cy="310670"/>
                  <a:chOff x="2159908" y="2065057"/>
                  <a:chExt cx="550884" cy="310670"/>
                </a:xfrm>
              </p:grpSpPr>
              <p:cxnSp>
                <p:nvCxnSpPr>
                  <p:cNvPr id="17378" name="Google Shape;17378;p8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7379" name="Google Shape;17379;p8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7380" name="Google Shape;17380;p88"/>
          <p:cNvGrpSpPr/>
          <p:nvPr/>
        </p:nvGrpSpPr>
        <p:grpSpPr>
          <a:xfrm>
            <a:off x="706400" y="1556833"/>
            <a:ext cx="962651" cy="810058"/>
            <a:chOff x="844912" y="1681380"/>
            <a:chExt cx="935611" cy="787305"/>
          </a:xfrm>
        </p:grpSpPr>
        <p:grpSp>
          <p:nvGrpSpPr>
            <p:cNvPr id="17381" name="Google Shape;17381;p88"/>
            <p:cNvGrpSpPr/>
            <p:nvPr/>
          </p:nvGrpSpPr>
          <p:grpSpPr>
            <a:xfrm>
              <a:off x="844912" y="1819635"/>
              <a:ext cx="329836" cy="510016"/>
              <a:chOff x="844912" y="1819635"/>
              <a:chExt cx="329836" cy="510016"/>
            </a:xfrm>
          </p:grpSpPr>
          <p:sp>
            <p:nvSpPr>
              <p:cNvPr id="17382" name="Google Shape;17382;p8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8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8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8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8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8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8" name="Google Shape;17388;p88"/>
            <p:cNvGrpSpPr/>
            <p:nvPr/>
          </p:nvGrpSpPr>
          <p:grpSpPr>
            <a:xfrm>
              <a:off x="1284601" y="2158168"/>
              <a:ext cx="495923" cy="310517"/>
              <a:chOff x="1284601" y="2158168"/>
              <a:chExt cx="495923" cy="310517"/>
            </a:xfrm>
          </p:grpSpPr>
          <p:sp>
            <p:nvSpPr>
              <p:cNvPr id="17389" name="Google Shape;17389;p8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90" name="Google Shape;17390;p88"/>
              <p:cNvGrpSpPr/>
              <p:nvPr/>
            </p:nvGrpSpPr>
            <p:grpSpPr>
              <a:xfrm>
                <a:off x="1507666" y="2158168"/>
                <a:ext cx="272858" cy="310517"/>
                <a:chOff x="1507666" y="2158168"/>
                <a:chExt cx="272858" cy="310517"/>
              </a:xfrm>
            </p:grpSpPr>
            <p:grpSp>
              <p:nvGrpSpPr>
                <p:cNvPr id="17391" name="Google Shape;17391;p88"/>
                <p:cNvGrpSpPr/>
                <p:nvPr/>
              </p:nvGrpSpPr>
              <p:grpSpPr>
                <a:xfrm>
                  <a:off x="1507666" y="2176104"/>
                  <a:ext cx="166395" cy="273149"/>
                  <a:chOff x="1507666" y="2176104"/>
                  <a:chExt cx="166395" cy="273149"/>
                </a:xfrm>
              </p:grpSpPr>
              <p:sp>
                <p:nvSpPr>
                  <p:cNvPr id="17392" name="Google Shape;17392;p8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8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8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8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8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8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99" name="Google Shape;17399;p8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8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01" name="Google Shape;17401;p88"/>
            <p:cNvGrpSpPr/>
            <p:nvPr/>
          </p:nvGrpSpPr>
          <p:grpSpPr>
            <a:xfrm>
              <a:off x="1284601" y="1681380"/>
              <a:ext cx="495923" cy="310517"/>
              <a:chOff x="1284601" y="1681380"/>
              <a:chExt cx="495923" cy="310517"/>
            </a:xfrm>
          </p:grpSpPr>
          <p:sp>
            <p:nvSpPr>
              <p:cNvPr id="17402" name="Google Shape;17402;p8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03" name="Google Shape;17403;p88"/>
              <p:cNvGrpSpPr/>
              <p:nvPr/>
            </p:nvGrpSpPr>
            <p:grpSpPr>
              <a:xfrm>
                <a:off x="1507666" y="1681380"/>
                <a:ext cx="272858" cy="310517"/>
                <a:chOff x="1507666" y="1681380"/>
                <a:chExt cx="272858" cy="310517"/>
              </a:xfrm>
            </p:grpSpPr>
            <p:grpSp>
              <p:nvGrpSpPr>
                <p:cNvPr id="17404" name="Google Shape;17404;p88"/>
                <p:cNvGrpSpPr/>
                <p:nvPr/>
              </p:nvGrpSpPr>
              <p:grpSpPr>
                <a:xfrm>
                  <a:off x="1507666" y="1700120"/>
                  <a:ext cx="166395" cy="272984"/>
                  <a:chOff x="1507666" y="1700120"/>
                  <a:chExt cx="166395" cy="272984"/>
                </a:xfrm>
              </p:grpSpPr>
              <p:sp>
                <p:nvSpPr>
                  <p:cNvPr id="17405" name="Google Shape;17405;p8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8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8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8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8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8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8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12" name="Google Shape;17412;p8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8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414" name="Google Shape;17414;p88"/>
          <p:cNvGrpSpPr/>
          <p:nvPr/>
        </p:nvGrpSpPr>
        <p:grpSpPr>
          <a:xfrm>
            <a:off x="6815341" y="2324262"/>
            <a:ext cx="1622269" cy="552443"/>
            <a:chOff x="6894650" y="2574740"/>
            <a:chExt cx="1445100" cy="492111"/>
          </a:xfrm>
        </p:grpSpPr>
        <p:sp>
          <p:nvSpPr>
            <p:cNvPr id="17415" name="Google Shape;17415;p8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8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8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8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8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20" name="Google Shape;17420;p8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7421" name="Google Shape;17421;p88"/>
          <p:cNvGrpSpPr/>
          <p:nvPr/>
        </p:nvGrpSpPr>
        <p:grpSpPr>
          <a:xfrm>
            <a:off x="6834884" y="3698518"/>
            <a:ext cx="1583206" cy="475705"/>
            <a:chOff x="6953919" y="3907920"/>
            <a:chExt cx="1377300" cy="475705"/>
          </a:xfrm>
        </p:grpSpPr>
        <p:cxnSp>
          <p:nvCxnSpPr>
            <p:cNvPr id="17422" name="Google Shape;17422;p8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7423" name="Google Shape;17423;p8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7424" name="Google Shape;17424;p8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7425" name="Google Shape;17425;p8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7426" name="Google Shape;17426;p8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7427" name="Google Shape;17427;p88"/>
          <p:cNvGrpSpPr/>
          <p:nvPr/>
        </p:nvGrpSpPr>
        <p:grpSpPr>
          <a:xfrm>
            <a:off x="2338472" y="2459663"/>
            <a:ext cx="836286" cy="824529"/>
            <a:chOff x="2389399" y="2595741"/>
            <a:chExt cx="812796" cy="801369"/>
          </a:xfrm>
        </p:grpSpPr>
        <p:grpSp>
          <p:nvGrpSpPr>
            <p:cNvPr id="17428" name="Google Shape;17428;p88"/>
            <p:cNvGrpSpPr/>
            <p:nvPr/>
          </p:nvGrpSpPr>
          <p:grpSpPr>
            <a:xfrm>
              <a:off x="2492145" y="2881565"/>
              <a:ext cx="607300" cy="229751"/>
              <a:chOff x="2492145" y="2881565"/>
              <a:chExt cx="607300" cy="229751"/>
            </a:xfrm>
          </p:grpSpPr>
          <p:sp>
            <p:nvSpPr>
              <p:cNvPr id="17429" name="Google Shape;17429;p8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8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8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2" name="Google Shape;17432;p88"/>
            <p:cNvGrpSpPr/>
            <p:nvPr/>
          </p:nvGrpSpPr>
          <p:grpSpPr>
            <a:xfrm>
              <a:off x="2389399" y="2595741"/>
              <a:ext cx="812796" cy="296825"/>
              <a:chOff x="2389399" y="2595741"/>
              <a:chExt cx="812796" cy="296825"/>
            </a:xfrm>
          </p:grpSpPr>
          <p:grpSp>
            <p:nvGrpSpPr>
              <p:cNvPr id="17433" name="Google Shape;17433;p88"/>
              <p:cNvGrpSpPr/>
              <p:nvPr/>
            </p:nvGrpSpPr>
            <p:grpSpPr>
              <a:xfrm>
                <a:off x="2389399" y="2595741"/>
                <a:ext cx="363638" cy="296825"/>
                <a:chOff x="2389399" y="2595741"/>
                <a:chExt cx="363638" cy="296825"/>
              </a:xfrm>
            </p:grpSpPr>
            <p:grpSp>
              <p:nvGrpSpPr>
                <p:cNvPr id="17434" name="Google Shape;17434;p88"/>
                <p:cNvGrpSpPr/>
                <p:nvPr/>
              </p:nvGrpSpPr>
              <p:grpSpPr>
                <a:xfrm>
                  <a:off x="2493852" y="2794333"/>
                  <a:ext cx="259185" cy="98232"/>
                  <a:chOff x="2493852" y="2794333"/>
                  <a:chExt cx="259185" cy="98232"/>
                </a:xfrm>
              </p:grpSpPr>
              <p:sp>
                <p:nvSpPr>
                  <p:cNvPr id="17435" name="Google Shape;17435;p8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8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8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8" name="Google Shape;17438;p88"/>
                <p:cNvGrpSpPr/>
                <p:nvPr/>
              </p:nvGrpSpPr>
              <p:grpSpPr>
                <a:xfrm>
                  <a:off x="2389399" y="2595741"/>
                  <a:ext cx="224343" cy="182054"/>
                  <a:chOff x="2389399" y="2595741"/>
                  <a:chExt cx="224343" cy="182054"/>
                </a:xfrm>
              </p:grpSpPr>
              <p:sp>
                <p:nvSpPr>
                  <p:cNvPr id="17439" name="Google Shape;17439;p8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8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41" name="Google Shape;17441;p88"/>
              <p:cNvGrpSpPr/>
              <p:nvPr/>
            </p:nvGrpSpPr>
            <p:grpSpPr>
              <a:xfrm>
                <a:off x="2683630" y="2595741"/>
                <a:ext cx="224334" cy="296825"/>
                <a:chOff x="2683630" y="2595741"/>
                <a:chExt cx="224334" cy="296825"/>
              </a:xfrm>
            </p:grpSpPr>
            <p:grpSp>
              <p:nvGrpSpPr>
                <p:cNvPr id="17442" name="Google Shape;17442;p88"/>
                <p:cNvGrpSpPr/>
                <p:nvPr/>
              </p:nvGrpSpPr>
              <p:grpSpPr>
                <a:xfrm>
                  <a:off x="2788083" y="2794333"/>
                  <a:ext cx="15356" cy="98232"/>
                  <a:chOff x="2788083" y="2794333"/>
                  <a:chExt cx="15356" cy="98232"/>
                </a:xfrm>
              </p:grpSpPr>
              <p:sp>
                <p:nvSpPr>
                  <p:cNvPr id="17443" name="Google Shape;17443;p8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8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8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6" name="Google Shape;17446;p88"/>
                <p:cNvGrpSpPr/>
                <p:nvPr/>
              </p:nvGrpSpPr>
              <p:grpSpPr>
                <a:xfrm>
                  <a:off x="2683630" y="2595741"/>
                  <a:ext cx="224334" cy="182054"/>
                  <a:chOff x="2683630" y="2595741"/>
                  <a:chExt cx="224334" cy="182054"/>
                </a:xfrm>
              </p:grpSpPr>
              <p:sp>
                <p:nvSpPr>
                  <p:cNvPr id="17447" name="Google Shape;17447;p8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8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49" name="Google Shape;17449;p88"/>
              <p:cNvGrpSpPr/>
              <p:nvPr/>
            </p:nvGrpSpPr>
            <p:grpSpPr>
              <a:xfrm>
                <a:off x="2838475" y="2595741"/>
                <a:ext cx="363719" cy="296825"/>
                <a:chOff x="2838475" y="2595741"/>
                <a:chExt cx="363719" cy="296825"/>
              </a:xfrm>
            </p:grpSpPr>
            <p:grpSp>
              <p:nvGrpSpPr>
                <p:cNvPr id="17450" name="Google Shape;17450;p88"/>
                <p:cNvGrpSpPr/>
                <p:nvPr/>
              </p:nvGrpSpPr>
              <p:grpSpPr>
                <a:xfrm>
                  <a:off x="2838475" y="2794333"/>
                  <a:ext cx="259185" cy="98232"/>
                  <a:chOff x="2838475" y="2794333"/>
                  <a:chExt cx="259185" cy="98232"/>
                </a:xfrm>
              </p:grpSpPr>
              <p:sp>
                <p:nvSpPr>
                  <p:cNvPr id="17451" name="Google Shape;17451;p8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8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8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4" name="Google Shape;17454;p88"/>
                <p:cNvGrpSpPr/>
                <p:nvPr/>
              </p:nvGrpSpPr>
              <p:grpSpPr>
                <a:xfrm>
                  <a:off x="2977852" y="2595741"/>
                  <a:ext cx="224343" cy="182054"/>
                  <a:chOff x="2977852" y="2595741"/>
                  <a:chExt cx="224343" cy="182054"/>
                </a:xfrm>
              </p:grpSpPr>
              <p:sp>
                <p:nvSpPr>
                  <p:cNvPr id="17455" name="Google Shape;17455;p8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8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457" name="Google Shape;17457;p88"/>
            <p:cNvGrpSpPr/>
            <p:nvPr/>
          </p:nvGrpSpPr>
          <p:grpSpPr>
            <a:xfrm>
              <a:off x="2389399" y="3100241"/>
              <a:ext cx="812796" cy="296869"/>
              <a:chOff x="2389399" y="3100241"/>
              <a:chExt cx="812796" cy="296869"/>
            </a:xfrm>
          </p:grpSpPr>
          <p:grpSp>
            <p:nvGrpSpPr>
              <p:cNvPr id="17458" name="Google Shape;17458;p88"/>
              <p:cNvGrpSpPr/>
              <p:nvPr/>
            </p:nvGrpSpPr>
            <p:grpSpPr>
              <a:xfrm>
                <a:off x="2683630" y="3100241"/>
                <a:ext cx="224334" cy="296869"/>
                <a:chOff x="2683630" y="3100241"/>
                <a:chExt cx="224334" cy="296869"/>
              </a:xfrm>
            </p:grpSpPr>
            <p:grpSp>
              <p:nvGrpSpPr>
                <p:cNvPr id="17459" name="Google Shape;17459;p88"/>
                <p:cNvGrpSpPr/>
                <p:nvPr/>
              </p:nvGrpSpPr>
              <p:grpSpPr>
                <a:xfrm>
                  <a:off x="2788083" y="3100241"/>
                  <a:ext cx="15356" cy="98237"/>
                  <a:chOff x="2788083" y="3100241"/>
                  <a:chExt cx="15356" cy="98237"/>
                </a:xfrm>
              </p:grpSpPr>
              <p:sp>
                <p:nvSpPr>
                  <p:cNvPr id="17460" name="Google Shape;17460;p8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8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8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3" name="Google Shape;17463;p88"/>
                <p:cNvGrpSpPr/>
                <p:nvPr/>
              </p:nvGrpSpPr>
              <p:grpSpPr>
                <a:xfrm>
                  <a:off x="2683630" y="3215065"/>
                  <a:ext cx="224334" cy="182045"/>
                  <a:chOff x="2683630" y="3215065"/>
                  <a:chExt cx="224334" cy="182045"/>
                </a:xfrm>
              </p:grpSpPr>
              <p:sp>
                <p:nvSpPr>
                  <p:cNvPr id="17464" name="Google Shape;17464;p8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8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66" name="Google Shape;17466;p88"/>
              <p:cNvGrpSpPr/>
              <p:nvPr/>
            </p:nvGrpSpPr>
            <p:grpSpPr>
              <a:xfrm>
                <a:off x="2389399" y="3100241"/>
                <a:ext cx="363638" cy="296869"/>
                <a:chOff x="2389399" y="3100241"/>
                <a:chExt cx="363638" cy="296869"/>
              </a:xfrm>
            </p:grpSpPr>
            <p:grpSp>
              <p:nvGrpSpPr>
                <p:cNvPr id="17467" name="Google Shape;17467;p88"/>
                <p:cNvGrpSpPr/>
                <p:nvPr/>
              </p:nvGrpSpPr>
              <p:grpSpPr>
                <a:xfrm>
                  <a:off x="2493852" y="3100241"/>
                  <a:ext cx="259185" cy="98237"/>
                  <a:chOff x="2493852" y="3100241"/>
                  <a:chExt cx="259185" cy="98237"/>
                </a:xfrm>
              </p:grpSpPr>
              <p:sp>
                <p:nvSpPr>
                  <p:cNvPr id="17468" name="Google Shape;17468;p8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8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8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1" name="Google Shape;17471;p88"/>
                <p:cNvGrpSpPr/>
                <p:nvPr/>
              </p:nvGrpSpPr>
              <p:grpSpPr>
                <a:xfrm>
                  <a:off x="2389399" y="3215065"/>
                  <a:ext cx="224343" cy="182045"/>
                  <a:chOff x="2389399" y="3215065"/>
                  <a:chExt cx="224343" cy="182045"/>
                </a:xfrm>
              </p:grpSpPr>
              <p:sp>
                <p:nvSpPr>
                  <p:cNvPr id="17472" name="Google Shape;17472;p8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8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74" name="Google Shape;17474;p88"/>
              <p:cNvGrpSpPr/>
              <p:nvPr/>
            </p:nvGrpSpPr>
            <p:grpSpPr>
              <a:xfrm>
                <a:off x="2838475" y="3100241"/>
                <a:ext cx="363719" cy="296869"/>
                <a:chOff x="2838475" y="3100241"/>
                <a:chExt cx="363719" cy="296869"/>
              </a:xfrm>
            </p:grpSpPr>
            <p:grpSp>
              <p:nvGrpSpPr>
                <p:cNvPr id="17475" name="Google Shape;17475;p88"/>
                <p:cNvGrpSpPr/>
                <p:nvPr/>
              </p:nvGrpSpPr>
              <p:grpSpPr>
                <a:xfrm>
                  <a:off x="2838475" y="3100241"/>
                  <a:ext cx="259185" cy="98237"/>
                  <a:chOff x="2838475" y="3100241"/>
                  <a:chExt cx="259185" cy="98237"/>
                </a:xfrm>
              </p:grpSpPr>
              <p:sp>
                <p:nvSpPr>
                  <p:cNvPr id="17476" name="Google Shape;17476;p8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8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8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9" name="Google Shape;17479;p88"/>
                <p:cNvGrpSpPr/>
                <p:nvPr/>
              </p:nvGrpSpPr>
              <p:grpSpPr>
                <a:xfrm>
                  <a:off x="2977852" y="3215065"/>
                  <a:ext cx="224343" cy="182045"/>
                  <a:chOff x="2977852" y="3215065"/>
                  <a:chExt cx="224343" cy="182045"/>
                </a:xfrm>
              </p:grpSpPr>
              <p:sp>
                <p:nvSpPr>
                  <p:cNvPr id="17480" name="Google Shape;17480;p8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8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7485"/>
        <p:cNvGrpSpPr/>
        <p:nvPr/>
      </p:nvGrpSpPr>
      <p:grpSpPr>
        <a:xfrm>
          <a:off x="0" y="0"/>
          <a:ext cx="0" cy="0"/>
          <a:chOff x="0" y="0"/>
          <a:chExt cx="0" cy="0"/>
        </a:xfrm>
      </p:grpSpPr>
      <p:grpSp>
        <p:nvGrpSpPr>
          <p:cNvPr id="17486" name="Google Shape;17486;p89"/>
          <p:cNvGrpSpPr/>
          <p:nvPr/>
        </p:nvGrpSpPr>
        <p:grpSpPr>
          <a:xfrm>
            <a:off x="702075" y="3155925"/>
            <a:ext cx="2390414" cy="1024800"/>
            <a:chOff x="728925" y="3296613"/>
            <a:chExt cx="2390414" cy="1024800"/>
          </a:xfrm>
        </p:grpSpPr>
        <p:grpSp>
          <p:nvGrpSpPr>
            <p:cNvPr id="17487" name="Google Shape;17487;p89"/>
            <p:cNvGrpSpPr/>
            <p:nvPr/>
          </p:nvGrpSpPr>
          <p:grpSpPr>
            <a:xfrm>
              <a:off x="728925" y="3619800"/>
              <a:ext cx="2390414" cy="500893"/>
              <a:chOff x="728925" y="3619800"/>
              <a:chExt cx="2390414" cy="500893"/>
            </a:xfrm>
          </p:grpSpPr>
          <p:sp>
            <p:nvSpPr>
              <p:cNvPr id="17488" name="Google Shape;17488;p8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89" name="Google Shape;17489;p8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7490" name="Google Shape;17490;p89"/>
            <p:cNvGrpSpPr/>
            <p:nvPr/>
          </p:nvGrpSpPr>
          <p:grpSpPr>
            <a:xfrm>
              <a:off x="1348050" y="3296613"/>
              <a:ext cx="1706152" cy="1024800"/>
              <a:chOff x="1348050" y="3296613"/>
              <a:chExt cx="1706152" cy="1024800"/>
            </a:xfrm>
          </p:grpSpPr>
          <p:sp>
            <p:nvSpPr>
              <p:cNvPr id="17491" name="Google Shape;17491;p8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92" name="Google Shape;17492;p8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93" name="Google Shape;17493;p8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94" name="Google Shape;17494;p8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95" name="Google Shape;17495;p8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7496" name="Google Shape;17496;p89"/>
            <p:cNvGrpSpPr/>
            <p:nvPr/>
          </p:nvGrpSpPr>
          <p:grpSpPr>
            <a:xfrm>
              <a:off x="1455707" y="3654858"/>
              <a:ext cx="1491150" cy="417657"/>
              <a:chOff x="1455707" y="3654858"/>
              <a:chExt cx="1491150" cy="417657"/>
            </a:xfrm>
          </p:grpSpPr>
          <p:sp>
            <p:nvSpPr>
              <p:cNvPr id="17497" name="Google Shape;17497;p8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8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8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8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8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8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8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8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8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8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8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8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8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8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8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8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8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8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8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8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7517" name="Google Shape;17517;p89"/>
          <p:cNvGraphicFramePr/>
          <p:nvPr/>
        </p:nvGraphicFramePr>
        <p:xfrm>
          <a:off x="5937775" y="2153837"/>
          <a:ext cx="3000000" cy="3000000"/>
        </p:xfrm>
        <a:graphic>
          <a:graphicData uri="http://schemas.openxmlformats.org/drawingml/2006/table">
            <a:tbl>
              <a:tblPr>
                <a:noFill/>
                <a:tableStyleId>{1CAB3A05-033A-44E7-A67F-BC4585914C30}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7518" name="Google Shape;17518;p89"/>
          <p:cNvGrpSpPr/>
          <p:nvPr/>
        </p:nvGrpSpPr>
        <p:grpSpPr>
          <a:xfrm>
            <a:off x="710451" y="981601"/>
            <a:ext cx="2396505" cy="976502"/>
            <a:chOff x="749309" y="1112739"/>
            <a:chExt cx="2371603" cy="976502"/>
          </a:xfrm>
        </p:grpSpPr>
        <p:grpSp>
          <p:nvGrpSpPr>
            <p:cNvPr id="17519" name="Google Shape;17519;p89"/>
            <p:cNvGrpSpPr/>
            <p:nvPr/>
          </p:nvGrpSpPr>
          <p:grpSpPr>
            <a:xfrm>
              <a:off x="1092126" y="1112739"/>
              <a:ext cx="2028786" cy="975464"/>
              <a:chOff x="1092126" y="1112739"/>
              <a:chExt cx="2028786" cy="975464"/>
            </a:xfrm>
          </p:grpSpPr>
          <p:sp>
            <p:nvSpPr>
              <p:cNvPr id="17520" name="Google Shape;17520;p8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8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8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8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8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8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8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8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8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8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8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8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8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8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8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8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8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8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8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8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8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8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8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8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4" name="Google Shape;17544;p89"/>
            <p:cNvGrpSpPr/>
            <p:nvPr/>
          </p:nvGrpSpPr>
          <p:grpSpPr>
            <a:xfrm>
              <a:off x="749309" y="1112739"/>
              <a:ext cx="314700" cy="975464"/>
              <a:chOff x="749309" y="1112739"/>
              <a:chExt cx="314700" cy="975464"/>
            </a:xfrm>
          </p:grpSpPr>
          <p:sp>
            <p:nvSpPr>
              <p:cNvPr id="17545" name="Google Shape;17545;p8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8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8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8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49" name="Google Shape;17549;p8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8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8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8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7553" name="Google Shape;17553;p89"/>
          <p:cNvGraphicFramePr/>
          <p:nvPr/>
        </p:nvGraphicFramePr>
        <p:xfrm>
          <a:off x="5937800" y="981587"/>
          <a:ext cx="3000000" cy="3000000"/>
        </p:xfrm>
        <a:graphic>
          <a:graphicData uri="http://schemas.openxmlformats.org/drawingml/2006/table">
            <a:tbl>
              <a:tblPr>
                <a:noFill/>
                <a:tableStyleId>{1CAB3A05-033A-44E7-A67F-BC4585914C30}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7554" name="Google Shape;17554;p89"/>
          <p:cNvGraphicFramePr/>
          <p:nvPr/>
        </p:nvGraphicFramePr>
        <p:xfrm>
          <a:off x="3358663" y="2153837"/>
          <a:ext cx="3000000" cy="3000000"/>
        </p:xfrm>
        <a:graphic>
          <a:graphicData uri="http://schemas.openxmlformats.org/drawingml/2006/table">
            <a:tbl>
              <a:tblPr>
                <a:noFill/>
                <a:tableStyleId>{1CAB3A05-033A-44E7-A67F-BC4585914C30}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7555" name="Google Shape;17555;p89"/>
          <p:cNvGrpSpPr/>
          <p:nvPr/>
        </p:nvGrpSpPr>
        <p:grpSpPr>
          <a:xfrm>
            <a:off x="3360649" y="3144798"/>
            <a:ext cx="2363377" cy="1047062"/>
            <a:chOff x="3358399" y="3285485"/>
            <a:chExt cx="2363377" cy="1047062"/>
          </a:xfrm>
        </p:grpSpPr>
        <p:grpSp>
          <p:nvGrpSpPr>
            <p:cNvPr id="17556" name="Google Shape;17556;p89"/>
            <p:cNvGrpSpPr/>
            <p:nvPr/>
          </p:nvGrpSpPr>
          <p:grpSpPr>
            <a:xfrm>
              <a:off x="3358412" y="3285485"/>
              <a:ext cx="2363244" cy="139500"/>
              <a:chOff x="3358412" y="3285485"/>
              <a:chExt cx="2363244" cy="139500"/>
            </a:xfrm>
          </p:grpSpPr>
          <p:sp>
            <p:nvSpPr>
              <p:cNvPr id="17557" name="Google Shape;17557;p8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8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8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8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8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2" name="Google Shape;17562;p89"/>
            <p:cNvGrpSpPr/>
            <p:nvPr/>
          </p:nvGrpSpPr>
          <p:grpSpPr>
            <a:xfrm>
              <a:off x="3358412" y="3466996"/>
              <a:ext cx="2363244" cy="139500"/>
              <a:chOff x="3358412" y="3466996"/>
              <a:chExt cx="2363244" cy="139500"/>
            </a:xfrm>
          </p:grpSpPr>
          <p:sp>
            <p:nvSpPr>
              <p:cNvPr id="17563" name="Google Shape;17563;p8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8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8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8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8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8" name="Google Shape;17568;p89"/>
            <p:cNvGrpSpPr/>
            <p:nvPr/>
          </p:nvGrpSpPr>
          <p:grpSpPr>
            <a:xfrm>
              <a:off x="3358412" y="3648507"/>
              <a:ext cx="2363244" cy="139500"/>
              <a:chOff x="3358412" y="3648507"/>
              <a:chExt cx="2363244" cy="139500"/>
            </a:xfrm>
          </p:grpSpPr>
          <p:sp>
            <p:nvSpPr>
              <p:cNvPr id="17569" name="Google Shape;17569;p8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8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8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8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8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4" name="Google Shape;17574;p89"/>
            <p:cNvGrpSpPr/>
            <p:nvPr/>
          </p:nvGrpSpPr>
          <p:grpSpPr>
            <a:xfrm>
              <a:off x="3358412" y="3830018"/>
              <a:ext cx="2363244" cy="139500"/>
              <a:chOff x="3358412" y="3830018"/>
              <a:chExt cx="2363244" cy="139500"/>
            </a:xfrm>
          </p:grpSpPr>
          <p:sp>
            <p:nvSpPr>
              <p:cNvPr id="17575" name="Google Shape;17575;p8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8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8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8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8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0" name="Google Shape;17580;p89"/>
            <p:cNvGrpSpPr/>
            <p:nvPr/>
          </p:nvGrpSpPr>
          <p:grpSpPr>
            <a:xfrm>
              <a:off x="3358399" y="4011514"/>
              <a:ext cx="2363377" cy="139537"/>
              <a:chOff x="3294800" y="4134603"/>
              <a:chExt cx="2638876" cy="152400"/>
            </a:xfrm>
          </p:grpSpPr>
          <p:sp>
            <p:nvSpPr>
              <p:cNvPr id="17581" name="Google Shape;17581;p8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8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8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8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8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6" name="Google Shape;17586;p89"/>
            <p:cNvGrpSpPr/>
            <p:nvPr/>
          </p:nvGrpSpPr>
          <p:grpSpPr>
            <a:xfrm>
              <a:off x="3358399" y="4193010"/>
              <a:ext cx="2363377" cy="139537"/>
              <a:chOff x="3294800" y="4134603"/>
              <a:chExt cx="2638876" cy="152400"/>
            </a:xfrm>
          </p:grpSpPr>
          <p:sp>
            <p:nvSpPr>
              <p:cNvPr id="17587" name="Google Shape;17587;p8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8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8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8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8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7592" name="Google Shape;17592;p89"/>
          <p:cNvGraphicFramePr/>
          <p:nvPr/>
        </p:nvGraphicFramePr>
        <p:xfrm>
          <a:off x="711450" y="2153837"/>
          <a:ext cx="3000000" cy="3000000"/>
        </p:xfrm>
        <a:graphic>
          <a:graphicData uri="http://schemas.openxmlformats.org/drawingml/2006/table">
            <a:tbl>
              <a:tblPr>
                <a:noFill/>
                <a:tableStyleId>{1CAB3A05-033A-44E7-A67F-BC4585914C30}</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7593" name="Google Shape;17593;p89"/>
          <p:cNvGrpSpPr/>
          <p:nvPr/>
        </p:nvGrpSpPr>
        <p:grpSpPr>
          <a:xfrm>
            <a:off x="4161119" y="2557652"/>
            <a:ext cx="1302095" cy="60959"/>
            <a:chOff x="3558802" y="4011427"/>
            <a:chExt cx="1866000" cy="111300"/>
          </a:xfrm>
        </p:grpSpPr>
        <p:sp>
          <p:nvSpPr>
            <p:cNvPr id="17594" name="Google Shape;17594;p8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8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6" name="Google Shape;17596;p89"/>
          <p:cNvGrpSpPr/>
          <p:nvPr/>
        </p:nvGrpSpPr>
        <p:grpSpPr>
          <a:xfrm>
            <a:off x="4706607" y="2839811"/>
            <a:ext cx="914340" cy="60959"/>
            <a:chOff x="3558802" y="4011427"/>
            <a:chExt cx="1866000" cy="111300"/>
          </a:xfrm>
        </p:grpSpPr>
        <p:sp>
          <p:nvSpPr>
            <p:cNvPr id="17597" name="Google Shape;17597;p8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8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9" name="Google Shape;17599;p89"/>
          <p:cNvGrpSpPr/>
          <p:nvPr/>
        </p:nvGrpSpPr>
        <p:grpSpPr>
          <a:xfrm>
            <a:off x="5874449" y="3167609"/>
            <a:ext cx="2519825" cy="1001454"/>
            <a:chOff x="1906114" y="789980"/>
            <a:chExt cx="1487676" cy="606868"/>
          </a:xfrm>
        </p:grpSpPr>
        <p:cxnSp>
          <p:nvCxnSpPr>
            <p:cNvPr id="17600" name="Google Shape;17600;p8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601" name="Google Shape;17601;p8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602" name="Google Shape;17602;p8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7603" name="Google Shape;17603;p8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7604" name="Google Shape;17604;p8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7605" name="Google Shape;17605;p8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7606" name="Google Shape;17606;p8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7607" name="Google Shape;17607;p8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8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8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8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8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8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8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7614" name="Google Shape;17614;p8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7615" name="Google Shape;17615;p8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7616" name="Google Shape;17616;p8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7" name="Google Shape;17617;p89"/>
          <p:cNvGrpSpPr/>
          <p:nvPr/>
        </p:nvGrpSpPr>
        <p:grpSpPr>
          <a:xfrm>
            <a:off x="3355812" y="951645"/>
            <a:ext cx="2363393" cy="1005865"/>
            <a:chOff x="3292400" y="1193188"/>
            <a:chExt cx="2615240" cy="1131075"/>
          </a:xfrm>
        </p:grpSpPr>
        <p:sp>
          <p:nvSpPr>
            <p:cNvPr id="17618" name="Google Shape;17618;p8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19" name="Google Shape;17619;p8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20" name="Google Shape;17620;p8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7621" name="Google Shape;17621;p8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7622" name="Google Shape;17622;p8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7623" name="Google Shape;17623;p8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7624" name="Google Shape;17624;p8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7625" name="Google Shape;17625;p8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7626" name="Google Shape;17626;p8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7627" name="Google Shape;17627;p8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7628" name="Google Shape;17628;p8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629" name="Google Shape;17629;p8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7630" name="Google Shape;17630;p8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631" name="Google Shape;17631;p8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7632" name="Google Shape;17632;p89"/>
            <p:cNvGrpSpPr/>
            <p:nvPr/>
          </p:nvGrpSpPr>
          <p:grpSpPr>
            <a:xfrm>
              <a:off x="3748438" y="1378608"/>
              <a:ext cx="2159202" cy="903971"/>
              <a:chOff x="1683525" y="2179850"/>
              <a:chExt cx="4519050" cy="2134525"/>
            </a:xfrm>
          </p:grpSpPr>
          <p:sp>
            <p:nvSpPr>
              <p:cNvPr id="17633" name="Google Shape;17633;p8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4" name="Google Shape;17634;p8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5" name="Google Shape;17635;p8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6" name="Google Shape;17636;p8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7" name="Google Shape;17637;p8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8" name="Google Shape;17638;p8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9" name="Google Shape;17639;p8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40" name="Google Shape;17640;p8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41" name="Google Shape;17641;p8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42" name="Google Shape;17642;p8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43" name="Google Shape;17643;p8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44" name="Google Shape;17644;p8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7648"/>
        <p:cNvGrpSpPr/>
        <p:nvPr/>
      </p:nvGrpSpPr>
      <p:grpSpPr>
        <a:xfrm>
          <a:off x="0" y="0"/>
          <a:ext cx="0" cy="0"/>
          <a:chOff x="0" y="0"/>
          <a:chExt cx="0" cy="0"/>
        </a:xfrm>
      </p:grpSpPr>
      <p:grpSp>
        <p:nvGrpSpPr>
          <p:cNvPr id="17649" name="Google Shape;17649;p90"/>
          <p:cNvGrpSpPr/>
          <p:nvPr/>
        </p:nvGrpSpPr>
        <p:grpSpPr>
          <a:xfrm>
            <a:off x="4796684" y="970941"/>
            <a:ext cx="745431" cy="718863"/>
            <a:chOff x="4249973" y="1201875"/>
            <a:chExt cx="1958568" cy="1888762"/>
          </a:xfrm>
        </p:grpSpPr>
        <p:sp>
          <p:nvSpPr>
            <p:cNvPr id="17650" name="Google Shape;17650;p9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51" name="Google Shape;17651;p90"/>
            <p:cNvGrpSpPr/>
            <p:nvPr/>
          </p:nvGrpSpPr>
          <p:grpSpPr>
            <a:xfrm>
              <a:off x="5853086" y="1789142"/>
              <a:ext cx="355454" cy="1048099"/>
              <a:chOff x="5576108" y="2016725"/>
              <a:chExt cx="565200" cy="1666560"/>
            </a:xfrm>
          </p:grpSpPr>
          <p:sp>
            <p:nvSpPr>
              <p:cNvPr id="17652" name="Google Shape;17652;p9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653" name="Google Shape;17653;p9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90"/>
            <p:cNvGrpSpPr/>
            <p:nvPr/>
          </p:nvGrpSpPr>
          <p:grpSpPr>
            <a:xfrm>
              <a:off x="4869455" y="2691676"/>
              <a:ext cx="1013897" cy="398961"/>
              <a:chOff x="4012057" y="3451825"/>
              <a:chExt cx="1612175" cy="634379"/>
            </a:xfrm>
          </p:grpSpPr>
          <p:sp>
            <p:nvSpPr>
              <p:cNvPr id="17655" name="Google Shape;17655;p9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656" name="Google Shape;17656;p9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7" name="Google Shape;17657;p90"/>
            <p:cNvGrpSpPr/>
            <p:nvPr/>
          </p:nvGrpSpPr>
          <p:grpSpPr>
            <a:xfrm>
              <a:off x="4276937" y="2155961"/>
              <a:ext cx="651965" cy="891358"/>
              <a:chOff x="3069908" y="2599997"/>
              <a:chExt cx="1036675" cy="1417328"/>
            </a:xfrm>
          </p:grpSpPr>
          <p:sp>
            <p:nvSpPr>
              <p:cNvPr id="17658" name="Google Shape;17658;p9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659" name="Google Shape;17659;p9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0" name="Google Shape;17660;p90"/>
            <p:cNvGrpSpPr/>
            <p:nvPr/>
          </p:nvGrpSpPr>
          <p:grpSpPr>
            <a:xfrm>
              <a:off x="5054918" y="1201875"/>
              <a:ext cx="999548" cy="602711"/>
              <a:chOff x="4306958" y="1082925"/>
              <a:chExt cx="1589359" cy="958358"/>
            </a:xfrm>
          </p:grpSpPr>
          <p:sp>
            <p:nvSpPr>
              <p:cNvPr id="17661" name="Google Shape;17661;p9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662" name="Google Shape;17662;p9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3" name="Google Shape;17663;p90"/>
            <p:cNvGrpSpPr/>
            <p:nvPr/>
          </p:nvGrpSpPr>
          <p:grpSpPr>
            <a:xfrm>
              <a:off x="4249973" y="1303451"/>
              <a:ext cx="799317" cy="841334"/>
              <a:chOff x="3027033" y="1244439"/>
              <a:chExt cx="1270977" cy="1337786"/>
            </a:xfrm>
          </p:grpSpPr>
          <p:sp>
            <p:nvSpPr>
              <p:cNvPr id="17664" name="Google Shape;17664;p9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665" name="Google Shape;17665;p9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66" name="Google Shape;17666;p90"/>
          <p:cNvGrpSpPr/>
          <p:nvPr/>
        </p:nvGrpSpPr>
        <p:grpSpPr>
          <a:xfrm>
            <a:off x="713057" y="1849390"/>
            <a:ext cx="761767" cy="729896"/>
            <a:chOff x="2657744" y="2337745"/>
            <a:chExt cx="832987" cy="798137"/>
          </a:xfrm>
        </p:grpSpPr>
        <p:sp>
          <p:nvSpPr>
            <p:cNvPr id="17667" name="Google Shape;17667;p9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9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3" name="Google Shape;17673;p90"/>
          <p:cNvGrpSpPr/>
          <p:nvPr/>
        </p:nvGrpSpPr>
        <p:grpSpPr>
          <a:xfrm>
            <a:off x="3224022" y="1852597"/>
            <a:ext cx="685569" cy="723586"/>
            <a:chOff x="3398134" y="2057755"/>
            <a:chExt cx="704087" cy="743130"/>
          </a:xfrm>
        </p:grpSpPr>
        <p:grpSp>
          <p:nvGrpSpPr>
            <p:cNvPr id="17674" name="Google Shape;17674;p90"/>
            <p:cNvGrpSpPr/>
            <p:nvPr/>
          </p:nvGrpSpPr>
          <p:grpSpPr>
            <a:xfrm>
              <a:off x="3398134" y="2290183"/>
              <a:ext cx="315300" cy="219900"/>
              <a:chOff x="3398134" y="2290183"/>
              <a:chExt cx="315300" cy="219900"/>
            </a:xfrm>
          </p:grpSpPr>
          <p:sp>
            <p:nvSpPr>
              <p:cNvPr id="17675" name="Google Shape;17675;p9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676" name="Google Shape;17676;p90"/>
              <p:cNvCxnSpPr>
                <a:stCxn id="1767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7677" name="Google Shape;17677;p90"/>
            <p:cNvGrpSpPr/>
            <p:nvPr/>
          </p:nvGrpSpPr>
          <p:grpSpPr>
            <a:xfrm>
              <a:off x="3547823" y="2467358"/>
              <a:ext cx="219900" cy="333527"/>
              <a:chOff x="3547823" y="2467358"/>
              <a:chExt cx="219900" cy="333527"/>
            </a:xfrm>
          </p:grpSpPr>
          <p:sp>
            <p:nvSpPr>
              <p:cNvPr id="17678" name="Google Shape;17678;p9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679" name="Google Shape;17679;p9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7680" name="Google Shape;17680;p90"/>
            <p:cNvGrpSpPr/>
            <p:nvPr/>
          </p:nvGrpSpPr>
          <p:grpSpPr>
            <a:xfrm>
              <a:off x="3734138" y="2467358"/>
              <a:ext cx="219900" cy="333527"/>
              <a:chOff x="3734138" y="2467358"/>
              <a:chExt cx="219900" cy="333527"/>
            </a:xfrm>
          </p:grpSpPr>
          <p:sp>
            <p:nvSpPr>
              <p:cNvPr id="17681" name="Google Shape;17681;p9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682" name="Google Shape;17682;p9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7683" name="Google Shape;17683;p90"/>
            <p:cNvGrpSpPr/>
            <p:nvPr/>
          </p:nvGrpSpPr>
          <p:grpSpPr>
            <a:xfrm>
              <a:off x="3787560" y="2288011"/>
              <a:ext cx="314661" cy="219900"/>
              <a:chOff x="3787560" y="2288011"/>
              <a:chExt cx="314661" cy="219900"/>
            </a:xfrm>
          </p:grpSpPr>
          <p:sp>
            <p:nvSpPr>
              <p:cNvPr id="17684" name="Google Shape;17684;p9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685" name="Google Shape;17685;p9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7686" name="Google Shape;17686;p90"/>
            <p:cNvGrpSpPr/>
            <p:nvPr/>
          </p:nvGrpSpPr>
          <p:grpSpPr>
            <a:xfrm>
              <a:off x="3637290" y="2057755"/>
              <a:ext cx="219900" cy="335499"/>
              <a:chOff x="3637290" y="2057755"/>
              <a:chExt cx="219900" cy="335499"/>
            </a:xfrm>
          </p:grpSpPr>
          <p:sp>
            <p:nvSpPr>
              <p:cNvPr id="17687" name="Google Shape;17687;p9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7688" name="Google Shape;17688;p9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7689" name="Google Shape;17689;p90"/>
          <p:cNvGrpSpPr/>
          <p:nvPr/>
        </p:nvGrpSpPr>
        <p:grpSpPr>
          <a:xfrm>
            <a:off x="4899244" y="1859292"/>
            <a:ext cx="710153" cy="710153"/>
            <a:chOff x="5007123" y="2079403"/>
            <a:chExt cx="687600" cy="687600"/>
          </a:xfrm>
        </p:grpSpPr>
        <p:sp>
          <p:nvSpPr>
            <p:cNvPr id="17690" name="Google Shape;17690;p9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4" name="Google Shape;17694;p90"/>
          <p:cNvGrpSpPr/>
          <p:nvPr/>
        </p:nvGrpSpPr>
        <p:grpSpPr>
          <a:xfrm>
            <a:off x="5708681" y="1853799"/>
            <a:ext cx="720998" cy="721183"/>
            <a:chOff x="5797446" y="2063053"/>
            <a:chExt cx="698100" cy="698280"/>
          </a:xfrm>
        </p:grpSpPr>
        <p:sp>
          <p:nvSpPr>
            <p:cNvPr id="17695" name="Google Shape;17695;p9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9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9" name="Google Shape;17699;p90"/>
          <p:cNvGrpSpPr/>
          <p:nvPr/>
        </p:nvGrpSpPr>
        <p:grpSpPr>
          <a:xfrm>
            <a:off x="8153828" y="3499404"/>
            <a:ext cx="280585" cy="673164"/>
            <a:chOff x="8075075" y="3754290"/>
            <a:chExt cx="255612" cy="613194"/>
          </a:xfrm>
        </p:grpSpPr>
        <p:grpSp>
          <p:nvGrpSpPr>
            <p:cNvPr id="17700" name="Google Shape;17700;p90"/>
            <p:cNvGrpSpPr/>
            <p:nvPr/>
          </p:nvGrpSpPr>
          <p:grpSpPr>
            <a:xfrm>
              <a:off x="8075075" y="3754290"/>
              <a:ext cx="255612" cy="613194"/>
              <a:chOff x="8075075" y="3754290"/>
              <a:chExt cx="255612" cy="613194"/>
            </a:xfrm>
          </p:grpSpPr>
          <p:sp>
            <p:nvSpPr>
              <p:cNvPr id="17701" name="Google Shape;17701;p9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3" name="Google Shape;17703;p9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4" name="Google Shape;17704;p90"/>
          <p:cNvGrpSpPr/>
          <p:nvPr/>
        </p:nvGrpSpPr>
        <p:grpSpPr>
          <a:xfrm>
            <a:off x="5270887" y="3488200"/>
            <a:ext cx="470352" cy="683745"/>
            <a:chOff x="1697726" y="3244179"/>
            <a:chExt cx="788124" cy="1146069"/>
          </a:xfrm>
        </p:grpSpPr>
        <p:sp>
          <p:nvSpPr>
            <p:cNvPr id="17705" name="Google Shape;17705;p9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7" name="Google Shape;17707;p90"/>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08" name="Google Shape;17708;p90"/>
          <p:cNvGrpSpPr/>
          <p:nvPr/>
        </p:nvGrpSpPr>
        <p:grpSpPr>
          <a:xfrm>
            <a:off x="5892037" y="3499402"/>
            <a:ext cx="293891" cy="293845"/>
            <a:chOff x="6134814" y="3754290"/>
            <a:chExt cx="293891" cy="293845"/>
          </a:xfrm>
        </p:grpSpPr>
        <p:sp>
          <p:nvSpPr>
            <p:cNvPr id="17709" name="Google Shape;17709;p9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1" name="Google Shape;17711;p90"/>
          <p:cNvGrpSpPr/>
          <p:nvPr/>
        </p:nvGrpSpPr>
        <p:grpSpPr>
          <a:xfrm>
            <a:off x="5892037" y="3878074"/>
            <a:ext cx="293891" cy="293891"/>
            <a:chOff x="6134814" y="4086186"/>
            <a:chExt cx="293891" cy="293891"/>
          </a:xfrm>
        </p:grpSpPr>
        <p:sp>
          <p:nvSpPr>
            <p:cNvPr id="17712" name="Google Shape;17712;p9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14" name="Google Shape;17714;p90"/>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0"/>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16" name="Google Shape;17716;p90"/>
          <p:cNvGrpSpPr/>
          <p:nvPr/>
        </p:nvGrpSpPr>
        <p:grpSpPr>
          <a:xfrm>
            <a:off x="7817013" y="2706766"/>
            <a:ext cx="622883" cy="621944"/>
            <a:chOff x="1187048" y="238125"/>
            <a:chExt cx="5256397" cy="5248476"/>
          </a:xfrm>
        </p:grpSpPr>
        <p:sp>
          <p:nvSpPr>
            <p:cNvPr id="17717" name="Google Shape;17717;p9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1" name="Google Shape;17721;p90"/>
          <p:cNvGrpSpPr/>
          <p:nvPr/>
        </p:nvGrpSpPr>
        <p:grpSpPr>
          <a:xfrm>
            <a:off x="2274118" y="2716375"/>
            <a:ext cx="1310987" cy="612407"/>
            <a:chOff x="238125" y="1188750"/>
            <a:chExt cx="7140450" cy="3335550"/>
          </a:xfrm>
        </p:grpSpPr>
        <p:sp>
          <p:nvSpPr>
            <p:cNvPr id="17722" name="Google Shape;17722;p9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7" name="Google Shape;17727;p90"/>
          <p:cNvGrpSpPr/>
          <p:nvPr/>
        </p:nvGrpSpPr>
        <p:grpSpPr>
          <a:xfrm>
            <a:off x="6599990" y="2706930"/>
            <a:ext cx="1110299" cy="621702"/>
            <a:chOff x="238125" y="1335475"/>
            <a:chExt cx="5418735" cy="3034175"/>
          </a:xfrm>
        </p:grpSpPr>
        <p:sp>
          <p:nvSpPr>
            <p:cNvPr id="17728" name="Google Shape;17728;p9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1" name="Google Shape;17731;p90"/>
          <p:cNvGrpSpPr/>
          <p:nvPr/>
        </p:nvGrpSpPr>
        <p:grpSpPr>
          <a:xfrm>
            <a:off x="5417649" y="2703827"/>
            <a:ext cx="1074451" cy="627181"/>
            <a:chOff x="5359127" y="2910889"/>
            <a:chExt cx="1097723" cy="640831"/>
          </a:xfrm>
        </p:grpSpPr>
        <p:grpSp>
          <p:nvGrpSpPr>
            <p:cNvPr id="17732" name="Google Shape;17732;p90"/>
            <p:cNvGrpSpPr/>
            <p:nvPr/>
          </p:nvGrpSpPr>
          <p:grpSpPr>
            <a:xfrm>
              <a:off x="5929791" y="3263088"/>
              <a:ext cx="527060" cy="287097"/>
              <a:chOff x="5929791" y="3263088"/>
              <a:chExt cx="527060" cy="287097"/>
            </a:xfrm>
          </p:grpSpPr>
          <p:sp>
            <p:nvSpPr>
              <p:cNvPr id="17733" name="Google Shape;17733;p9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734" name="Google Shape;17734;p9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735" name="Google Shape;17735;p90"/>
            <p:cNvGrpSpPr/>
            <p:nvPr/>
          </p:nvGrpSpPr>
          <p:grpSpPr>
            <a:xfrm>
              <a:off x="5359127" y="3263089"/>
              <a:ext cx="526428" cy="288631"/>
              <a:chOff x="5359127" y="3263089"/>
              <a:chExt cx="526428" cy="288631"/>
            </a:xfrm>
          </p:grpSpPr>
          <p:sp>
            <p:nvSpPr>
              <p:cNvPr id="17736" name="Google Shape;17736;p9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737" name="Google Shape;17737;p9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738" name="Google Shape;17738;p90"/>
            <p:cNvGrpSpPr/>
            <p:nvPr/>
          </p:nvGrpSpPr>
          <p:grpSpPr>
            <a:xfrm>
              <a:off x="5551525" y="2910889"/>
              <a:ext cx="520901" cy="610283"/>
              <a:chOff x="5551525" y="2910889"/>
              <a:chExt cx="520901" cy="610283"/>
            </a:xfrm>
          </p:grpSpPr>
          <p:sp>
            <p:nvSpPr>
              <p:cNvPr id="17739" name="Google Shape;17739;p9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740" name="Google Shape;17740;p9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741" name="Google Shape;17741;p90"/>
            <p:cNvGrpSpPr/>
            <p:nvPr/>
          </p:nvGrpSpPr>
          <p:grpSpPr>
            <a:xfrm>
              <a:off x="5743962" y="2919100"/>
              <a:ext cx="623674" cy="284502"/>
              <a:chOff x="5743962" y="2919100"/>
              <a:chExt cx="623674" cy="284502"/>
            </a:xfrm>
          </p:grpSpPr>
          <p:sp>
            <p:nvSpPr>
              <p:cNvPr id="17742" name="Google Shape;17742;p9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743" name="Google Shape;17743;p9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7744" name="Google Shape;17744;p90"/>
          <p:cNvGrpSpPr/>
          <p:nvPr/>
        </p:nvGrpSpPr>
        <p:grpSpPr>
          <a:xfrm>
            <a:off x="7568863" y="1854538"/>
            <a:ext cx="874976" cy="719600"/>
            <a:chOff x="7608988" y="2093194"/>
            <a:chExt cx="817276" cy="672147"/>
          </a:xfrm>
        </p:grpSpPr>
        <p:cxnSp>
          <p:nvCxnSpPr>
            <p:cNvPr id="17745" name="Google Shape;17745;p9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46" name="Google Shape;17746;p9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47" name="Google Shape;17747;p9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48" name="Google Shape;17748;p9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49" name="Google Shape;17749;p9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7750" name="Google Shape;17750;p9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7751" name="Google Shape;17751;p90"/>
            <p:cNvGrpSpPr/>
            <p:nvPr/>
          </p:nvGrpSpPr>
          <p:grpSpPr>
            <a:xfrm>
              <a:off x="7721175" y="2093194"/>
              <a:ext cx="599587" cy="623846"/>
              <a:chOff x="7721175" y="2093194"/>
              <a:chExt cx="599587" cy="623846"/>
            </a:xfrm>
          </p:grpSpPr>
          <p:grpSp>
            <p:nvGrpSpPr>
              <p:cNvPr id="17752" name="Google Shape;17752;p90"/>
              <p:cNvGrpSpPr/>
              <p:nvPr/>
            </p:nvGrpSpPr>
            <p:grpSpPr>
              <a:xfrm>
                <a:off x="7721175" y="2093194"/>
                <a:ext cx="291605" cy="623846"/>
                <a:chOff x="9405575" y="2061418"/>
                <a:chExt cx="291605" cy="623846"/>
              </a:xfrm>
            </p:grpSpPr>
            <p:sp>
              <p:nvSpPr>
                <p:cNvPr id="17753" name="Google Shape;17753;p9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9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0" name="Google Shape;17760;p90"/>
              <p:cNvGrpSpPr/>
              <p:nvPr/>
            </p:nvGrpSpPr>
            <p:grpSpPr>
              <a:xfrm flipH="1">
                <a:off x="8029157" y="2093194"/>
                <a:ext cx="291605" cy="623846"/>
                <a:chOff x="9405575" y="2061418"/>
                <a:chExt cx="291605" cy="623846"/>
              </a:xfrm>
            </p:grpSpPr>
            <p:sp>
              <p:nvSpPr>
                <p:cNvPr id="17761" name="Google Shape;17761;p9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9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9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9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9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768" name="Google Shape;17768;p90"/>
          <p:cNvGrpSpPr/>
          <p:nvPr/>
        </p:nvGrpSpPr>
        <p:grpSpPr>
          <a:xfrm>
            <a:off x="4013299" y="970941"/>
            <a:ext cx="712557" cy="785901"/>
            <a:chOff x="4206459" y="1191441"/>
            <a:chExt cx="712557" cy="785901"/>
          </a:xfrm>
        </p:grpSpPr>
        <p:sp>
          <p:nvSpPr>
            <p:cNvPr id="17769" name="Google Shape;17769;p9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9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9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9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73" name="Google Shape;17773;p90"/>
            <p:cNvGrpSpPr/>
            <p:nvPr/>
          </p:nvGrpSpPr>
          <p:grpSpPr>
            <a:xfrm>
              <a:off x="4644280" y="1290523"/>
              <a:ext cx="143716" cy="29463"/>
              <a:chOff x="4644280" y="1290523"/>
              <a:chExt cx="143716" cy="29463"/>
            </a:xfrm>
          </p:grpSpPr>
          <p:sp>
            <p:nvSpPr>
              <p:cNvPr id="17774" name="Google Shape;17774;p9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9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9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9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8" name="Google Shape;17778;p90"/>
            <p:cNvGrpSpPr/>
            <p:nvPr/>
          </p:nvGrpSpPr>
          <p:grpSpPr>
            <a:xfrm>
              <a:off x="4356567" y="1191441"/>
              <a:ext cx="143690" cy="29488"/>
              <a:chOff x="4356567" y="1191441"/>
              <a:chExt cx="143690" cy="29488"/>
            </a:xfrm>
          </p:grpSpPr>
          <p:sp>
            <p:nvSpPr>
              <p:cNvPr id="17779" name="Google Shape;17779;p9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3" name="Google Shape;17783;p90"/>
            <p:cNvGrpSpPr/>
            <p:nvPr/>
          </p:nvGrpSpPr>
          <p:grpSpPr>
            <a:xfrm>
              <a:off x="4339009" y="1863727"/>
              <a:ext cx="143703" cy="29476"/>
              <a:chOff x="4339009" y="1863727"/>
              <a:chExt cx="143703" cy="29476"/>
            </a:xfrm>
          </p:grpSpPr>
          <p:sp>
            <p:nvSpPr>
              <p:cNvPr id="17784" name="Google Shape;17784;p9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9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8" name="Google Shape;17788;p90"/>
            <p:cNvGrpSpPr/>
            <p:nvPr/>
          </p:nvGrpSpPr>
          <p:grpSpPr>
            <a:xfrm>
              <a:off x="4206459" y="1607315"/>
              <a:ext cx="29539" cy="142899"/>
              <a:chOff x="4206459" y="1607315"/>
              <a:chExt cx="29539" cy="142899"/>
            </a:xfrm>
          </p:grpSpPr>
          <p:sp>
            <p:nvSpPr>
              <p:cNvPr id="17789" name="Google Shape;17789;p9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9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93" name="Google Shape;17793;p9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9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97" name="Google Shape;17797;p90"/>
            <p:cNvGrpSpPr/>
            <p:nvPr/>
          </p:nvGrpSpPr>
          <p:grpSpPr>
            <a:xfrm>
              <a:off x="4889463" y="1423737"/>
              <a:ext cx="29552" cy="142899"/>
              <a:chOff x="4889463" y="1423737"/>
              <a:chExt cx="29552" cy="142899"/>
            </a:xfrm>
          </p:grpSpPr>
          <p:sp>
            <p:nvSpPr>
              <p:cNvPr id="17798" name="Google Shape;17798;p9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9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2" name="Google Shape;17802;p90"/>
            <p:cNvGrpSpPr/>
            <p:nvPr/>
          </p:nvGrpSpPr>
          <p:grpSpPr>
            <a:xfrm>
              <a:off x="4771663" y="1876896"/>
              <a:ext cx="108651" cy="100447"/>
              <a:chOff x="4771663" y="1876896"/>
              <a:chExt cx="108651" cy="100447"/>
            </a:xfrm>
          </p:grpSpPr>
          <p:sp>
            <p:nvSpPr>
              <p:cNvPr id="17803" name="Google Shape;17803;p9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9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9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07" name="Google Shape;17807;p90"/>
          <p:cNvGrpSpPr/>
          <p:nvPr/>
        </p:nvGrpSpPr>
        <p:grpSpPr>
          <a:xfrm>
            <a:off x="4008774" y="1854164"/>
            <a:ext cx="791287" cy="720350"/>
            <a:chOff x="267375" y="1071875"/>
            <a:chExt cx="470500" cy="428550"/>
          </a:xfrm>
        </p:grpSpPr>
        <p:sp>
          <p:nvSpPr>
            <p:cNvPr id="17808" name="Google Shape;17808;p9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9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9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9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6" name="Google Shape;17816;p90"/>
          <p:cNvGrpSpPr/>
          <p:nvPr/>
        </p:nvGrpSpPr>
        <p:grpSpPr>
          <a:xfrm>
            <a:off x="709269" y="3498794"/>
            <a:ext cx="1408444" cy="673166"/>
            <a:chOff x="712664" y="3693287"/>
            <a:chExt cx="1460738" cy="698160"/>
          </a:xfrm>
        </p:grpSpPr>
        <p:grpSp>
          <p:nvGrpSpPr>
            <p:cNvPr id="17817" name="Google Shape;17817;p90"/>
            <p:cNvGrpSpPr/>
            <p:nvPr/>
          </p:nvGrpSpPr>
          <p:grpSpPr>
            <a:xfrm>
              <a:off x="1380079" y="4133090"/>
              <a:ext cx="234048" cy="258099"/>
              <a:chOff x="1380079" y="4133090"/>
              <a:chExt cx="234048" cy="258099"/>
            </a:xfrm>
          </p:grpSpPr>
          <p:sp>
            <p:nvSpPr>
              <p:cNvPr id="17818" name="Google Shape;17818;p9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1" name="Google Shape;17821;p90"/>
            <p:cNvGrpSpPr/>
            <p:nvPr/>
          </p:nvGrpSpPr>
          <p:grpSpPr>
            <a:xfrm>
              <a:off x="884610" y="3864082"/>
              <a:ext cx="1118566" cy="527275"/>
              <a:chOff x="890961" y="3865463"/>
              <a:chExt cx="1115221" cy="525698"/>
            </a:xfrm>
          </p:grpSpPr>
          <p:sp>
            <p:nvSpPr>
              <p:cNvPr id="17822" name="Google Shape;17822;p9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9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5" name="Google Shape;17825;p90"/>
            <p:cNvGrpSpPr/>
            <p:nvPr/>
          </p:nvGrpSpPr>
          <p:grpSpPr>
            <a:xfrm>
              <a:off x="712664" y="3693287"/>
              <a:ext cx="1460738" cy="698160"/>
              <a:chOff x="712664" y="3693025"/>
              <a:chExt cx="1460738" cy="698160"/>
            </a:xfrm>
          </p:grpSpPr>
          <p:sp>
            <p:nvSpPr>
              <p:cNvPr id="17826" name="Google Shape;17826;p9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32" name="Google Shape;17832;p90"/>
          <p:cNvGrpSpPr/>
          <p:nvPr/>
        </p:nvGrpSpPr>
        <p:grpSpPr>
          <a:xfrm>
            <a:off x="3146985" y="970941"/>
            <a:ext cx="795485" cy="738831"/>
            <a:chOff x="3348603" y="1236445"/>
            <a:chExt cx="749256" cy="695894"/>
          </a:xfrm>
        </p:grpSpPr>
        <p:grpSp>
          <p:nvGrpSpPr>
            <p:cNvPr id="17833" name="Google Shape;17833;p90"/>
            <p:cNvGrpSpPr/>
            <p:nvPr/>
          </p:nvGrpSpPr>
          <p:grpSpPr>
            <a:xfrm>
              <a:off x="3583779" y="1236445"/>
              <a:ext cx="293795" cy="285811"/>
              <a:chOff x="3750225" y="1774000"/>
              <a:chExt cx="149575" cy="145525"/>
            </a:xfrm>
          </p:grpSpPr>
          <p:sp>
            <p:nvSpPr>
              <p:cNvPr id="17834" name="Google Shape;17834;p9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9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6" name="Google Shape;17836;p90"/>
            <p:cNvGrpSpPr/>
            <p:nvPr/>
          </p:nvGrpSpPr>
          <p:grpSpPr>
            <a:xfrm>
              <a:off x="3775534" y="1462599"/>
              <a:ext cx="322325" cy="285958"/>
              <a:chOff x="3847850" y="1889150"/>
              <a:chExt cx="164100" cy="145600"/>
            </a:xfrm>
          </p:grpSpPr>
          <p:sp>
            <p:nvSpPr>
              <p:cNvPr id="17837" name="Google Shape;17837;p9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9" name="Google Shape;17839;p90"/>
            <p:cNvGrpSpPr/>
            <p:nvPr/>
          </p:nvGrpSpPr>
          <p:grpSpPr>
            <a:xfrm>
              <a:off x="3545329" y="1646528"/>
              <a:ext cx="293746" cy="285811"/>
              <a:chOff x="3730650" y="1982800"/>
              <a:chExt cx="149550" cy="145525"/>
            </a:xfrm>
          </p:grpSpPr>
          <p:sp>
            <p:nvSpPr>
              <p:cNvPr id="17840" name="Google Shape;17840;p9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2" name="Google Shape;17842;p90"/>
            <p:cNvGrpSpPr/>
            <p:nvPr/>
          </p:nvGrpSpPr>
          <p:grpSpPr>
            <a:xfrm>
              <a:off x="3348603" y="1415046"/>
              <a:ext cx="294384" cy="284387"/>
              <a:chOff x="3630494" y="1864938"/>
              <a:chExt cx="149875" cy="144800"/>
            </a:xfrm>
          </p:grpSpPr>
          <p:sp>
            <p:nvSpPr>
              <p:cNvPr id="17843" name="Google Shape;17843;p9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45" name="Google Shape;17845;p90"/>
          <p:cNvGrpSpPr/>
          <p:nvPr/>
        </p:nvGrpSpPr>
        <p:grpSpPr>
          <a:xfrm>
            <a:off x="2268512" y="3493837"/>
            <a:ext cx="1324924" cy="678083"/>
            <a:chOff x="2413923" y="3711366"/>
            <a:chExt cx="1374117" cy="703260"/>
          </a:xfrm>
        </p:grpSpPr>
        <p:grpSp>
          <p:nvGrpSpPr>
            <p:cNvPr id="17846" name="Google Shape;17846;p90"/>
            <p:cNvGrpSpPr/>
            <p:nvPr/>
          </p:nvGrpSpPr>
          <p:grpSpPr>
            <a:xfrm>
              <a:off x="2413923" y="3711366"/>
              <a:ext cx="1374117" cy="703260"/>
              <a:chOff x="2413923" y="3711366"/>
              <a:chExt cx="1374117" cy="703260"/>
            </a:xfrm>
          </p:grpSpPr>
          <p:sp>
            <p:nvSpPr>
              <p:cNvPr id="17847" name="Google Shape;17847;p9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48" name="Google Shape;17848;p90"/>
              <p:cNvGrpSpPr/>
              <p:nvPr/>
            </p:nvGrpSpPr>
            <p:grpSpPr>
              <a:xfrm>
                <a:off x="2600284" y="3808654"/>
                <a:ext cx="234506" cy="138009"/>
                <a:chOff x="2600284" y="3808654"/>
                <a:chExt cx="234506" cy="138009"/>
              </a:xfrm>
            </p:grpSpPr>
            <p:sp>
              <p:nvSpPr>
                <p:cNvPr id="17849" name="Google Shape;17849;p9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0" name="Google Shape;17850;p9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851" name="Google Shape;17851;p90"/>
              <p:cNvGrpSpPr/>
              <p:nvPr/>
            </p:nvGrpSpPr>
            <p:grpSpPr>
              <a:xfrm>
                <a:off x="3359659" y="3805664"/>
                <a:ext cx="232294" cy="141000"/>
                <a:chOff x="3359659" y="3805664"/>
                <a:chExt cx="232294" cy="141000"/>
              </a:xfrm>
            </p:grpSpPr>
            <p:sp>
              <p:nvSpPr>
                <p:cNvPr id="17852" name="Google Shape;17852;p9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3" name="Google Shape;17853;p9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854" name="Google Shape;17854;p90"/>
              <p:cNvGrpSpPr/>
              <p:nvPr/>
            </p:nvGrpSpPr>
            <p:grpSpPr>
              <a:xfrm>
                <a:off x="3067316" y="3711366"/>
                <a:ext cx="66900" cy="166809"/>
                <a:chOff x="3067316" y="3711366"/>
                <a:chExt cx="66900" cy="166809"/>
              </a:xfrm>
            </p:grpSpPr>
            <p:sp>
              <p:nvSpPr>
                <p:cNvPr id="17855" name="Google Shape;17855;p9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6" name="Google Shape;17856;p9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857" name="Google Shape;17857;p90"/>
              <p:cNvGrpSpPr/>
              <p:nvPr/>
            </p:nvGrpSpPr>
            <p:grpSpPr>
              <a:xfrm>
                <a:off x="2413923" y="4058666"/>
                <a:ext cx="224119" cy="66900"/>
                <a:chOff x="2413923" y="4058666"/>
                <a:chExt cx="224119" cy="66900"/>
              </a:xfrm>
            </p:grpSpPr>
            <p:sp>
              <p:nvSpPr>
                <p:cNvPr id="17858" name="Google Shape;17858;p9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9" name="Google Shape;17859;p9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860" name="Google Shape;17860;p90"/>
              <p:cNvGrpSpPr/>
              <p:nvPr/>
            </p:nvGrpSpPr>
            <p:grpSpPr>
              <a:xfrm>
                <a:off x="3564643" y="4058666"/>
                <a:ext cx="223397" cy="66900"/>
                <a:chOff x="3564643" y="4058666"/>
                <a:chExt cx="223397" cy="66900"/>
              </a:xfrm>
            </p:grpSpPr>
            <p:sp>
              <p:nvSpPr>
                <p:cNvPr id="17861" name="Google Shape;17861;p9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62" name="Google Shape;17862;p9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7863" name="Google Shape;17863;p90"/>
            <p:cNvGrpSpPr/>
            <p:nvPr/>
          </p:nvGrpSpPr>
          <p:grpSpPr>
            <a:xfrm>
              <a:off x="2633353" y="3965763"/>
              <a:ext cx="933975" cy="445687"/>
              <a:chOff x="2633353" y="3965763"/>
              <a:chExt cx="933975" cy="445687"/>
            </a:xfrm>
          </p:grpSpPr>
          <p:sp>
            <p:nvSpPr>
              <p:cNvPr id="17864" name="Google Shape;17864;p9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9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66" name="Google Shape;17866;p90"/>
          <p:cNvGrpSpPr/>
          <p:nvPr/>
        </p:nvGrpSpPr>
        <p:grpSpPr>
          <a:xfrm>
            <a:off x="6392784" y="1044384"/>
            <a:ext cx="1131087" cy="587383"/>
            <a:chOff x="238125" y="999450"/>
            <a:chExt cx="7140700" cy="3708225"/>
          </a:xfrm>
        </p:grpSpPr>
        <p:sp>
          <p:nvSpPr>
            <p:cNvPr id="17867" name="Google Shape;17867;p9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9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9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9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9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9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6" name="Google Shape;17876;p90"/>
          <p:cNvGrpSpPr/>
          <p:nvPr/>
        </p:nvGrpSpPr>
        <p:grpSpPr>
          <a:xfrm>
            <a:off x="3744234" y="3493879"/>
            <a:ext cx="1375854" cy="678131"/>
            <a:chOff x="3913765" y="3641905"/>
            <a:chExt cx="1522805" cy="750560"/>
          </a:xfrm>
        </p:grpSpPr>
        <p:grpSp>
          <p:nvGrpSpPr>
            <p:cNvPr id="17877" name="Google Shape;17877;p90"/>
            <p:cNvGrpSpPr/>
            <p:nvPr/>
          </p:nvGrpSpPr>
          <p:grpSpPr>
            <a:xfrm>
              <a:off x="3913765" y="3997002"/>
              <a:ext cx="1522805" cy="395463"/>
              <a:chOff x="3913765" y="3997002"/>
              <a:chExt cx="1522805" cy="395463"/>
            </a:xfrm>
          </p:grpSpPr>
          <p:grpSp>
            <p:nvGrpSpPr>
              <p:cNvPr id="17878" name="Google Shape;17878;p90"/>
              <p:cNvGrpSpPr/>
              <p:nvPr/>
            </p:nvGrpSpPr>
            <p:grpSpPr>
              <a:xfrm>
                <a:off x="3913765" y="4138659"/>
                <a:ext cx="507602" cy="253806"/>
                <a:chOff x="3913765" y="4138659"/>
                <a:chExt cx="507602" cy="253806"/>
              </a:xfrm>
            </p:grpSpPr>
            <p:sp>
              <p:nvSpPr>
                <p:cNvPr id="17879" name="Google Shape;17879;p9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7881" name="Google Shape;17881;p90"/>
              <p:cNvGrpSpPr/>
              <p:nvPr/>
            </p:nvGrpSpPr>
            <p:grpSpPr>
              <a:xfrm>
                <a:off x="4421361" y="3997002"/>
                <a:ext cx="507618" cy="395463"/>
                <a:chOff x="4421361" y="3997002"/>
                <a:chExt cx="507618" cy="395463"/>
              </a:xfrm>
            </p:grpSpPr>
            <p:sp>
              <p:nvSpPr>
                <p:cNvPr id="17882" name="Google Shape;17882;p9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4" name="Google Shape;17884;p90"/>
              <p:cNvGrpSpPr/>
              <p:nvPr/>
            </p:nvGrpSpPr>
            <p:grpSpPr>
              <a:xfrm>
                <a:off x="4928973" y="4189418"/>
                <a:ext cx="507596" cy="203047"/>
                <a:chOff x="4928973" y="4189418"/>
                <a:chExt cx="507596" cy="203047"/>
              </a:xfrm>
            </p:grpSpPr>
            <p:sp>
              <p:nvSpPr>
                <p:cNvPr id="17885" name="Google Shape;17885;p9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9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87" name="Google Shape;17887;p90"/>
            <p:cNvGrpSpPr/>
            <p:nvPr/>
          </p:nvGrpSpPr>
          <p:grpSpPr>
            <a:xfrm>
              <a:off x="4482186" y="3641905"/>
              <a:ext cx="397605" cy="349784"/>
              <a:chOff x="2906375" y="1159725"/>
              <a:chExt cx="1860575" cy="1636800"/>
            </a:xfrm>
          </p:grpSpPr>
          <p:sp>
            <p:nvSpPr>
              <p:cNvPr id="17888" name="Google Shape;17888;p9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9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9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92" name="Google Shape;17892;p90"/>
          <p:cNvGrpSpPr/>
          <p:nvPr/>
        </p:nvGrpSpPr>
        <p:grpSpPr>
          <a:xfrm>
            <a:off x="6528943" y="1853805"/>
            <a:ext cx="940737" cy="721067"/>
            <a:chOff x="6599718" y="2068734"/>
            <a:chExt cx="940737" cy="721067"/>
          </a:xfrm>
        </p:grpSpPr>
        <p:sp>
          <p:nvSpPr>
            <p:cNvPr id="17893" name="Google Shape;17893;p9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9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9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9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99" name="Google Shape;17899;p90"/>
            <p:cNvGrpSpPr/>
            <p:nvPr/>
          </p:nvGrpSpPr>
          <p:grpSpPr>
            <a:xfrm>
              <a:off x="6836957" y="2068734"/>
              <a:ext cx="461892" cy="721067"/>
              <a:chOff x="6836957" y="2068734"/>
              <a:chExt cx="461892" cy="721067"/>
            </a:xfrm>
          </p:grpSpPr>
          <p:sp>
            <p:nvSpPr>
              <p:cNvPr id="17900" name="Google Shape;17900;p9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6" name="Google Shape;17906;p90"/>
              <p:cNvGrpSpPr/>
              <p:nvPr/>
            </p:nvGrpSpPr>
            <p:grpSpPr>
              <a:xfrm>
                <a:off x="6836957" y="2068734"/>
                <a:ext cx="461892" cy="721067"/>
                <a:chOff x="6836957" y="2068734"/>
                <a:chExt cx="461892" cy="721067"/>
              </a:xfrm>
            </p:grpSpPr>
            <p:sp>
              <p:nvSpPr>
                <p:cNvPr id="17907" name="Google Shape;17907;p9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9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9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9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9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914" name="Google Shape;17914;p90"/>
          <p:cNvGrpSpPr/>
          <p:nvPr/>
        </p:nvGrpSpPr>
        <p:grpSpPr>
          <a:xfrm>
            <a:off x="2412262" y="1858152"/>
            <a:ext cx="712577" cy="712374"/>
            <a:chOff x="2559249" y="2069323"/>
            <a:chExt cx="685566" cy="685634"/>
          </a:xfrm>
        </p:grpSpPr>
        <p:sp>
          <p:nvSpPr>
            <p:cNvPr id="17915" name="Google Shape;17915;p9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9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9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9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9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9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9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8" name="Google Shape;17928;p90"/>
          <p:cNvGrpSpPr/>
          <p:nvPr/>
        </p:nvGrpSpPr>
        <p:grpSpPr>
          <a:xfrm>
            <a:off x="7594699" y="970941"/>
            <a:ext cx="845645" cy="711911"/>
            <a:chOff x="951975" y="315800"/>
            <a:chExt cx="5860325" cy="4933550"/>
          </a:xfrm>
        </p:grpSpPr>
        <p:sp>
          <p:nvSpPr>
            <p:cNvPr id="17929" name="Google Shape;17929;p9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9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9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9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9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9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9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90"/>
          <p:cNvGrpSpPr/>
          <p:nvPr/>
        </p:nvGrpSpPr>
        <p:grpSpPr>
          <a:xfrm>
            <a:off x="3691828" y="2707050"/>
            <a:ext cx="1617932" cy="621724"/>
            <a:chOff x="3862800" y="3038525"/>
            <a:chExt cx="1329006" cy="510698"/>
          </a:xfrm>
        </p:grpSpPr>
        <p:sp>
          <p:nvSpPr>
            <p:cNvPr id="17938" name="Google Shape;17938;p9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40" name="Google Shape;17940;p90"/>
            <p:cNvGrpSpPr/>
            <p:nvPr/>
          </p:nvGrpSpPr>
          <p:grpSpPr>
            <a:xfrm>
              <a:off x="3967075" y="3040337"/>
              <a:ext cx="1019927" cy="402126"/>
              <a:chOff x="3967075" y="3040337"/>
              <a:chExt cx="1019927" cy="402126"/>
            </a:xfrm>
          </p:grpSpPr>
          <p:sp>
            <p:nvSpPr>
              <p:cNvPr id="17941" name="Google Shape;17941;p9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9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3" name="Google Shape;17943;p90"/>
            <p:cNvGrpSpPr/>
            <p:nvPr/>
          </p:nvGrpSpPr>
          <p:grpSpPr>
            <a:xfrm>
              <a:off x="4186700" y="3040337"/>
              <a:ext cx="390475" cy="183289"/>
              <a:chOff x="4186700" y="3040337"/>
              <a:chExt cx="390475" cy="183289"/>
            </a:xfrm>
          </p:grpSpPr>
          <p:sp>
            <p:nvSpPr>
              <p:cNvPr id="17944" name="Google Shape;17944;p9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6" name="Google Shape;17946;p90"/>
            <p:cNvGrpSpPr/>
            <p:nvPr/>
          </p:nvGrpSpPr>
          <p:grpSpPr>
            <a:xfrm>
              <a:off x="4073727" y="3040337"/>
              <a:ext cx="697794" cy="296263"/>
              <a:chOff x="4073727" y="3040337"/>
              <a:chExt cx="697794" cy="296263"/>
            </a:xfrm>
          </p:grpSpPr>
          <p:sp>
            <p:nvSpPr>
              <p:cNvPr id="17947" name="Google Shape;17947;p9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9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9" name="Google Shape;17949;p90"/>
            <p:cNvGrpSpPr/>
            <p:nvPr/>
          </p:nvGrpSpPr>
          <p:grpSpPr>
            <a:xfrm>
              <a:off x="3862800" y="3038525"/>
              <a:ext cx="1329006" cy="510698"/>
              <a:chOff x="3862800" y="3038525"/>
              <a:chExt cx="1329006" cy="510698"/>
            </a:xfrm>
          </p:grpSpPr>
          <p:sp>
            <p:nvSpPr>
              <p:cNvPr id="17950" name="Google Shape;17950;p9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9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52" name="Google Shape;17952;p90"/>
          <p:cNvGrpSpPr/>
          <p:nvPr/>
        </p:nvGrpSpPr>
        <p:grpSpPr>
          <a:xfrm>
            <a:off x="700150" y="970941"/>
            <a:ext cx="883205" cy="775176"/>
            <a:chOff x="649648" y="271400"/>
            <a:chExt cx="6215377" cy="5455143"/>
          </a:xfrm>
        </p:grpSpPr>
        <p:sp>
          <p:nvSpPr>
            <p:cNvPr id="17953" name="Google Shape;17953;p9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9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9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9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9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5" name="Google Shape;17965;p90"/>
          <p:cNvGrpSpPr/>
          <p:nvPr/>
        </p:nvGrpSpPr>
        <p:grpSpPr>
          <a:xfrm>
            <a:off x="2308452" y="970941"/>
            <a:ext cx="767704" cy="815489"/>
            <a:chOff x="2499700" y="1135950"/>
            <a:chExt cx="732402" cy="777990"/>
          </a:xfrm>
        </p:grpSpPr>
        <p:grpSp>
          <p:nvGrpSpPr>
            <p:cNvPr id="17966" name="Google Shape;17966;p90"/>
            <p:cNvGrpSpPr/>
            <p:nvPr/>
          </p:nvGrpSpPr>
          <p:grpSpPr>
            <a:xfrm>
              <a:off x="2499700" y="1135950"/>
              <a:ext cx="732402" cy="694705"/>
              <a:chOff x="2499700" y="1135950"/>
              <a:chExt cx="732402" cy="694705"/>
            </a:xfrm>
          </p:grpSpPr>
          <p:sp>
            <p:nvSpPr>
              <p:cNvPr id="17967" name="Google Shape;17967;p9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9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9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9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9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9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9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9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9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9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9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9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9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9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9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4" name="Google Shape;17994;p90"/>
            <p:cNvGrpSpPr/>
            <p:nvPr/>
          </p:nvGrpSpPr>
          <p:grpSpPr>
            <a:xfrm>
              <a:off x="2517909" y="1188726"/>
              <a:ext cx="702702" cy="725214"/>
              <a:chOff x="2517909" y="1188726"/>
              <a:chExt cx="702702" cy="725214"/>
            </a:xfrm>
          </p:grpSpPr>
          <p:sp>
            <p:nvSpPr>
              <p:cNvPr id="17995" name="Google Shape;17995;p9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9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9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00" name="Google Shape;18000;p90"/>
          <p:cNvGrpSpPr/>
          <p:nvPr/>
        </p:nvGrpSpPr>
        <p:grpSpPr>
          <a:xfrm>
            <a:off x="1654184" y="970941"/>
            <a:ext cx="583439" cy="870229"/>
            <a:chOff x="1716825" y="1121550"/>
            <a:chExt cx="622800" cy="928938"/>
          </a:xfrm>
        </p:grpSpPr>
        <p:grpSp>
          <p:nvGrpSpPr>
            <p:cNvPr id="18001" name="Google Shape;18001;p90"/>
            <p:cNvGrpSpPr/>
            <p:nvPr/>
          </p:nvGrpSpPr>
          <p:grpSpPr>
            <a:xfrm>
              <a:off x="1716825" y="1121550"/>
              <a:ext cx="622800" cy="928938"/>
              <a:chOff x="1716825" y="1121550"/>
              <a:chExt cx="622800" cy="928938"/>
            </a:xfrm>
          </p:grpSpPr>
          <p:cxnSp>
            <p:nvCxnSpPr>
              <p:cNvPr id="18002" name="Google Shape;18002;p9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8003" name="Google Shape;18003;p9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4" name="Google Shape;18004;p90"/>
            <p:cNvGrpSpPr/>
            <p:nvPr/>
          </p:nvGrpSpPr>
          <p:grpSpPr>
            <a:xfrm>
              <a:off x="1768050" y="1172775"/>
              <a:ext cx="520200" cy="832000"/>
              <a:chOff x="1768050" y="1172775"/>
              <a:chExt cx="520200" cy="832000"/>
            </a:xfrm>
          </p:grpSpPr>
          <p:cxnSp>
            <p:nvCxnSpPr>
              <p:cNvPr id="18005" name="Google Shape;18005;p9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8006" name="Google Shape;18006;p9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7" name="Google Shape;18007;p90"/>
            <p:cNvGrpSpPr/>
            <p:nvPr/>
          </p:nvGrpSpPr>
          <p:grpSpPr>
            <a:xfrm>
              <a:off x="1820100" y="1225475"/>
              <a:ext cx="416400" cy="729575"/>
              <a:chOff x="1820100" y="1225475"/>
              <a:chExt cx="416400" cy="729575"/>
            </a:xfrm>
          </p:grpSpPr>
          <p:cxnSp>
            <p:nvCxnSpPr>
              <p:cNvPr id="18008" name="Google Shape;18008;p9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8009" name="Google Shape;18009;p9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0" name="Google Shape;18010;p90"/>
            <p:cNvGrpSpPr/>
            <p:nvPr/>
          </p:nvGrpSpPr>
          <p:grpSpPr>
            <a:xfrm>
              <a:off x="1874250" y="1278825"/>
              <a:ext cx="308100" cy="605275"/>
              <a:chOff x="1874250" y="1278825"/>
              <a:chExt cx="308100" cy="605275"/>
            </a:xfrm>
          </p:grpSpPr>
          <p:cxnSp>
            <p:nvCxnSpPr>
              <p:cNvPr id="18011" name="Google Shape;18011;p9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8012" name="Google Shape;18012;p9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13" name="Google Shape;18013;p9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4" name="Google Shape;18014;p90"/>
          <p:cNvGrpSpPr/>
          <p:nvPr/>
        </p:nvGrpSpPr>
        <p:grpSpPr>
          <a:xfrm>
            <a:off x="1574007" y="1857263"/>
            <a:ext cx="739072" cy="714152"/>
            <a:chOff x="4334725" y="1355875"/>
            <a:chExt cx="3106650" cy="3001900"/>
          </a:xfrm>
        </p:grpSpPr>
        <p:grpSp>
          <p:nvGrpSpPr>
            <p:cNvPr id="18015" name="Google Shape;18015;p90"/>
            <p:cNvGrpSpPr/>
            <p:nvPr/>
          </p:nvGrpSpPr>
          <p:grpSpPr>
            <a:xfrm>
              <a:off x="4516050" y="1724875"/>
              <a:ext cx="2693725" cy="2632900"/>
              <a:chOff x="4516050" y="1724875"/>
              <a:chExt cx="2693725" cy="2632900"/>
            </a:xfrm>
          </p:grpSpPr>
          <p:sp>
            <p:nvSpPr>
              <p:cNvPr id="18016" name="Google Shape;18016;p9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9" name="Google Shape;18019;p90"/>
            <p:cNvGrpSpPr/>
            <p:nvPr/>
          </p:nvGrpSpPr>
          <p:grpSpPr>
            <a:xfrm>
              <a:off x="4334725" y="1355875"/>
              <a:ext cx="3106650" cy="2709650"/>
              <a:chOff x="4334725" y="1355875"/>
              <a:chExt cx="3106650" cy="2709650"/>
            </a:xfrm>
          </p:grpSpPr>
          <p:sp>
            <p:nvSpPr>
              <p:cNvPr id="18020" name="Google Shape;18020;p9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9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9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23" name="Google Shape;18023;p90"/>
          <p:cNvGrpSpPr/>
          <p:nvPr/>
        </p:nvGrpSpPr>
        <p:grpSpPr>
          <a:xfrm>
            <a:off x="7690956" y="3488034"/>
            <a:ext cx="312074" cy="684173"/>
            <a:chOff x="7645573" y="3754300"/>
            <a:chExt cx="293855" cy="644170"/>
          </a:xfrm>
        </p:grpSpPr>
        <p:sp>
          <p:nvSpPr>
            <p:cNvPr id="18024" name="Google Shape;18024;p9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9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6" name="Google Shape;18026;p90"/>
          <p:cNvGrpSpPr/>
          <p:nvPr/>
        </p:nvGrpSpPr>
        <p:grpSpPr>
          <a:xfrm>
            <a:off x="5612944" y="970941"/>
            <a:ext cx="709011" cy="739359"/>
            <a:chOff x="5830645" y="1256617"/>
            <a:chExt cx="530340" cy="553040"/>
          </a:xfrm>
        </p:grpSpPr>
        <p:grpSp>
          <p:nvGrpSpPr>
            <p:cNvPr id="18027" name="Google Shape;18027;p90"/>
            <p:cNvGrpSpPr/>
            <p:nvPr/>
          </p:nvGrpSpPr>
          <p:grpSpPr>
            <a:xfrm>
              <a:off x="5830645" y="1256617"/>
              <a:ext cx="259743" cy="269909"/>
              <a:chOff x="5830645" y="1256617"/>
              <a:chExt cx="259743" cy="269909"/>
            </a:xfrm>
          </p:grpSpPr>
          <p:sp>
            <p:nvSpPr>
              <p:cNvPr id="18028" name="Google Shape;18028;p9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9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0" name="Google Shape;18030;p90"/>
            <p:cNvGrpSpPr/>
            <p:nvPr/>
          </p:nvGrpSpPr>
          <p:grpSpPr>
            <a:xfrm>
              <a:off x="6101293" y="1256617"/>
              <a:ext cx="259692" cy="269909"/>
              <a:chOff x="6101293" y="1256617"/>
              <a:chExt cx="259692" cy="269909"/>
            </a:xfrm>
          </p:grpSpPr>
          <p:sp>
            <p:nvSpPr>
              <p:cNvPr id="18031" name="Google Shape;18031;p9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9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3" name="Google Shape;18033;p90"/>
            <p:cNvGrpSpPr/>
            <p:nvPr/>
          </p:nvGrpSpPr>
          <p:grpSpPr>
            <a:xfrm>
              <a:off x="5830645" y="1539749"/>
              <a:ext cx="259692" cy="269909"/>
              <a:chOff x="5830645" y="1539749"/>
              <a:chExt cx="259692" cy="269909"/>
            </a:xfrm>
          </p:grpSpPr>
          <p:sp>
            <p:nvSpPr>
              <p:cNvPr id="18034" name="Google Shape;18034;p9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9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6" name="Google Shape;18036;p90"/>
            <p:cNvGrpSpPr/>
            <p:nvPr/>
          </p:nvGrpSpPr>
          <p:grpSpPr>
            <a:xfrm>
              <a:off x="6101293" y="1539749"/>
              <a:ext cx="259692" cy="269909"/>
              <a:chOff x="6101293" y="1539749"/>
              <a:chExt cx="259692" cy="269909"/>
            </a:xfrm>
          </p:grpSpPr>
          <p:sp>
            <p:nvSpPr>
              <p:cNvPr id="18037" name="Google Shape;18037;p9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9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39" name="Google Shape;18039;p9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0" name="Google Shape;18040;p90"/>
          <p:cNvGrpSpPr/>
          <p:nvPr/>
        </p:nvGrpSpPr>
        <p:grpSpPr>
          <a:xfrm>
            <a:off x="714438" y="2707057"/>
            <a:ext cx="1452955" cy="621360"/>
            <a:chOff x="732422" y="2990152"/>
            <a:chExt cx="1337773" cy="572102"/>
          </a:xfrm>
        </p:grpSpPr>
        <p:sp>
          <p:nvSpPr>
            <p:cNvPr id="18041" name="Google Shape;18041;p9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9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9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9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9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8050"/>
        <p:cNvGrpSpPr/>
        <p:nvPr/>
      </p:nvGrpSpPr>
      <p:grpSpPr>
        <a:xfrm>
          <a:off x="0" y="0"/>
          <a:ext cx="0" cy="0"/>
          <a:chOff x="0" y="0"/>
          <a:chExt cx="0" cy="0"/>
        </a:xfrm>
      </p:grpSpPr>
      <p:grpSp>
        <p:nvGrpSpPr>
          <p:cNvPr id="18051" name="Google Shape;18051;p91"/>
          <p:cNvGrpSpPr/>
          <p:nvPr/>
        </p:nvGrpSpPr>
        <p:grpSpPr>
          <a:xfrm>
            <a:off x="708575" y="965865"/>
            <a:ext cx="1636117" cy="1526144"/>
            <a:chOff x="729238" y="1179665"/>
            <a:chExt cx="1636117" cy="1526144"/>
          </a:xfrm>
        </p:grpSpPr>
        <p:grpSp>
          <p:nvGrpSpPr>
            <p:cNvPr id="18052" name="Google Shape;18052;p91"/>
            <p:cNvGrpSpPr/>
            <p:nvPr/>
          </p:nvGrpSpPr>
          <p:grpSpPr>
            <a:xfrm>
              <a:off x="729238" y="1179665"/>
              <a:ext cx="80700" cy="1526144"/>
              <a:chOff x="729238" y="1179665"/>
              <a:chExt cx="80700" cy="1526144"/>
            </a:xfrm>
          </p:grpSpPr>
          <p:sp>
            <p:nvSpPr>
              <p:cNvPr id="18053" name="Google Shape;18053;p9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9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9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9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9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9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9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3" name="Google Shape;18063;p91"/>
            <p:cNvGrpSpPr/>
            <p:nvPr/>
          </p:nvGrpSpPr>
          <p:grpSpPr>
            <a:xfrm>
              <a:off x="903098" y="1179665"/>
              <a:ext cx="80700" cy="1526144"/>
              <a:chOff x="903098" y="1179665"/>
              <a:chExt cx="80700" cy="1526144"/>
            </a:xfrm>
          </p:grpSpPr>
          <p:sp>
            <p:nvSpPr>
              <p:cNvPr id="18064" name="Google Shape;18064;p9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9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9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9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9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9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9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9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4" name="Google Shape;18074;p91"/>
            <p:cNvGrpSpPr/>
            <p:nvPr/>
          </p:nvGrpSpPr>
          <p:grpSpPr>
            <a:xfrm>
              <a:off x="1076958" y="1179665"/>
              <a:ext cx="80700" cy="1526144"/>
              <a:chOff x="1076958" y="1179665"/>
              <a:chExt cx="80700" cy="1526144"/>
            </a:xfrm>
          </p:grpSpPr>
          <p:sp>
            <p:nvSpPr>
              <p:cNvPr id="18075" name="Google Shape;18075;p9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9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9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9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9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9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9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5" name="Google Shape;18085;p91"/>
            <p:cNvGrpSpPr/>
            <p:nvPr/>
          </p:nvGrpSpPr>
          <p:grpSpPr>
            <a:xfrm>
              <a:off x="1247707" y="1179665"/>
              <a:ext cx="80700" cy="1526144"/>
              <a:chOff x="1247707" y="1179665"/>
              <a:chExt cx="80700" cy="1526144"/>
            </a:xfrm>
          </p:grpSpPr>
          <p:sp>
            <p:nvSpPr>
              <p:cNvPr id="18086" name="Google Shape;18086;p9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9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9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9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9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9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9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9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9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6" name="Google Shape;18096;p91"/>
            <p:cNvGrpSpPr/>
            <p:nvPr/>
          </p:nvGrpSpPr>
          <p:grpSpPr>
            <a:xfrm>
              <a:off x="1421567" y="1179665"/>
              <a:ext cx="80700" cy="1526144"/>
              <a:chOff x="1421567" y="1179665"/>
              <a:chExt cx="80700" cy="1526144"/>
            </a:xfrm>
          </p:grpSpPr>
          <p:sp>
            <p:nvSpPr>
              <p:cNvPr id="18097" name="Google Shape;18097;p9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9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9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9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9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9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9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9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9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9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7" name="Google Shape;18107;p91"/>
            <p:cNvGrpSpPr/>
            <p:nvPr/>
          </p:nvGrpSpPr>
          <p:grpSpPr>
            <a:xfrm>
              <a:off x="1592327" y="1179665"/>
              <a:ext cx="80700" cy="1526144"/>
              <a:chOff x="1592327" y="1179665"/>
              <a:chExt cx="80700" cy="1526144"/>
            </a:xfrm>
          </p:grpSpPr>
          <p:sp>
            <p:nvSpPr>
              <p:cNvPr id="18108" name="Google Shape;18108;p9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9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9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8" name="Google Shape;18118;p91"/>
            <p:cNvGrpSpPr/>
            <p:nvPr/>
          </p:nvGrpSpPr>
          <p:grpSpPr>
            <a:xfrm>
              <a:off x="1766187" y="1179665"/>
              <a:ext cx="80700" cy="1526144"/>
              <a:chOff x="1766187" y="1179665"/>
              <a:chExt cx="80700" cy="1526144"/>
            </a:xfrm>
          </p:grpSpPr>
          <p:sp>
            <p:nvSpPr>
              <p:cNvPr id="18119" name="Google Shape;18119;p9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9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9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9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9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9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9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9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9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9" name="Google Shape;18129;p91"/>
            <p:cNvGrpSpPr/>
            <p:nvPr/>
          </p:nvGrpSpPr>
          <p:grpSpPr>
            <a:xfrm>
              <a:off x="1936935" y="1179665"/>
              <a:ext cx="80700" cy="1526144"/>
              <a:chOff x="1936935" y="1179665"/>
              <a:chExt cx="80700" cy="1526144"/>
            </a:xfrm>
          </p:grpSpPr>
          <p:sp>
            <p:nvSpPr>
              <p:cNvPr id="18130" name="Google Shape;18130;p9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9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9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9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9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9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9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0" name="Google Shape;18140;p91"/>
            <p:cNvGrpSpPr/>
            <p:nvPr/>
          </p:nvGrpSpPr>
          <p:grpSpPr>
            <a:xfrm>
              <a:off x="2110795" y="1179665"/>
              <a:ext cx="80700" cy="1526144"/>
              <a:chOff x="2110795" y="1179665"/>
              <a:chExt cx="80700" cy="1526144"/>
            </a:xfrm>
          </p:grpSpPr>
          <p:sp>
            <p:nvSpPr>
              <p:cNvPr id="18141" name="Google Shape;18141;p9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9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9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9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9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1" name="Google Shape;18151;p91"/>
            <p:cNvGrpSpPr/>
            <p:nvPr/>
          </p:nvGrpSpPr>
          <p:grpSpPr>
            <a:xfrm>
              <a:off x="2284655" y="1179665"/>
              <a:ext cx="80700" cy="1526144"/>
              <a:chOff x="2284655" y="1179665"/>
              <a:chExt cx="80700" cy="1526144"/>
            </a:xfrm>
          </p:grpSpPr>
          <p:sp>
            <p:nvSpPr>
              <p:cNvPr id="18152" name="Google Shape;18152;p9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9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9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9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9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9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9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9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9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62" name="Google Shape;18162;p91"/>
          <p:cNvGrpSpPr/>
          <p:nvPr/>
        </p:nvGrpSpPr>
        <p:grpSpPr>
          <a:xfrm>
            <a:off x="2603242" y="985003"/>
            <a:ext cx="1364248" cy="1102133"/>
            <a:chOff x="2623904" y="1198803"/>
            <a:chExt cx="1364248" cy="1102133"/>
          </a:xfrm>
        </p:grpSpPr>
        <p:grpSp>
          <p:nvGrpSpPr>
            <p:cNvPr id="18163" name="Google Shape;18163;p91"/>
            <p:cNvGrpSpPr/>
            <p:nvPr/>
          </p:nvGrpSpPr>
          <p:grpSpPr>
            <a:xfrm>
              <a:off x="2623907" y="1198803"/>
              <a:ext cx="1364245" cy="273000"/>
              <a:chOff x="2623907" y="1198803"/>
              <a:chExt cx="1364245" cy="273000"/>
            </a:xfrm>
          </p:grpSpPr>
          <p:sp>
            <p:nvSpPr>
              <p:cNvPr id="18164" name="Google Shape;18164;p9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9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9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9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9" name="Google Shape;18169;p91"/>
            <p:cNvGrpSpPr/>
            <p:nvPr/>
          </p:nvGrpSpPr>
          <p:grpSpPr>
            <a:xfrm>
              <a:off x="2623904" y="1476964"/>
              <a:ext cx="1364245" cy="273000"/>
              <a:chOff x="2623904" y="1476964"/>
              <a:chExt cx="1364245" cy="273000"/>
            </a:xfrm>
          </p:grpSpPr>
          <p:sp>
            <p:nvSpPr>
              <p:cNvPr id="18170" name="Google Shape;18170;p9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9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9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9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5" name="Google Shape;18175;p91"/>
            <p:cNvGrpSpPr/>
            <p:nvPr/>
          </p:nvGrpSpPr>
          <p:grpSpPr>
            <a:xfrm>
              <a:off x="2623907" y="1749775"/>
              <a:ext cx="1364245" cy="273000"/>
              <a:chOff x="2623907" y="1749775"/>
              <a:chExt cx="1364245" cy="273000"/>
            </a:xfrm>
          </p:grpSpPr>
          <p:sp>
            <p:nvSpPr>
              <p:cNvPr id="18176" name="Google Shape;18176;p9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9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9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9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9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1" name="Google Shape;18181;p91"/>
            <p:cNvGrpSpPr/>
            <p:nvPr/>
          </p:nvGrpSpPr>
          <p:grpSpPr>
            <a:xfrm>
              <a:off x="2623904" y="2027936"/>
              <a:ext cx="1364245" cy="273000"/>
              <a:chOff x="2623904" y="2027936"/>
              <a:chExt cx="1364245" cy="273000"/>
            </a:xfrm>
          </p:grpSpPr>
          <p:sp>
            <p:nvSpPr>
              <p:cNvPr id="18182" name="Google Shape;18182;p9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9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9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9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87" name="Google Shape;18187;p91"/>
          <p:cNvGrpSpPr/>
          <p:nvPr/>
        </p:nvGrpSpPr>
        <p:grpSpPr>
          <a:xfrm>
            <a:off x="2592703" y="2444186"/>
            <a:ext cx="1387541" cy="159124"/>
            <a:chOff x="3200660" y="2180272"/>
            <a:chExt cx="2563824" cy="378237"/>
          </a:xfrm>
        </p:grpSpPr>
        <p:sp>
          <p:nvSpPr>
            <p:cNvPr id="18188" name="Google Shape;18188;p9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9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9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9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9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9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9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9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9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9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9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9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9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6" name="Google Shape;18206;p91"/>
          <p:cNvGrpSpPr/>
          <p:nvPr/>
        </p:nvGrpSpPr>
        <p:grpSpPr>
          <a:xfrm>
            <a:off x="2589227" y="2722011"/>
            <a:ext cx="1390502" cy="159625"/>
            <a:chOff x="3530150" y="2790075"/>
            <a:chExt cx="1962600" cy="225300"/>
          </a:xfrm>
        </p:grpSpPr>
        <p:sp>
          <p:nvSpPr>
            <p:cNvPr id="18207" name="Google Shape;18207;p9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9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9" name="Google Shape;18209;p91"/>
          <p:cNvGrpSpPr/>
          <p:nvPr/>
        </p:nvGrpSpPr>
        <p:grpSpPr>
          <a:xfrm>
            <a:off x="2589880" y="3000337"/>
            <a:ext cx="1411629" cy="153761"/>
            <a:chOff x="3558802" y="4011427"/>
            <a:chExt cx="1866000" cy="111300"/>
          </a:xfrm>
        </p:grpSpPr>
        <p:sp>
          <p:nvSpPr>
            <p:cNvPr id="18210" name="Google Shape;18210;p9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9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2" name="Google Shape;18212;p91"/>
          <p:cNvGrpSpPr/>
          <p:nvPr/>
        </p:nvGrpSpPr>
        <p:grpSpPr>
          <a:xfrm>
            <a:off x="2589573" y="2205736"/>
            <a:ext cx="1383503" cy="119749"/>
            <a:chOff x="3465975" y="2270276"/>
            <a:chExt cx="1986364" cy="171929"/>
          </a:xfrm>
        </p:grpSpPr>
        <p:sp>
          <p:nvSpPr>
            <p:cNvPr id="18213" name="Google Shape;18213;p9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9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9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1" name="Google Shape;18221;p91"/>
          <p:cNvGrpSpPr/>
          <p:nvPr/>
        </p:nvGrpSpPr>
        <p:grpSpPr>
          <a:xfrm>
            <a:off x="2600580" y="3569387"/>
            <a:ext cx="1369531" cy="195460"/>
            <a:chOff x="723300" y="4253549"/>
            <a:chExt cx="2276482" cy="324900"/>
          </a:xfrm>
        </p:grpSpPr>
        <p:sp>
          <p:nvSpPr>
            <p:cNvPr id="18222" name="Google Shape;18222;p9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9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9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9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9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7" name="Google Shape;18227;p91"/>
          <p:cNvGrpSpPr/>
          <p:nvPr/>
        </p:nvGrpSpPr>
        <p:grpSpPr>
          <a:xfrm>
            <a:off x="2590141" y="3270567"/>
            <a:ext cx="1389066" cy="180119"/>
            <a:chOff x="705948" y="3788465"/>
            <a:chExt cx="2308953" cy="299400"/>
          </a:xfrm>
        </p:grpSpPr>
        <p:sp>
          <p:nvSpPr>
            <p:cNvPr id="18228" name="Google Shape;18228;p9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9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9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9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9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3" name="Google Shape;18233;p91"/>
          <p:cNvGrpSpPr/>
          <p:nvPr/>
        </p:nvGrpSpPr>
        <p:grpSpPr>
          <a:xfrm>
            <a:off x="2638078" y="3883547"/>
            <a:ext cx="1304609" cy="294074"/>
            <a:chOff x="2658741" y="4097347"/>
            <a:chExt cx="1304609" cy="294074"/>
          </a:xfrm>
        </p:grpSpPr>
        <p:grpSp>
          <p:nvGrpSpPr>
            <p:cNvPr id="18234" name="Google Shape;18234;p91"/>
            <p:cNvGrpSpPr/>
            <p:nvPr/>
          </p:nvGrpSpPr>
          <p:grpSpPr>
            <a:xfrm>
              <a:off x="2658741" y="4097347"/>
              <a:ext cx="118572" cy="294074"/>
              <a:chOff x="3343310" y="4475555"/>
              <a:chExt cx="127717" cy="316753"/>
            </a:xfrm>
          </p:grpSpPr>
          <p:sp>
            <p:nvSpPr>
              <p:cNvPr id="18235" name="Google Shape;18235;p9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9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7" name="Google Shape;18237;p91"/>
            <p:cNvGrpSpPr/>
            <p:nvPr/>
          </p:nvGrpSpPr>
          <p:grpSpPr>
            <a:xfrm>
              <a:off x="3815519" y="4098388"/>
              <a:ext cx="147831" cy="291991"/>
              <a:chOff x="3527539" y="4476677"/>
              <a:chExt cx="159232" cy="314510"/>
            </a:xfrm>
          </p:grpSpPr>
          <p:sp>
            <p:nvSpPr>
              <p:cNvPr id="18238" name="Google Shape;18238;p9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9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0" name="Google Shape;18240;p91"/>
            <p:cNvGrpSpPr/>
            <p:nvPr/>
          </p:nvGrpSpPr>
          <p:grpSpPr>
            <a:xfrm>
              <a:off x="3511696" y="4098388"/>
              <a:ext cx="147831" cy="291991"/>
              <a:chOff x="3527539" y="4476677"/>
              <a:chExt cx="159232" cy="314510"/>
            </a:xfrm>
          </p:grpSpPr>
          <p:sp>
            <p:nvSpPr>
              <p:cNvPr id="18241" name="Google Shape;18241;p9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3" name="Google Shape;18243;p91"/>
            <p:cNvGrpSpPr/>
            <p:nvPr/>
          </p:nvGrpSpPr>
          <p:grpSpPr>
            <a:xfrm>
              <a:off x="3207874" y="4098388"/>
              <a:ext cx="147831" cy="291991"/>
              <a:chOff x="3527539" y="4476677"/>
              <a:chExt cx="159232" cy="314510"/>
            </a:xfrm>
          </p:grpSpPr>
          <p:sp>
            <p:nvSpPr>
              <p:cNvPr id="18244" name="Google Shape;18244;p9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9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6" name="Google Shape;18246;p91"/>
            <p:cNvGrpSpPr/>
            <p:nvPr/>
          </p:nvGrpSpPr>
          <p:grpSpPr>
            <a:xfrm>
              <a:off x="2933305" y="4097347"/>
              <a:ext cx="118572" cy="294074"/>
              <a:chOff x="3343310" y="4475555"/>
              <a:chExt cx="127717" cy="316753"/>
            </a:xfrm>
          </p:grpSpPr>
          <p:sp>
            <p:nvSpPr>
              <p:cNvPr id="18247" name="Google Shape;18247;p9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49" name="Google Shape;18249;p91"/>
          <p:cNvGrpSpPr/>
          <p:nvPr/>
        </p:nvGrpSpPr>
        <p:grpSpPr>
          <a:xfrm>
            <a:off x="4256908" y="1866669"/>
            <a:ext cx="1433821" cy="191501"/>
            <a:chOff x="4273350" y="2080469"/>
            <a:chExt cx="1433821" cy="191501"/>
          </a:xfrm>
        </p:grpSpPr>
        <p:grpSp>
          <p:nvGrpSpPr>
            <p:cNvPr id="18250" name="Google Shape;18250;p91"/>
            <p:cNvGrpSpPr/>
            <p:nvPr/>
          </p:nvGrpSpPr>
          <p:grpSpPr>
            <a:xfrm>
              <a:off x="4273350" y="2080469"/>
              <a:ext cx="1433821" cy="0"/>
              <a:chOff x="5224975" y="2962250"/>
              <a:chExt cx="1544400" cy="0"/>
            </a:xfrm>
          </p:grpSpPr>
          <p:cxnSp>
            <p:nvCxnSpPr>
              <p:cNvPr id="18251" name="Google Shape;18251;p9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8252" name="Google Shape;18252;p9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8253" name="Google Shape;18253;p91"/>
            <p:cNvGrpSpPr/>
            <p:nvPr/>
          </p:nvGrpSpPr>
          <p:grpSpPr>
            <a:xfrm>
              <a:off x="4273350" y="2271969"/>
              <a:ext cx="1433821" cy="0"/>
              <a:chOff x="5224975" y="2962250"/>
              <a:chExt cx="1544400" cy="0"/>
            </a:xfrm>
          </p:grpSpPr>
          <p:cxnSp>
            <p:nvCxnSpPr>
              <p:cNvPr id="18254" name="Google Shape;18254;p9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8255" name="Google Shape;18255;p9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8256" name="Google Shape;18256;p91"/>
          <p:cNvGrpSpPr/>
          <p:nvPr/>
        </p:nvGrpSpPr>
        <p:grpSpPr>
          <a:xfrm>
            <a:off x="4258463" y="969236"/>
            <a:ext cx="1430711" cy="743389"/>
            <a:chOff x="5159450" y="1919950"/>
            <a:chExt cx="1541050" cy="862500"/>
          </a:xfrm>
        </p:grpSpPr>
        <p:sp>
          <p:nvSpPr>
            <p:cNvPr id="18257" name="Google Shape;18257;p9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8258" name="Google Shape;18258;p91"/>
            <p:cNvGrpSpPr/>
            <p:nvPr/>
          </p:nvGrpSpPr>
          <p:grpSpPr>
            <a:xfrm>
              <a:off x="5159450" y="1919950"/>
              <a:ext cx="1541050" cy="862500"/>
              <a:chOff x="5159450" y="1919950"/>
              <a:chExt cx="1541050" cy="862500"/>
            </a:xfrm>
          </p:grpSpPr>
          <p:cxnSp>
            <p:nvCxnSpPr>
              <p:cNvPr id="18259" name="Google Shape;18259;p9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8260" name="Google Shape;18260;p9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8261" name="Google Shape;18261;p91"/>
          <p:cNvGrpSpPr/>
          <p:nvPr/>
        </p:nvGrpSpPr>
        <p:grpSpPr>
          <a:xfrm>
            <a:off x="4248577" y="2192564"/>
            <a:ext cx="1450484" cy="1052087"/>
            <a:chOff x="5230575" y="1554475"/>
            <a:chExt cx="2137150" cy="1550150"/>
          </a:xfrm>
        </p:grpSpPr>
        <p:sp>
          <p:nvSpPr>
            <p:cNvPr id="18262" name="Google Shape;18262;p9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9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9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9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9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9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9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5" name="Google Shape;18275;p91"/>
          <p:cNvGrpSpPr/>
          <p:nvPr/>
        </p:nvGrpSpPr>
        <p:grpSpPr>
          <a:xfrm rot="10800000">
            <a:off x="4265127" y="3284753"/>
            <a:ext cx="1417383" cy="887946"/>
            <a:chOff x="5645403" y="2920021"/>
            <a:chExt cx="2650800" cy="2180614"/>
          </a:xfrm>
        </p:grpSpPr>
        <p:sp>
          <p:nvSpPr>
            <p:cNvPr id="18276" name="Google Shape;18276;p9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77" name="Google Shape;18277;p91"/>
            <p:cNvCxnSpPr>
              <a:stCxn id="1827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8278" name="Google Shape;18278;p9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79" name="Google Shape;18279;p91"/>
            <p:cNvCxnSpPr>
              <a:endCxn id="18278"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8280" name="Google Shape;18280;p9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81" name="Google Shape;18281;p91"/>
            <p:cNvCxnSpPr>
              <a:stCxn id="18280"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8282" name="Google Shape;18282;p9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83" name="Google Shape;18283;p91"/>
            <p:cNvCxnSpPr>
              <a:endCxn id="1828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8284" name="Google Shape;18284;p91"/>
          <p:cNvGrpSpPr/>
          <p:nvPr/>
        </p:nvGrpSpPr>
        <p:grpSpPr>
          <a:xfrm>
            <a:off x="7365487" y="2188108"/>
            <a:ext cx="1071743" cy="1021579"/>
            <a:chOff x="7189833" y="2022667"/>
            <a:chExt cx="1251159" cy="1192597"/>
          </a:xfrm>
        </p:grpSpPr>
        <p:sp>
          <p:nvSpPr>
            <p:cNvPr id="18285" name="Google Shape;18285;p9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9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9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9" name="Google Shape;18289;p91"/>
          <p:cNvGrpSpPr/>
          <p:nvPr/>
        </p:nvGrpSpPr>
        <p:grpSpPr>
          <a:xfrm>
            <a:off x="706758" y="2614515"/>
            <a:ext cx="1695374" cy="1560837"/>
            <a:chOff x="727421" y="2828315"/>
            <a:chExt cx="1695374" cy="1560837"/>
          </a:xfrm>
        </p:grpSpPr>
        <p:grpSp>
          <p:nvGrpSpPr>
            <p:cNvPr id="18290" name="Google Shape;18290;p91"/>
            <p:cNvGrpSpPr/>
            <p:nvPr/>
          </p:nvGrpSpPr>
          <p:grpSpPr>
            <a:xfrm>
              <a:off x="819108" y="2882501"/>
              <a:ext cx="103104" cy="1426186"/>
              <a:chOff x="4674013" y="3100904"/>
              <a:chExt cx="122758" cy="1698043"/>
            </a:xfrm>
          </p:grpSpPr>
          <p:sp>
            <p:nvSpPr>
              <p:cNvPr id="18291" name="Google Shape;18291;p9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9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9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9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9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9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8" name="Google Shape;18298;p91"/>
            <p:cNvGrpSpPr/>
            <p:nvPr/>
          </p:nvGrpSpPr>
          <p:grpSpPr>
            <a:xfrm>
              <a:off x="1062475" y="2882501"/>
              <a:ext cx="103104" cy="1426186"/>
              <a:chOff x="4940438" y="3100904"/>
              <a:chExt cx="122758" cy="1698043"/>
            </a:xfrm>
          </p:grpSpPr>
          <p:sp>
            <p:nvSpPr>
              <p:cNvPr id="18299" name="Google Shape;18299;p9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9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9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9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9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9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9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6" name="Google Shape;18306;p91"/>
            <p:cNvGrpSpPr/>
            <p:nvPr/>
          </p:nvGrpSpPr>
          <p:grpSpPr>
            <a:xfrm>
              <a:off x="1299324" y="2882501"/>
              <a:ext cx="103104" cy="1426186"/>
              <a:chOff x="5206863" y="3100904"/>
              <a:chExt cx="122758" cy="1698043"/>
            </a:xfrm>
          </p:grpSpPr>
          <p:sp>
            <p:nvSpPr>
              <p:cNvPr id="18307" name="Google Shape;18307;p9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9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9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9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4" name="Google Shape;18314;p91"/>
            <p:cNvGrpSpPr/>
            <p:nvPr/>
          </p:nvGrpSpPr>
          <p:grpSpPr>
            <a:xfrm>
              <a:off x="1786057" y="2882501"/>
              <a:ext cx="103104" cy="1426186"/>
              <a:chOff x="6006138" y="3143629"/>
              <a:chExt cx="122758" cy="1698043"/>
            </a:xfrm>
          </p:grpSpPr>
          <p:sp>
            <p:nvSpPr>
              <p:cNvPr id="18315" name="Google Shape;18315;p9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9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9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9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9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9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9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2" name="Google Shape;18322;p91"/>
            <p:cNvGrpSpPr/>
            <p:nvPr/>
          </p:nvGrpSpPr>
          <p:grpSpPr>
            <a:xfrm>
              <a:off x="2029422" y="2882501"/>
              <a:ext cx="103104" cy="1426186"/>
              <a:chOff x="6805413" y="3100904"/>
              <a:chExt cx="122758" cy="1698043"/>
            </a:xfrm>
          </p:grpSpPr>
          <p:sp>
            <p:nvSpPr>
              <p:cNvPr id="18323" name="Google Shape;18323;p9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9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9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9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9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9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9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0" name="Google Shape;18330;p91"/>
            <p:cNvGrpSpPr/>
            <p:nvPr/>
          </p:nvGrpSpPr>
          <p:grpSpPr>
            <a:xfrm>
              <a:off x="727421" y="2828315"/>
              <a:ext cx="1695374" cy="1560837"/>
              <a:chOff x="734799" y="2782450"/>
              <a:chExt cx="1571100" cy="1577400"/>
            </a:xfrm>
          </p:grpSpPr>
          <p:cxnSp>
            <p:nvCxnSpPr>
              <p:cNvPr id="18331" name="Google Shape;18331;p9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8332" name="Google Shape;18332;p9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8333" name="Google Shape;18333;p91"/>
            <p:cNvGrpSpPr/>
            <p:nvPr/>
          </p:nvGrpSpPr>
          <p:grpSpPr>
            <a:xfrm>
              <a:off x="2272795" y="2882501"/>
              <a:ext cx="103104" cy="1426186"/>
              <a:chOff x="5206863" y="3100904"/>
              <a:chExt cx="122758" cy="1698043"/>
            </a:xfrm>
          </p:grpSpPr>
          <p:sp>
            <p:nvSpPr>
              <p:cNvPr id="18334" name="Google Shape;18334;p9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9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9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9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9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9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9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1" name="Google Shape;18341;p91"/>
            <p:cNvGrpSpPr/>
            <p:nvPr/>
          </p:nvGrpSpPr>
          <p:grpSpPr>
            <a:xfrm>
              <a:off x="1542694" y="2882501"/>
              <a:ext cx="103104" cy="1426186"/>
              <a:chOff x="6006138" y="3143629"/>
              <a:chExt cx="122758" cy="1698043"/>
            </a:xfrm>
          </p:grpSpPr>
          <p:sp>
            <p:nvSpPr>
              <p:cNvPr id="18342" name="Google Shape;18342;p9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9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9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9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9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9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9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49" name="Google Shape;18349;p91"/>
          <p:cNvGrpSpPr/>
          <p:nvPr/>
        </p:nvGrpSpPr>
        <p:grpSpPr>
          <a:xfrm>
            <a:off x="5915338" y="2192087"/>
            <a:ext cx="1248543" cy="1025319"/>
            <a:chOff x="5183758" y="1210600"/>
            <a:chExt cx="3605380" cy="2960783"/>
          </a:xfrm>
        </p:grpSpPr>
        <p:sp>
          <p:nvSpPr>
            <p:cNvPr id="18350" name="Google Shape;18350;p9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9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9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9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54" name="Google Shape;18354;p9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8355" name="Google Shape;18355;p9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8356" name="Google Shape;18356;p9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8357" name="Google Shape;18357;p9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8358" name="Google Shape;18358;p9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9" name="Google Shape;18359;p91"/>
          <p:cNvGrpSpPr/>
          <p:nvPr/>
        </p:nvGrpSpPr>
        <p:grpSpPr>
          <a:xfrm>
            <a:off x="5772399" y="3330404"/>
            <a:ext cx="2664831" cy="843440"/>
            <a:chOff x="5916567" y="1099697"/>
            <a:chExt cx="2556683" cy="809211"/>
          </a:xfrm>
        </p:grpSpPr>
        <p:sp>
          <p:nvSpPr>
            <p:cNvPr id="18360" name="Google Shape;18360;p9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9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9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9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9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9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9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9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8" name="Google Shape;18368;p91"/>
          <p:cNvGrpSpPr/>
          <p:nvPr/>
        </p:nvGrpSpPr>
        <p:grpSpPr>
          <a:xfrm>
            <a:off x="5879940" y="979263"/>
            <a:ext cx="1299851" cy="1023338"/>
            <a:chOff x="5900602" y="1193063"/>
            <a:chExt cx="1299851" cy="1023338"/>
          </a:xfrm>
        </p:grpSpPr>
        <p:grpSp>
          <p:nvGrpSpPr>
            <p:cNvPr id="18369" name="Google Shape;18369;p91"/>
            <p:cNvGrpSpPr/>
            <p:nvPr/>
          </p:nvGrpSpPr>
          <p:grpSpPr>
            <a:xfrm>
              <a:off x="6743564" y="1193063"/>
              <a:ext cx="456889" cy="700379"/>
              <a:chOff x="6743564" y="1193063"/>
              <a:chExt cx="456889" cy="700379"/>
            </a:xfrm>
          </p:grpSpPr>
          <p:grpSp>
            <p:nvGrpSpPr>
              <p:cNvPr id="18370" name="Google Shape;18370;p91"/>
              <p:cNvGrpSpPr/>
              <p:nvPr/>
            </p:nvGrpSpPr>
            <p:grpSpPr>
              <a:xfrm>
                <a:off x="6743564" y="1690731"/>
                <a:ext cx="214402" cy="202710"/>
                <a:chOff x="6743564" y="1690731"/>
                <a:chExt cx="214402" cy="202710"/>
              </a:xfrm>
            </p:grpSpPr>
            <p:sp>
              <p:nvSpPr>
                <p:cNvPr id="18371" name="Google Shape;18371;p9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9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3" name="Google Shape;18373;p91"/>
              <p:cNvGrpSpPr/>
              <p:nvPr/>
            </p:nvGrpSpPr>
            <p:grpSpPr>
              <a:xfrm>
                <a:off x="6915505" y="1193063"/>
                <a:ext cx="284947" cy="589637"/>
                <a:chOff x="6915505" y="1193063"/>
                <a:chExt cx="284947" cy="589637"/>
              </a:xfrm>
            </p:grpSpPr>
            <p:sp>
              <p:nvSpPr>
                <p:cNvPr id="18374" name="Google Shape;18374;p9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75" name="Google Shape;18375;p9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8376" name="Google Shape;18376;p91"/>
            <p:cNvGrpSpPr/>
            <p:nvPr/>
          </p:nvGrpSpPr>
          <p:grpSpPr>
            <a:xfrm>
              <a:off x="6520337" y="1193063"/>
              <a:ext cx="341815" cy="801589"/>
              <a:chOff x="6520337" y="1193063"/>
              <a:chExt cx="341815" cy="801589"/>
            </a:xfrm>
          </p:grpSpPr>
          <p:grpSp>
            <p:nvGrpSpPr>
              <p:cNvPr id="18377" name="Google Shape;18377;p91"/>
              <p:cNvGrpSpPr/>
              <p:nvPr/>
            </p:nvGrpSpPr>
            <p:grpSpPr>
              <a:xfrm>
                <a:off x="6520337" y="1589527"/>
                <a:ext cx="213950" cy="405125"/>
                <a:chOff x="6520337" y="1589527"/>
                <a:chExt cx="213950" cy="405125"/>
              </a:xfrm>
            </p:grpSpPr>
            <p:sp>
              <p:nvSpPr>
                <p:cNvPr id="18378" name="Google Shape;18378;p9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9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0" name="Google Shape;18380;p91"/>
              <p:cNvGrpSpPr/>
              <p:nvPr/>
            </p:nvGrpSpPr>
            <p:grpSpPr>
              <a:xfrm>
                <a:off x="6577204" y="1193063"/>
                <a:ext cx="284947" cy="453562"/>
                <a:chOff x="6577204" y="1193063"/>
                <a:chExt cx="284947" cy="453562"/>
              </a:xfrm>
            </p:grpSpPr>
            <p:sp>
              <p:nvSpPr>
                <p:cNvPr id="18381" name="Google Shape;18381;p9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82" name="Google Shape;18382;p9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8383" name="Google Shape;18383;p91"/>
            <p:cNvGrpSpPr/>
            <p:nvPr/>
          </p:nvGrpSpPr>
          <p:grpSpPr>
            <a:xfrm>
              <a:off x="6238903" y="1193063"/>
              <a:ext cx="300475" cy="901782"/>
              <a:chOff x="6238903" y="1193063"/>
              <a:chExt cx="300475" cy="901782"/>
            </a:xfrm>
          </p:grpSpPr>
          <p:grpSp>
            <p:nvGrpSpPr>
              <p:cNvPr id="18384" name="Google Shape;18384;p91"/>
              <p:cNvGrpSpPr/>
              <p:nvPr/>
            </p:nvGrpSpPr>
            <p:grpSpPr>
              <a:xfrm>
                <a:off x="6290865" y="1489315"/>
                <a:ext cx="248514" cy="605530"/>
                <a:chOff x="6290865" y="1489315"/>
                <a:chExt cx="248514" cy="605530"/>
              </a:xfrm>
            </p:grpSpPr>
            <p:sp>
              <p:nvSpPr>
                <p:cNvPr id="18385" name="Google Shape;18385;p9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9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7" name="Google Shape;18387;p91"/>
              <p:cNvGrpSpPr/>
              <p:nvPr/>
            </p:nvGrpSpPr>
            <p:grpSpPr>
              <a:xfrm>
                <a:off x="6238903" y="1193063"/>
                <a:ext cx="284947" cy="327512"/>
                <a:chOff x="6238903" y="1193063"/>
                <a:chExt cx="284947" cy="327512"/>
              </a:xfrm>
            </p:grpSpPr>
            <p:sp>
              <p:nvSpPr>
                <p:cNvPr id="18388" name="Google Shape;18388;p9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89" name="Google Shape;18389;p9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8390" name="Google Shape;18390;p91"/>
            <p:cNvGrpSpPr/>
            <p:nvPr/>
          </p:nvGrpSpPr>
          <p:grpSpPr>
            <a:xfrm>
              <a:off x="5900602" y="1193063"/>
              <a:ext cx="444345" cy="1023338"/>
              <a:chOff x="5900602" y="1193063"/>
              <a:chExt cx="444345" cy="1023338"/>
            </a:xfrm>
          </p:grpSpPr>
          <p:grpSp>
            <p:nvGrpSpPr>
              <p:cNvPr id="18391" name="Google Shape;18391;p91"/>
              <p:cNvGrpSpPr/>
              <p:nvPr/>
            </p:nvGrpSpPr>
            <p:grpSpPr>
              <a:xfrm>
                <a:off x="6046501" y="1367785"/>
                <a:ext cx="298446" cy="848616"/>
                <a:chOff x="6046501" y="1367785"/>
                <a:chExt cx="298446" cy="848616"/>
              </a:xfrm>
            </p:grpSpPr>
            <p:sp>
              <p:nvSpPr>
                <p:cNvPr id="18392" name="Google Shape;18392;p9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9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4" name="Google Shape;18394;p91"/>
              <p:cNvGrpSpPr/>
              <p:nvPr/>
            </p:nvGrpSpPr>
            <p:grpSpPr>
              <a:xfrm>
                <a:off x="5900602" y="1193063"/>
                <a:ext cx="284947" cy="182312"/>
                <a:chOff x="5900602" y="1193063"/>
                <a:chExt cx="284947" cy="182312"/>
              </a:xfrm>
            </p:grpSpPr>
            <p:sp>
              <p:nvSpPr>
                <p:cNvPr id="18395" name="Google Shape;18395;p9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96" name="Google Shape;18396;p9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8397" name="Google Shape;18397;p91"/>
          <p:cNvGrpSpPr/>
          <p:nvPr/>
        </p:nvGrpSpPr>
        <p:grpSpPr>
          <a:xfrm>
            <a:off x="7217822" y="979408"/>
            <a:ext cx="1219413" cy="1051365"/>
            <a:chOff x="7287122" y="1165658"/>
            <a:chExt cx="1219413" cy="1051365"/>
          </a:xfrm>
        </p:grpSpPr>
        <p:grpSp>
          <p:nvGrpSpPr>
            <p:cNvPr id="18398" name="Google Shape;18398;p91"/>
            <p:cNvGrpSpPr/>
            <p:nvPr/>
          </p:nvGrpSpPr>
          <p:grpSpPr>
            <a:xfrm>
              <a:off x="7287122" y="1969723"/>
              <a:ext cx="1219413" cy="247300"/>
              <a:chOff x="7287122" y="1969723"/>
              <a:chExt cx="1219413" cy="247300"/>
            </a:xfrm>
          </p:grpSpPr>
          <p:sp>
            <p:nvSpPr>
              <p:cNvPr id="18399" name="Google Shape;18399;p9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00" name="Google Shape;18400;p91"/>
              <p:cNvGrpSpPr/>
              <p:nvPr/>
            </p:nvGrpSpPr>
            <p:grpSpPr>
              <a:xfrm>
                <a:off x="7287122" y="2063892"/>
                <a:ext cx="1151753" cy="73428"/>
                <a:chOff x="7287122" y="2063892"/>
                <a:chExt cx="1151753" cy="73428"/>
              </a:xfrm>
            </p:grpSpPr>
            <p:sp>
              <p:nvSpPr>
                <p:cNvPr id="18401" name="Google Shape;18401;p9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02" name="Google Shape;18402;p9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8403" name="Google Shape;18403;p91"/>
            <p:cNvGrpSpPr/>
            <p:nvPr/>
          </p:nvGrpSpPr>
          <p:grpSpPr>
            <a:xfrm>
              <a:off x="7287122" y="1712201"/>
              <a:ext cx="1219403" cy="246767"/>
              <a:chOff x="7287122" y="1712201"/>
              <a:chExt cx="1219403" cy="246767"/>
            </a:xfrm>
          </p:grpSpPr>
          <p:sp>
            <p:nvSpPr>
              <p:cNvPr id="18404" name="Google Shape;18404;p9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05" name="Google Shape;18405;p91"/>
              <p:cNvGrpSpPr/>
              <p:nvPr/>
            </p:nvGrpSpPr>
            <p:grpSpPr>
              <a:xfrm>
                <a:off x="7287122" y="1842861"/>
                <a:ext cx="1005303" cy="73419"/>
                <a:chOff x="7287122" y="1842861"/>
                <a:chExt cx="1005303" cy="73419"/>
              </a:xfrm>
            </p:grpSpPr>
            <p:sp>
              <p:nvSpPr>
                <p:cNvPr id="18406" name="Google Shape;18406;p9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07" name="Google Shape;18407;p9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8408" name="Google Shape;18408;p91"/>
            <p:cNvGrpSpPr/>
            <p:nvPr/>
          </p:nvGrpSpPr>
          <p:grpSpPr>
            <a:xfrm>
              <a:off x="7287122" y="1447520"/>
              <a:ext cx="1219403" cy="286667"/>
              <a:chOff x="7287122" y="1447520"/>
              <a:chExt cx="1219403" cy="286667"/>
            </a:xfrm>
          </p:grpSpPr>
          <p:sp>
            <p:nvSpPr>
              <p:cNvPr id="18409" name="Google Shape;18409;p9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0" name="Google Shape;18410;p91"/>
              <p:cNvGrpSpPr/>
              <p:nvPr/>
            </p:nvGrpSpPr>
            <p:grpSpPr>
              <a:xfrm>
                <a:off x="7287122" y="1581977"/>
                <a:ext cx="852803" cy="73428"/>
                <a:chOff x="7287122" y="1581977"/>
                <a:chExt cx="852803" cy="73428"/>
              </a:xfrm>
            </p:grpSpPr>
            <p:sp>
              <p:nvSpPr>
                <p:cNvPr id="18411" name="Google Shape;18411;p9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12" name="Google Shape;18412;p9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8413" name="Google Shape;18413;p91"/>
            <p:cNvGrpSpPr/>
            <p:nvPr/>
          </p:nvGrpSpPr>
          <p:grpSpPr>
            <a:xfrm>
              <a:off x="7287122" y="1165658"/>
              <a:ext cx="1219403" cy="344253"/>
              <a:chOff x="7287122" y="1165658"/>
              <a:chExt cx="1219403" cy="344253"/>
            </a:xfrm>
          </p:grpSpPr>
          <p:sp>
            <p:nvSpPr>
              <p:cNvPr id="18414" name="Google Shape;18414;p9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5" name="Google Shape;18415;p91"/>
              <p:cNvGrpSpPr/>
              <p:nvPr/>
            </p:nvGrpSpPr>
            <p:grpSpPr>
              <a:xfrm>
                <a:off x="7287122" y="1341025"/>
                <a:ext cx="695703" cy="73419"/>
                <a:chOff x="7287122" y="1341025"/>
                <a:chExt cx="695703" cy="73419"/>
              </a:xfrm>
            </p:grpSpPr>
            <p:sp>
              <p:nvSpPr>
                <p:cNvPr id="18416" name="Google Shape;18416;p9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17" name="Google Shape;18417;p9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21"/>
        <p:cNvGrpSpPr/>
        <p:nvPr/>
      </p:nvGrpSpPr>
      <p:grpSpPr>
        <a:xfrm>
          <a:off x="0" y="0"/>
          <a:ext cx="0" cy="0"/>
          <a:chOff x="0" y="0"/>
          <a:chExt cx="0" cy="0"/>
        </a:xfrm>
      </p:grpSpPr>
      <p:grpSp>
        <p:nvGrpSpPr>
          <p:cNvPr id="18422" name="Google Shape;18422;p92"/>
          <p:cNvGrpSpPr/>
          <p:nvPr/>
        </p:nvGrpSpPr>
        <p:grpSpPr>
          <a:xfrm>
            <a:off x="866243" y="2291587"/>
            <a:ext cx="415546" cy="355053"/>
            <a:chOff x="866243" y="2291587"/>
            <a:chExt cx="415546" cy="355053"/>
          </a:xfrm>
        </p:grpSpPr>
        <p:sp>
          <p:nvSpPr>
            <p:cNvPr id="18423" name="Google Shape;18423;p9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9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9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9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9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28" name="Google Shape;18428;p92"/>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29" name="Google Shape;18429;p92"/>
          <p:cNvGrpSpPr/>
          <p:nvPr/>
        </p:nvGrpSpPr>
        <p:grpSpPr>
          <a:xfrm>
            <a:off x="1958520" y="2302574"/>
            <a:ext cx="359213" cy="327807"/>
            <a:chOff x="1958520" y="2302574"/>
            <a:chExt cx="359213" cy="327807"/>
          </a:xfrm>
        </p:grpSpPr>
        <p:sp>
          <p:nvSpPr>
            <p:cNvPr id="18430" name="Google Shape;18430;p9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9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9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3" name="Google Shape;18433;p92"/>
          <p:cNvGrpSpPr/>
          <p:nvPr/>
        </p:nvGrpSpPr>
        <p:grpSpPr>
          <a:xfrm>
            <a:off x="2579882" y="2287427"/>
            <a:ext cx="207582" cy="359594"/>
            <a:chOff x="2656082" y="2287427"/>
            <a:chExt cx="207582" cy="359594"/>
          </a:xfrm>
        </p:grpSpPr>
        <p:sp>
          <p:nvSpPr>
            <p:cNvPr id="18434" name="Google Shape;18434;p9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9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9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9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8" name="Google Shape;18438;p92"/>
          <p:cNvGrpSpPr/>
          <p:nvPr/>
        </p:nvGrpSpPr>
        <p:grpSpPr>
          <a:xfrm>
            <a:off x="3049653" y="2321468"/>
            <a:ext cx="362991" cy="290018"/>
            <a:chOff x="3049653" y="2321468"/>
            <a:chExt cx="362991" cy="290018"/>
          </a:xfrm>
        </p:grpSpPr>
        <p:sp>
          <p:nvSpPr>
            <p:cNvPr id="18439" name="Google Shape;18439;p9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9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9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9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3" name="Google Shape;18443;p92"/>
          <p:cNvGrpSpPr/>
          <p:nvPr/>
        </p:nvGrpSpPr>
        <p:grpSpPr>
          <a:xfrm>
            <a:off x="3564243" y="2289904"/>
            <a:ext cx="422342" cy="355243"/>
            <a:chOff x="3564243" y="2289904"/>
            <a:chExt cx="422342" cy="355243"/>
          </a:xfrm>
        </p:grpSpPr>
        <p:sp>
          <p:nvSpPr>
            <p:cNvPr id="18444" name="Google Shape;18444;p9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9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9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9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9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49" name="Google Shape;18449;p92"/>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0" name="Google Shape;18450;p92"/>
          <p:cNvGrpSpPr/>
          <p:nvPr/>
        </p:nvGrpSpPr>
        <p:grpSpPr>
          <a:xfrm>
            <a:off x="4687894" y="2289713"/>
            <a:ext cx="359594" cy="353909"/>
            <a:chOff x="4687894" y="2289713"/>
            <a:chExt cx="359594" cy="353909"/>
          </a:xfrm>
        </p:grpSpPr>
        <p:sp>
          <p:nvSpPr>
            <p:cNvPr id="18451" name="Google Shape;18451;p9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9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9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4" name="Google Shape;18454;p92"/>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5" name="Google Shape;18455;p92"/>
          <p:cNvGrpSpPr/>
          <p:nvPr/>
        </p:nvGrpSpPr>
        <p:grpSpPr>
          <a:xfrm>
            <a:off x="6372624" y="2308227"/>
            <a:ext cx="263567" cy="317614"/>
            <a:chOff x="6421399" y="2308227"/>
            <a:chExt cx="263567" cy="317614"/>
          </a:xfrm>
        </p:grpSpPr>
        <p:sp>
          <p:nvSpPr>
            <p:cNvPr id="18456" name="Google Shape;18456;p9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9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9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9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0" name="Google Shape;18460;p92"/>
          <p:cNvGrpSpPr/>
          <p:nvPr/>
        </p:nvGrpSpPr>
        <p:grpSpPr>
          <a:xfrm>
            <a:off x="6870193" y="2295620"/>
            <a:ext cx="360356" cy="343462"/>
            <a:chOff x="6870193" y="2295620"/>
            <a:chExt cx="360356" cy="343462"/>
          </a:xfrm>
        </p:grpSpPr>
        <p:sp>
          <p:nvSpPr>
            <p:cNvPr id="18461" name="Google Shape;18461;p9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9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3" name="Google Shape;18463;p92"/>
          <p:cNvGrpSpPr/>
          <p:nvPr/>
        </p:nvGrpSpPr>
        <p:grpSpPr>
          <a:xfrm>
            <a:off x="7441465" y="2302860"/>
            <a:ext cx="342192" cy="327140"/>
            <a:chOff x="7441465" y="2302860"/>
            <a:chExt cx="342192" cy="327140"/>
          </a:xfrm>
        </p:grpSpPr>
        <p:sp>
          <p:nvSpPr>
            <p:cNvPr id="18464" name="Google Shape;18464;p9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9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6" name="Google Shape;18466;p92"/>
          <p:cNvGrpSpPr/>
          <p:nvPr/>
        </p:nvGrpSpPr>
        <p:grpSpPr>
          <a:xfrm>
            <a:off x="7989683" y="2350207"/>
            <a:ext cx="332761" cy="234066"/>
            <a:chOff x="7989683" y="2350207"/>
            <a:chExt cx="332761" cy="234066"/>
          </a:xfrm>
        </p:grpSpPr>
        <p:sp>
          <p:nvSpPr>
            <p:cNvPr id="18467" name="Google Shape;18467;p9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9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9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9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9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9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3" name="Google Shape;18473;p92"/>
          <p:cNvGrpSpPr/>
          <p:nvPr/>
        </p:nvGrpSpPr>
        <p:grpSpPr>
          <a:xfrm>
            <a:off x="5823294" y="2309751"/>
            <a:ext cx="315327" cy="314978"/>
            <a:chOff x="5823294" y="2309751"/>
            <a:chExt cx="315327" cy="314978"/>
          </a:xfrm>
        </p:grpSpPr>
        <p:sp>
          <p:nvSpPr>
            <p:cNvPr id="18474" name="Google Shape;18474;p9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9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9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9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9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9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9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9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9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9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9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9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9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9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9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9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9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1" name="Google Shape;18491;p92"/>
          <p:cNvGrpSpPr/>
          <p:nvPr/>
        </p:nvGrpSpPr>
        <p:grpSpPr>
          <a:xfrm>
            <a:off x="2497275" y="2744159"/>
            <a:ext cx="370930" cy="370549"/>
            <a:chOff x="2497275" y="2744159"/>
            <a:chExt cx="370930" cy="370549"/>
          </a:xfrm>
        </p:grpSpPr>
        <p:sp>
          <p:nvSpPr>
            <p:cNvPr id="18492" name="Google Shape;18492;p9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9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9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9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9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9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8" name="Google Shape;18498;p92"/>
          <p:cNvGrpSpPr/>
          <p:nvPr/>
        </p:nvGrpSpPr>
        <p:grpSpPr>
          <a:xfrm>
            <a:off x="860940" y="2746477"/>
            <a:ext cx="371883" cy="365691"/>
            <a:chOff x="860940" y="2746477"/>
            <a:chExt cx="371883" cy="365691"/>
          </a:xfrm>
        </p:grpSpPr>
        <p:sp>
          <p:nvSpPr>
            <p:cNvPr id="18499" name="Google Shape;18499;p9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9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9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9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9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4" name="Google Shape;18504;p92"/>
          <p:cNvGrpSpPr/>
          <p:nvPr/>
        </p:nvGrpSpPr>
        <p:grpSpPr>
          <a:xfrm>
            <a:off x="1450836" y="2766258"/>
            <a:ext cx="283985" cy="341080"/>
            <a:chOff x="1493849" y="2775533"/>
            <a:chExt cx="283985" cy="341080"/>
          </a:xfrm>
        </p:grpSpPr>
        <p:sp>
          <p:nvSpPr>
            <p:cNvPr id="18505" name="Google Shape;18505;p9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9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7" name="Google Shape;18507;p92"/>
          <p:cNvGrpSpPr/>
          <p:nvPr/>
        </p:nvGrpSpPr>
        <p:grpSpPr>
          <a:xfrm>
            <a:off x="1952836" y="2774422"/>
            <a:ext cx="372835" cy="342573"/>
            <a:chOff x="1952836" y="2774422"/>
            <a:chExt cx="372835" cy="342573"/>
          </a:xfrm>
        </p:grpSpPr>
        <p:sp>
          <p:nvSpPr>
            <p:cNvPr id="18508" name="Google Shape;18508;p9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9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9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1" name="Google Shape;18511;p92"/>
          <p:cNvGrpSpPr/>
          <p:nvPr/>
        </p:nvGrpSpPr>
        <p:grpSpPr>
          <a:xfrm>
            <a:off x="3079916" y="2744477"/>
            <a:ext cx="332729" cy="372518"/>
            <a:chOff x="3079916" y="2744477"/>
            <a:chExt cx="332729" cy="372518"/>
          </a:xfrm>
        </p:grpSpPr>
        <p:sp>
          <p:nvSpPr>
            <p:cNvPr id="18512" name="Google Shape;18512;p9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9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9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5" name="Google Shape;18515;p92"/>
          <p:cNvGrpSpPr/>
          <p:nvPr/>
        </p:nvGrpSpPr>
        <p:grpSpPr>
          <a:xfrm>
            <a:off x="3620576" y="2745525"/>
            <a:ext cx="336889" cy="355592"/>
            <a:chOff x="3620576" y="2745525"/>
            <a:chExt cx="336889" cy="355592"/>
          </a:xfrm>
        </p:grpSpPr>
        <p:sp>
          <p:nvSpPr>
            <p:cNvPr id="18516" name="Google Shape;18516;p9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9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8" name="Google Shape;18518;p92"/>
          <p:cNvGrpSpPr/>
          <p:nvPr/>
        </p:nvGrpSpPr>
        <p:grpSpPr>
          <a:xfrm>
            <a:off x="4126815" y="2760704"/>
            <a:ext cx="380393" cy="363118"/>
            <a:chOff x="4126815" y="2760704"/>
            <a:chExt cx="380393" cy="363118"/>
          </a:xfrm>
        </p:grpSpPr>
        <p:sp>
          <p:nvSpPr>
            <p:cNvPr id="18519" name="Google Shape;18519;p9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9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9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9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3" name="Google Shape;18523;p92"/>
          <p:cNvGrpSpPr/>
          <p:nvPr/>
        </p:nvGrpSpPr>
        <p:grpSpPr>
          <a:xfrm>
            <a:off x="4675986" y="2745684"/>
            <a:ext cx="381346" cy="368644"/>
            <a:chOff x="4675986" y="2745684"/>
            <a:chExt cx="381346" cy="368644"/>
          </a:xfrm>
        </p:grpSpPr>
        <p:sp>
          <p:nvSpPr>
            <p:cNvPr id="18524" name="Google Shape;18524;p9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9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6" name="Google Shape;18526;p92"/>
          <p:cNvGrpSpPr/>
          <p:nvPr/>
        </p:nvGrpSpPr>
        <p:grpSpPr>
          <a:xfrm>
            <a:off x="5220616" y="2791061"/>
            <a:ext cx="373185" cy="302466"/>
            <a:chOff x="5220616" y="2791061"/>
            <a:chExt cx="373185" cy="302466"/>
          </a:xfrm>
        </p:grpSpPr>
        <p:sp>
          <p:nvSpPr>
            <p:cNvPr id="18527" name="Google Shape;18527;p9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9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9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9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9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9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9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9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9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9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9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9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9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9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9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9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9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9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5" name="Google Shape;18545;p92"/>
          <p:cNvGrpSpPr/>
          <p:nvPr/>
        </p:nvGrpSpPr>
        <p:grpSpPr>
          <a:xfrm>
            <a:off x="5788661" y="2772517"/>
            <a:ext cx="284366" cy="344097"/>
            <a:chOff x="5864861" y="2772517"/>
            <a:chExt cx="284366" cy="344097"/>
          </a:xfrm>
        </p:grpSpPr>
        <p:sp>
          <p:nvSpPr>
            <p:cNvPr id="18546" name="Google Shape;18546;p9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9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9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9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9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9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52" name="Google Shape;18552;p92"/>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53" name="Google Shape;18553;p92"/>
          <p:cNvGrpSpPr/>
          <p:nvPr/>
        </p:nvGrpSpPr>
        <p:grpSpPr>
          <a:xfrm>
            <a:off x="6974158" y="2789537"/>
            <a:ext cx="255247" cy="327458"/>
            <a:chOff x="6974158" y="2789537"/>
            <a:chExt cx="255247" cy="327458"/>
          </a:xfrm>
        </p:grpSpPr>
        <p:sp>
          <p:nvSpPr>
            <p:cNvPr id="18554" name="Google Shape;18554;p9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9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9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9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9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9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92"/>
          <p:cNvGrpSpPr/>
          <p:nvPr/>
        </p:nvGrpSpPr>
        <p:grpSpPr>
          <a:xfrm>
            <a:off x="7530697" y="2790299"/>
            <a:ext cx="244291" cy="326314"/>
            <a:chOff x="7530697" y="2790299"/>
            <a:chExt cx="244291" cy="326314"/>
          </a:xfrm>
        </p:grpSpPr>
        <p:sp>
          <p:nvSpPr>
            <p:cNvPr id="18561" name="Google Shape;18561;p9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9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9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9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9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9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7" name="Google Shape;18567;p92"/>
          <p:cNvGrpSpPr/>
          <p:nvPr/>
        </p:nvGrpSpPr>
        <p:grpSpPr>
          <a:xfrm>
            <a:off x="7988191" y="2832248"/>
            <a:ext cx="332348" cy="283985"/>
            <a:chOff x="7988191" y="2832248"/>
            <a:chExt cx="332348" cy="283985"/>
          </a:xfrm>
        </p:grpSpPr>
        <p:sp>
          <p:nvSpPr>
            <p:cNvPr id="18568" name="Google Shape;18568;p9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9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9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71" name="Google Shape;18571;p92"/>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72" name="Google Shape;18572;p92"/>
          <p:cNvGrpSpPr/>
          <p:nvPr/>
        </p:nvGrpSpPr>
        <p:grpSpPr>
          <a:xfrm>
            <a:off x="3588440" y="3258368"/>
            <a:ext cx="364484" cy="262423"/>
            <a:chOff x="3588440" y="3258368"/>
            <a:chExt cx="364484" cy="262423"/>
          </a:xfrm>
        </p:grpSpPr>
        <p:sp>
          <p:nvSpPr>
            <p:cNvPr id="18573" name="Google Shape;18573;p9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9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9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9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9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9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79" name="Google Shape;18579;p92"/>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0" name="Google Shape;18580;p92"/>
          <p:cNvGrpSpPr/>
          <p:nvPr/>
        </p:nvGrpSpPr>
        <p:grpSpPr>
          <a:xfrm>
            <a:off x="5765817" y="3227724"/>
            <a:ext cx="364865" cy="324822"/>
            <a:chOff x="5765817" y="3227724"/>
            <a:chExt cx="364865" cy="324822"/>
          </a:xfrm>
        </p:grpSpPr>
        <p:sp>
          <p:nvSpPr>
            <p:cNvPr id="18581" name="Google Shape;18581;p9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9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9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4" name="Google Shape;18584;p92"/>
          <p:cNvGrpSpPr/>
          <p:nvPr/>
        </p:nvGrpSpPr>
        <p:grpSpPr>
          <a:xfrm>
            <a:off x="6228583" y="3237664"/>
            <a:ext cx="446539" cy="303895"/>
            <a:chOff x="6228583" y="3237664"/>
            <a:chExt cx="446539" cy="303895"/>
          </a:xfrm>
        </p:grpSpPr>
        <p:sp>
          <p:nvSpPr>
            <p:cNvPr id="18585" name="Google Shape;18585;p9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9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9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9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9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9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9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9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9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9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9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9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9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9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9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9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9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92"/>
          <p:cNvGrpSpPr/>
          <p:nvPr/>
        </p:nvGrpSpPr>
        <p:grpSpPr>
          <a:xfrm>
            <a:off x="865862" y="3207306"/>
            <a:ext cx="364484" cy="364897"/>
            <a:chOff x="865862" y="3207306"/>
            <a:chExt cx="364484" cy="364897"/>
          </a:xfrm>
        </p:grpSpPr>
        <p:sp>
          <p:nvSpPr>
            <p:cNvPr id="18603" name="Google Shape;18603;p9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9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9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9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9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9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9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9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9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9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9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9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9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9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7" name="Google Shape;18617;p92"/>
          <p:cNvGrpSpPr/>
          <p:nvPr/>
        </p:nvGrpSpPr>
        <p:grpSpPr>
          <a:xfrm>
            <a:off x="1404617" y="3226962"/>
            <a:ext cx="370168" cy="325965"/>
            <a:chOff x="1404617" y="3226962"/>
            <a:chExt cx="370168" cy="325965"/>
          </a:xfrm>
        </p:grpSpPr>
        <p:sp>
          <p:nvSpPr>
            <p:cNvPr id="18618" name="Google Shape;18618;p9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9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9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9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9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9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9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9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9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7" name="Google Shape;18627;p92"/>
          <p:cNvGrpSpPr/>
          <p:nvPr/>
        </p:nvGrpSpPr>
        <p:grpSpPr>
          <a:xfrm>
            <a:off x="1953403" y="3216094"/>
            <a:ext cx="366389" cy="354481"/>
            <a:chOff x="1954741" y="3212419"/>
            <a:chExt cx="366389" cy="354481"/>
          </a:xfrm>
        </p:grpSpPr>
        <p:sp>
          <p:nvSpPr>
            <p:cNvPr id="18628" name="Google Shape;18628;p9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9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9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9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9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9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9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5" name="Google Shape;18635;p92"/>
          <p:cNvGrpSpPr/>
          <p:nvPr/>
        </p:nvGrpSpPr>
        <p:grpSpPr>
          <a:xfrm>
            <a:off x="3043239" y="3215626"/>
            <a:ext cx="366008" cy="348670"/>
            <a:chOff x="3043239" y="3215626"/>
            <a:chExt cx="366008" cy="348670"/>
          </a:xfrm>
        </p:grpSpPr>
        <p:sp>
          <p:nvSpPr>
            <p:cNvPr id="18636" name="Google Shape;18636;p9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9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8" name="Google Shape;18638;p92"/>
          <p:cNvGrpSpPr/>
          <p:nvPr/>
        </p:nvGrpSpPr>
        <p:grpSpPr>
          <a:xfrm>
            <a:off x="4218333" y="3184982"/>
            <a:ext cx="209107" cy="383442"/>
            <a:chOff x="4218333" y="3184982"/>
            <a:chExt cx="209107" cy="383442"/>
          </a:xfrm>
        </p:grpSpPr>
        <p:sp>
          <p:nvSpPr>
            <p:cNvPr id="18639" name="Google Shape;18639;p9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9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1" name="Google Shape;18641;p92"/>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2" name="Google Shape;18642;p92"/>
          <p:cNvGrpSpPr/>
          <p:nvPr/>
        </p:nvGrpSpPr>
        <p:grpSpPr>
          <a:xfrm>
            <a:off x="6896644" y="3216007"/>
            <a:ext cx="322917" cy="347876"/>
            <a:chOff x="6896644" y="3216007"/>
            <a:chExt cx="322917" cy="347876"/>
          </a:xfrm>
        </p:grpSpPr>
        <p:sp>
          <p:nvSpPr>
            <p:cNvPr id="18643" name="Google Shape;18643;p9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9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9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9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9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9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9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0" name="Google Shape;18650;p92"/>
          <p:cNvGrpSpPr/>
          <p:nvPr/>
        </p:nvGrpSpPr>
        <p:grpSpPr>
          <a:xfrm>
            <a:off x="7429366" y="3223183"/>
            <a:ext cx="334634" cy="333904"/>
            <a:chOff x="7429366" y="3223183"/>
            <a:chExt cx="334634" cy="333904"/>
          </a:xfrm>
        </p:grpSpPr>
        <p:sp>
          <p:nvSpPr>
            <p:cNvPr id="18651" name="Google Shape;18651;p9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9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53" name="Google Shape;18653;p92"/>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54" name="Google Shape;18654;p92"/>
          <p:cNvGrpSpPr/>
          <p:nvPr/>
        </p:nvGrpSpPr>
        <p:grpSpPr>
          <a:xfrm>
            <a:off x="5216456" y="3725484"/>
            <a:ext cx="356196" cy="265631"/>
            <a:chOff x="5216456" y="3725484"/>
            <a:chExt cx="356196" cy="265631"/>
          </a:xfrm>
        </p:grpSpPr>
        <p:sp>
          <p:nvSpPr>
            <p:cNvPr id="18655" name="Google Shape;18655;p9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9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7" name="Google Shape;18657;p92"/>
          <p:cNvGrpSpPr/>
          <p:nvPr/>
        </p:nvGrpSpPr>
        <p:grpSpPr>
          <a:xfrm>
            <a:off x="6849393" y="3733994"/>
            <a:ext cx="355053" cy="248038"/>
            <a:chOff x="6849393" y="3733994"/>
            <a:chExt cx="355053" cy="248038"/>
          </a:xfrm>
        </p:grpSpPr>
        <p:sp>
          <p:nvSpPr>
            <p:cNvPr id="18658" name="Google Shape;18658;p9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9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9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9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9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3" name="Google Shape;18663;p92"/>
          <p:cNvGrpSpPr/>
          <p:nvPr/>
        </p:nvGrpSpPr>
        <p:grpSpPr>
          <a:xfrm>
            <a:off x="7918997" y="3714687"/>
            <a:ext cx="392111" cy="280206"/>
            <a:chOff x="7918997" y="3714687"/>
            <a:chExt cx="392111" cy="280206"/>
          </a:xfrm>
        </p:grpSpPr>
        <p:sp>
          <p:nvSpPr>
            <p:cNvPr id="18664" name="Google Shape;18664;p9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9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9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9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9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69" name="Google Shape;18669;p92"/>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0" name="Google Shape;18670;p92"/>
          <p:cNvGrpSpPr/>
          <p:nvPr/>
        </p:nvGrpSpPr>
        <p:grpSpPr>
          <a:xfrm>
            <a:off x="1408777" y="3680964"/>
            <a:ext cx="357720" cy="355148"/>
            <a:chOff x="1408777" y="3680964"/>
            <a:chExt cx="357720" cy="355148"/>
          </a:xfrm>
        </p:grpSpPr>
        <p:sp>
          <p:nvSpPr>
            <p:cNvPr id="18671" name="Google Shape;18671;p9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9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9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9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9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6" name="Google Shape;18676;p92"/>
          <p:cNvGrpSpPr/>
          <p:nvPr/>
        </p:nvGrpSpPr>
        <p:grpSpPr>
          <a:xfrm>
            <a:off x="1952836" y="3680964"/>
            <a:ext cx="357720" cy="355148"/>
            <a:chOff x="1952836" y="3680964"/>
            <a:chExt cx="357720" cy="355148"/>
          </a:xfrm>
        </p:grpSpPr>
        <p:sp>
          <p:nvSpPr>
            <p:cNvPr id="18677" name="Google Shape;18677;p9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9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9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9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9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2" name="Google Shape;18682;p92"/>
          <p:cNvGrpSpPr/>
          <p:nvPr/>
        </p:nvGrpSpPr>
        <p:grpSpPr>
          <a:xfrm>
            <a:off x="2496894" y="3680964"/>
            <a:ext cx="357720" cy="355148"/>
            <a:chOff x="2496894" y="3680964"/>
            <a:chExt cx="357720" cy="355148"/>
          </a:xfrm>
        </p:grpSpPr>
        <p:sp>
          <p:nvSpPr>
            <p:cNvPr id="18683" name="Google Shape;18683;p9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9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9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9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9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8" name="Google Shape;18688;p92"/>
          <p:cNvGrpSpPr/>
          <p:nvPr/>
        </p:nvGrpSpPr>
        <p:grpSpPr>
          <a:xfrm>
            <a:off x="3040984" y="3681059"/>
            <a:ext cx="356164" cy="355815"/>
            <a:chOff x="3040984" y="3681059"/>
            <a:chExt cx="356164" cy="355815"/>
          </a:xfrm>
        </p:grpSpPr>
        <p:sp>
          <p:nvSpPr>
            <p:cNvPr id="18689" name="Google Shape;18689;p9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9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9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2" name="Google Shape;18692;p92"/>
          <p:cNvGrpSpPr/>
          <p:nvPr/>
        </p:nvGrpSpPr>
        <p:grpSpPr>
          <a:xfrm>
            <a:off x="3584280" y="3699191"/>
            <a:ext cx="358069" cy="317995"/>
            <a:chOff x="3584280" y="3699191"/>
            <a:chExt cx="358069" cy="317995"/>
          </a:xfrm>
        </p:grpSpPr>
        <p:sp>
          <p:nvSpPr>
            <p:cNvPr id="18693" name="Google Shape;18693;p9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9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9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9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7" name="Google Shape;18697;p92"/>
          <p:cNvGrpSpPr/>
          <p:nvPr/>
        </p:nvGrpSpPr>
        <p:grpSpPr>
          <a:xfrm>
            <a:off x="4129482" y="3681059"/>
            <a:ext cx="355402" cy="354291"/>
            <a:chOff x="4129482" y="3681059"/>
            <a:chExt cx="355402" cy="354291"/>
          </a:xfrm>
        </p:grpSpPr>
        <p:sp>
          <p:nvSpPr>
            <p:cNvPr id="18698" name="Google Shape;18698;p9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9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9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9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2" name="Google Shape;18702;p92"/>
          <p:cNvGrpSpPr/>
          <p:nvPr/>
        </p:nvGrpSpPr>
        <p:grpSpPr>
          <a:xfrm>
            <a:off x="4673540" y="3680297"/>
            <a:ext cx="355434" cy="355815"/>
            <a:chOff x="4673540" y="3680297"/>
            <a:chExt cx="355434" cy="355815"/>
          </a:xfrm>
        </p:grpSpPr>
        <p:sp>
          <p:nvSpPr>
            <p:cNvPr id="18703" name="Google Shape;18703;p9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9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9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6" name="Google Shape;18706;p92"/>
          <p:cNvGrpSpPr/>
          <p:nvPr/>
        </p:nvGrpSpPr>
        <p:grpSpPr>
          <a:xfrm>
            <a:off x="5779408" y="3699191"/>
            <a:ext cx="317645" cy="318757"/>
            <a:chOff x="5779408" y="3699191"/>
            <a:chExt cx="317645" cy="318757"/>
          </a:xfrm>
        </p:grpSpPr>
        <p:sp>
          <p:nvSpPr>
            <p:cNvPr id="18707" name="Google Shape;18707;p9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9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09" name="Google Shape;18709;p92"/>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10" name="Google Shape;18710;p92"/>
          <p:cNvGrpSpPr/>
          <p:nvPr/>
        </p:nvGrpSpPr>
        <p:grpSpPr>
          <a:xfrm>
            <a:off x="7390435" y="3680868"/>
            <a:ext cx="372073" cy="355243"/>
            <a:chOff x="7390435" y="3680868"/>
            <a:chExt cx="372073" cy="355243"/>
          </a:xfrm>
        </p:grpSpPr>
        <p:sp>
          <p:nvSpPr>
            <p:cNvPr id="18711" name="Google Shape;18711;p9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9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9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9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9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9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7" name="Google Shape;18717;p92"/>
          <p:cNvGrpSpPr/>
          <p:nvPr/>
        </p:nvGrpSpPr>
        <p:grpSpPr>
          <a:xfrm>
            <a:off x="1421638" y="4125629"/>
            <a:ext cx="374709" cy="374010"/>
            <a:chOff x="1421638" y="4125629"/>
            <a:chExt cx="374709" cy="374010"/>
          </a:xfrm>
        </p:grpSpPr>
        <p:sp>
          <p:nvSpPr>
            <p:cNvPr id="18718" name="Google Shape;18718;p9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9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0" name="Google Shape;18720;p92"/>
          <p:cNvGrpSpPr/>
          <p:nvPr/>
        </p:nvGrpSpPr>
        <p:grpSpPr>
          <a:xfrm>
            <a:off x="1973254" y="4156304"/>
            <a:ext cx="357720" cy="342192"/>
            <a:chOff x="1973254" y="4156304"/>
            <a:chExt cx="357720" cy="342192"/>
          </a:xfrm>
        </p:grpSpPr>
        <p:sp>
          <p:nvSpPr>
            <p:cNvPr id="18721" name="Google Shape;18721;p9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9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9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9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9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9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7" name="Google Shape;18727;p92"/>
          <p:cNvGrpSpPr/>
          <p:nvPr/>
        </p:nvGrpSpPr>
        <p:grpSpPr>
          <a:xfrm>
            <a:off x="2523759" y="4135505"/>
            <a:ext cx="341049" cy="340318"/>
            <a:chOff x="2523759" y="4135505"/>
            <a:chExt cx="341049" cy="340318"/>
          </a:xfrm>
        </p:grpSpPr>
        <p:sp>
          <p:nvSpPr>
            <p:cNvPr id="18728" name="Google Shape;18728;p9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9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0" name="Google Shape;18730;p92"/>
          <p:cNvGrpSpPr/>
          <p:nvPr/>
        </p:nvGrpSpPr>
        <p:grpSpPr>
          <a:xfrm>
            <a:off x="3040603" y="4130360"/>
            <a:ext cx="392079" cy="350353"/>
            <a:chOff x="3040603" y="4130360"/>
            <a:chExt cx="392079" cy="350353"/>
          </a:xfrm>
        </p:grpSpPr>
        <p:sp>
          <p:nvSpPr>
            <p:cNvPr id="18731" name="Google Shape;18731;p9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9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9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9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9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9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9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9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9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9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1" name="Google Shape;18741;p92"/>
          <p:cNvGrpSpPr/>
          <p:nvPr/>
        </p:nvGrpSpPr>
        <p:grpSpPr>
          <a:xfrm>
            <a:off x="3662144" y="4135505"/>
            <a:ext cx="232955" cy="340318"/>
            <a:chOff x="3662144" y="4135505"/>
            <a:chExt cx="232955" cy="340318"/>
          </a:xfrm>
        </p:grpSpPr>
        <p:sp>
          <p:nvSpPr>
            <p:cNvPr id="18742" name="Google Shape;18742;p9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9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9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9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6" name="Google Shape;18746;p92"/>
          <p:cNvGrpSpPr/>
          <p:nvPr/>
        </p:nvGrpSpPr>
        <p:grpSpPr>
          <a:xfrm>
            <a:off x="4149138" y="4121151"/>
            <a:ext cx="344065" cy="368644"/>
            <a:chOff x="4149138" y="4121151"/>
            <a:chExt cx="344065" cy="368644"/>
          </a:xfrm>
        </p:grpSpPr>
        <p:sp>
          <p:nvSpPr>
            <p:cNvPr id="18747" name="Google Shape;18747;p9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9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9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9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9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9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9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9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9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9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9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9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59" name="Google Shape;18759;p92"/>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60" name="Google Shape;18760;p92"/>
          <p:cNvGrpSpPr/>
          <p:nvPr/>
        </p:nvGrpSpPr>
        <p:grpSpPr>
          <a:xfrm>
            <a:off x="5206262" y="4174817"/>
            <a:ext cx="397763" cy="262804"/>
            <a:chOff x="5206262" y="4174817"/>
            <a:chExt cx="397763" cy="262804"/>
          </a:xfrm>
        </p:grpSpPr>
        <p:sp>
          <p:nvSpPr>
            <p:cNvPr id="18761" name="Google Shape;18761;p9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9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9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9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9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9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9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8" name="Google Shape;18768;p92"/>
          <p:cNvGrpSpPr/>
          <p:nvPr/>
        </p:nvGrpSpPr>
        <p:grpSpPr>
          <a:xfrm>
            <a:off x="5727616" y="4204699"/>
            <a:ext cx="440505" cy="290018"/>
            <a:chOff x="5727616" y="4204699"/>
            <a:chExt cx="440505" cy="290018"/>
          </a:xfrm>
        </p:grpSpPr>
        <p:sp>
          <p:nvSpPr>
            <p:cNvPr id="18769" name="Google Shape;18769;p9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9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9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9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9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9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9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9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7" name="Google Shape;18777;p92"/>
          <p:cNvGrpSpPr/>
          <p:nvPr/>
        </p:nvGrpSpPr>
        <p:grpSpPr>
          <a:xfrm>
            <a:off x="6410063" y="4135124"/>
            <a:ext cx="159950" cy="364516"/>
            <a:chOff x="6410063" y="4135124"/>
            <a:chExt cx="159950" cy="364516"/>
          </a:xfrm>
        </p:grpSpPr>
        <p:sp>
          <p:nvSpPr>
            <p:cNvPr id="18778" name="Google Shape;18778;p9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9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9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9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2" name="Google Shape;18782;p92"/>
          <p:cNvGrpSpPr/>
          <p:nvPr/>
        </p:nvGrpSpPr>
        <p:grpSpPr>
          <a:xfrm>
            <a:off x="6924652" y="4135505"/>
            <a:ext cx="214378" cy="364135"/>
            <a:chOff x="6924652" y="4135505"/>
            <a:chExt cx="214378" cy="364135"/>
          </a:xfrm>
        </p:grpSpPr>
        <p:sp>
          <p:nvSpPr>
            <p:cNvPr id="18783" name="Google Shape;18783;p9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9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9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9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7" name="Google Shape;18787;p92"/>
          <p:cNvGrpSpPr/>
          <p:nvPr/>
        </p:nvGrpSpPr>
        <p:grpSpPr>
          <a:xfrm>
            <a:off x="7384751" y="4147984"/>
            <a:ext cx="380012" cy="351274"/>
            <a:chOff x="7384751" y="4147984"/>
            <a:chExt cx="380012" cy="351274"/>
          </a:xfrm>
        </p:grpSpPr>
        <p:sp>
          <p:nvSpPr>
            <p:cNvPr id="18788" name="Google Shape;18788;p92"/>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92"/>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92"/>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92"/>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92"/>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93" name="Google Shape;18793;p9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8794" name="Google Shape;18794;p9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8798"/>
        <p:cNvGrpSpPr/>
        <p:nvPr/>
      </p:nvGrpSpPr>
      <p:grpSpPr>
        <a:xfrm>
          <a:off x="0" y="0"/>
          <a:ext cx="0" cy="0"/>
          <a:chOff x="0" y="0"/>
          <a:chExt cx="0" cy="0"/>
        </a:xfrm>
      </p:grpSpPr>
      <p:grpSp>
        <p:nvGrpSpPr>
          <p:cNvPr id="18799" name="Google Shape;18799;p93"/>
          <p:cNvGrpSpPr/>
          <p:nvPr/>
        </p:nvGrpSpPr>
        <p:grpSpPr>
          <a:xfrm>
            <a:off x="1989449" y="4101269"/>
            <a:ext cx="374774" cy="346073"/>
            <a:chOff x="1989449" y="4282269"/>
            <a:chExt cx="374774" cy="346073"/>
          </a:xfrm>
        </p:grpSpPr>
        <p:sp>
          <p:nvSpPr>
            <p:cNvPr id="18800" name="Google Shape;18800;p9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9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9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9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9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5" name="Google Shape;18805;p93"/>
          <p:cNvGrpSpPr/>
          <p:nvPr/>
        </p:nvGrpSpPr>
        <p:grpSpPr>
          <a:xfrm>
            <a:off x="2487439" y="4099740"/>
            <a:ext cx="198775" cy="348972"/>
            <a:chOff x="2487439" y="4280740"/>
            <a:chExt cx="198775" cy="348972"/>
          </a:xfrm>
        </p:grpSpPr>
        <p:sp>
          <p:nvSpPr>
            <p:cNvPr id="18806" name="Google Shape;18806;p9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9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9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9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0" name="Google Shape;18810;p93"/>
          <p:cNvGrpSpPr/>
          <p:nvPr/>
        </p:nvGrpSpPr>
        <p:grpSpPr>
          <a:xfrm>
            <a:off x="2810958" y="4092923"/>
            <a:ext cx="353145" cy="361873"/>
            <a:chOff x="2810958" y="4273923"/>
            <a:chExt cx="353145" cy="361873"/>
          </a:xfrm>
        </p:grpSpPr>
        <p:sp>
          <p:nvSpPr>
            <p:cNvPr id="18811" name="Google Shape;18811;p9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9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9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9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9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9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9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8" name="Google Shape;18818;p93"/>
          <p:cNvGrpSpPr/>
          <p:nvPr/>
        </p:nvGrpSpPr>
        <p:grpSpPr>
          <a:xfrm>
            <a:off x="6275635" y="4101651"/>
            <a:ext cx="209383" cy="366778"/>
            <a:chOff x="6275635" y="4282651"/>
            <a:chExt cx="209383" cy="366778"/>
          </a:xfrm>
        </p:grpSpPr>
        <p:sp>
          <p:nvSpPr>
            <p:cNvPr id="18819" name="Google Shape;18819;p9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9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1" name="Google Shape;18821;p93"/>
          <p:cNvGrpSpPr/>
          <p:nvPr/>
        </p:nvGrpSpPr>
        <p:grpSpPr>
          <a:xfrm>
            <a:off x="6701186" y="4102033"/>
            <a:ext cx="280292" cy="366396"/>
            <a:chOff x="6701186" y="4283033"/>
            <a:chExt cx="280292" cy="366396"/>
          </a:xfrm>
        </p:grpSpPr>
        <p:sp>
          <p:nvSpPr>
            <p:cNvPr id="18822" name="Google Shape;18822;p9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9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4" name="Google Shape;18824;p93"/>
          <p:cNvGrpSpPr/>
          <p:nvPr/>
        </p:nvGrpSpPr>
        <p:grpSpPr>
          <a:xfrm>
            <a:off x="2609571" y="3643958"/>
            <a:ext cx="373627" cy="347347"/>
            <a:chOff x="2609571" y="3824958"/>
            <a:chExt cx="373627" cy="347347"/>
          </a:xfrm>
        </p:grpSpPr>
        <p:sp>
          <p:nvSpPr>
            <p:cNvPr id="18825" name="Google Shape;18825;p9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9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27" name="Google Shape;18827;p93"/>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28" name="Google Shape;18828;p93"/>
          <p:cNvGrpSpPr/>
          <p:nvPr/>
        </p:nvGrpSpPr>
        <p:grpSpPr>
          <a:xfrm>
            <a:off x="916127" y="3626056"/>
            <a:ext cx="221902" cy="380795"/>
            <a:chOff x="916127" y="3807056"/>
            <a:chExt cx="221902" cy="380795"/>
          </a:xfrm>
        </p:grpSpPr>
        <p:sp>
          <p:nvSpPr>
            <p:cNvPr id="18829" name="Google Shape;18829;p9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9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9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9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33" name="Google Shape;18833;p93"/>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93"/>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5" name="Google Shape;18835;p93"/>
          <p:cNvGrpSpPr/>
          <p:nvPr/>
        </p:nvGrpSpPr>
        <p:grpSpPr>
          <a:xfrm>
            <a:off x="3513010" y="3635134"/>
            <a:ext cx="362223" cy="361108"/>
            <a:chOff x="3513010" y="3816134"/>
            <a:chExt cx="362223" cy="361108"/>
          </a:xfrm>
        </p:grpSpPr>
        <p:sp>
          <p:nvSpPr>
            <p:cNvPr id="18836" name="Google Shape;18836;p9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9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9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9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0" name="Google Shape;18840;p93"/>
          <p:cNvGrpSpPr/>
          <p:nvPr/>
        </p:nvGrpSpPr>
        <p:grpSpPr>
          <a:xfrm>
            <a:off x="3950316" y="3639307"/>
            <a:ext cx="369805" cy="353782"/>
            <a:chOff x="3950316" y="3820307"/>
            <a:chExt cx="369805" cy="353782"/>
          </a:xfrm>
        </p:grpSpPr>
        <p:sp>
          <p:nvSpPr>
            <p:cNvPr id="18841" name="Google Shape;18841;p9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9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9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9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5" name="Google Shape;18845;p93"/>
          <p:cNvGrpSpPr/>
          <p:nvPr/>
        </p:nvGrpSpPr>
        <p:grpSpPr>
          <a:xfrm>
            <a:off x="1761909" y="3630961"/>
            <a:ext cx="307974" cy="371716"/>
            <a:chOff x="1761909" y="3811961"/>
            <a:chExt cx="307974" cy="371716"/>
          </a:xfrm>
        </p:grpSpPr>
        <p:sp>
          <p:nvSpPr>
            <p:cNvPr id="18846" name="Google Shape;18846;p9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9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9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9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9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9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9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9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9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9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6" name="Google Shape;18856;p93"/>
          <p:cNvGrpSpPr/>
          <p:nvPr/>
        </p:nvGrpSpPr>
        <p:grpSpPr>
          <a:xfrm>
            <a:off x="5373342" y="3627935"/>
            <a:ext cx="231395" cy="353145"/>
            <a:chOff x="5373342" y="3808935"/>
            <a:chExt cx="231395" cy="353145"/>
          </a:xfrm>
        </p:grpSpPr>
        <p:sp>
          <p:nvSpPr>
            <p:cNvPr id="18857" name="Google Shape;18857;p9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9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9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9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9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9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9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9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9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66" name="Google Shape;18866;p93"/>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67" name="Google Shape;18867;p93"/>
          <p:cNvGrpSpPr/>
          <p:nvPr/>
        </p:nvGrpSpPr>
        <p:grpSpPr>
          <a:xfrm>
            <a:off x="5833775" y="3628445"/>
            <a:ext cx="235185" cy="352253"/>
            <a:chOff x="5833775" y="3809445"/>
            <a:chExt cx="235185" cy="352253"/>
          </a:xfrm>
        </p:grpSpPr>
        <p:sp>
          <p:nvSpPr>
            <p:cNvPr id="18868" name="Google Shape;18868;p9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9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9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1" name="Google Shape;18871;p93"/>
          <p:cNvGrpSpPr/>
          <p:nvPr/>
        </p:nvGrpSpPr>
        <p:grpSpPr>
          <a:xfrm>
            <a:off x="4942472" y="3628318"/>
            <a:ext cx="238976" cy="352762"/>
            <a:chOff x="4942472" y="3809318"/>
            <a:chExt cx="238976" cy="352762"/>
          </a:xfrm>
        </p:grpSpPr>
        <p:sp>
          <p:nvSpPr>
            <p:cNvPr id="18872" name="Google Shape;18872;p9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9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9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9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9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9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9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9" name="Google Shape;18879;p93"/>
          <p:cNvGrpSpPr/>
          <p:nvPr/>
        </p:nvGrpSpPr>
        <p:grpSpPr>
          <a:xfrm>
            <a:off x="6266525" y="3626788"/>
            <a:ext cx="260223" cy="353527"/>
            <a:chOff x="6266525" y="3807788"/>
            <a:chExt cx="260223" cy="353527"/>
          </a:xfrm>
        </p:grpSpPr>
        <p:sp>
          <p:nvSpPr>
            <p:cNvPr id="18880" name="Google Shape;18880;p9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9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9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9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84" name="Google Shape;18884;p93"/>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85" name="Google Shape;18885;p93"/>
          <p:cNvGrpSpPr/>
          <p:nvPr/>
        </p:nvGrpSpPr>
        <p:grpSpPr>
          <a:xfrm>
            <a:off x="7184363" y="3628604"/>
            <a:ext cx="202184" cy="352762"/>
            <a:chOff x="7184363" y="3809604"/>
            <a:chExt cx="202184" cy="352762"/>
          </a:xfrm>
        </p:grpSpPr>
        <p:sp>
          <p:nvSpPr>
            <p:cNvPr id="18886" name="Google Shape;18886;p9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9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8" name="Google Shape;18888;p93"/>
          <p:cNvGrpSpPr/>
          <p:nvPr/>
        </p:nvGrpSpPr>
        <p:grpSpPr>
          <a:xfrm>
            <a:off x="7571624" y="3627935"/>
            <a:ext cx="292047" cy="352762"/>
            <a:chOff x="7571624" y="3808935"/>
            <a:chExt cx="292047" cy="352762"/>
          </a:xfrm>
        </p:grpSpPr>
        <p:sp>
          <p:nvSpPr>
            <p:cNvPr id="18889" name="Google Shape;18889;p9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9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9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9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9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9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5" name="Google Shape;18895;p93"/>
          <p:cNvGrpSpPr/>
          <p:nvPr/>
        </p:nvGrpSpPr>
        <p:grpSpPr>
          <a:xfrm>
            <a:off x="2174559" y="3175116"/>
            <a:ext cx="364135" cy="359930"/>
            <a:chOff x="2174559" y="3356116"/>
            <a:chExt cx="364135" cy="359930"/>
          </a:xfrm>
        </p:grpSpPr>
        <p:sp>
          <p:nvSpPr>
            <p:cNvPr id="18896" name="Google Shape;18896;p9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9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8" name="Google Shape;18898;p93"/>
          <p:cNvGrpSpPr/>
          <p:nvPr/>
        </p:nvGrpSpPr>
        <p:grpSpPr>
          <a:xfrm>
            <a:off x="1731934" y="3174639"/>
            <a:ext cx="368371" cy="361554"/>
            <a:chOff x="1731934" y="3355639"/>
            <a:chExt cx="368371" cy="361554"/>
          </a:xfrm>
        </p:grpSpPr>
        <p:sp>
          <p:nvSpPr>
            <p:cNvPr id="18899" name="Google Shape;18899;p9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9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1" name="Google Shape;18901;p93"/>
          <p:cNvGrpSpPr/>
          <p:nvPr/>
        </p:nvGrpSpPr>
        <p:grpSpPr>
          <a:xfrm>
            <a:off x="3990517" y="3173173"/>
            <a:ext cx="279559" cy="363402"/>
            <a:chOff x="3990517" y="3354173"/>
            <a:chExt cx="279559" cy="363402"/>
          </a:xfrm>
        </p:grpSpPr>
        <p:sp>
          <p:nvSpPr>
            <p:cNvPr id="18902" name="Google Shape;18902;p9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9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9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5" name="Google Shape;18905;p93"/>
          <p:cNvGrpSpPr/>
          <p:nvPr/>
        </p:nvGrpSpPr>
        <p:grpSpPr>
          <a:xfrm>
            <a:off x="3497847" y="3236374"/>
            <a:ext cx="379680" cy="237606"/>
            <a:chOff x="3497847" y="3417374"/>
            <a:chExt cx="379680" cy="237606"/>
          </a:xfrm>
        </p:grpSpPr>
        <p:sp>
          <p:nvSpPr>
            <p:cNvPr id="18906" name="Google Shape;18906;p9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9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9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9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0" name="Google Shape;18910;p93"/>
          <p:cNvGrpSpPr/>
          <p:nvPr/>
        </p:nvGrpSpPr>
        <p:grpSpPr>
          <a:xfrm>
            <a:off x="2612597" y="3186075"/>
            <a:ext cx="376271" cy="337982"/>
            <a:chOff x="2612597" y="3367075"/>
            <a:chExt cx="376271" cy="337982"/>
          </a:xfrm>
        </p:grpSpPr>
        <p:sp>
          <p:nvSpPr>
            <p:cNvPr id="18911" name="Google Shape;18911;p9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9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3" name="Google Shape;18913;p93"/>
          <p:cNvGrpSpPr/>
          <p:nvPr/>
        </p:nvGrpSpPr>
        <p:grpSpPr>
          <a:xfrm>
            <a:off x="3071914" y="3183431"/>
            <a:ext cx="343652" cy="342505"/>
            <a:chOff x="3071914" y="3364431"/>
            <a:chExt cx="343652" cy="342505"/>
          </a:xfrm>
        </p:grpSpPr>
        <p:sp>
          <p:nvSpPr>
            <p:cNvPr id="18914" name="Google Shape;18914;p9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9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9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9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9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9" name="Google Shape;18919;p93"/>
          <p:cNvGrpSpPr/>
          <p:nvPr/>
        </p:nvGrpSpPr>
        <p:grpSpPr>
          <a:xfrm>
            <a:off x="897141" y="3178875"/>
            <a:ext cx="257962" cy="352762"/>
            <a:chOff x="897141" y="3359875"/>
            <a:chExt cx="257962" cy="352762"/>
          </a:xfrm>
        </p:grpSpPr>
        <p:sp>
          <p:nvSpPr>
            <p:cNvPr id="18920" name="Google Shape;18920;p9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9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9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9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9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9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9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9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8" name="Google Shape;18928;p93"/>
          <p:cNvGrpSpPr/>
          <p:nvPr/>
        </p:nvGrpSpPr>
        <p:grpSpPr>
          <a:xfrm>
            <a:off x="1333682" y="3163330"/>
            <a:ext cx="271213" cy="383088"/>
            <a:chOff x="1333682" y="3344330"/>
            <a:chExt cx="271213" cy="383088"/>
          </a:xfrm>
        </p:grpSpPr>
        <p:sp>
          <p:nvSpPr>
            <p:cNvPr id="18929" name="Google Shape;18929;p9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9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9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9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9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9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9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9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9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9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9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0" name="Google Shape;18940;p93"/>
          <p:cNvGrpSpPr/>
          <p:nvPr/>
        </p:nvGrpSpPr>
        <p:grpSpPr>
          <a:xfrm>
            <a:off x="6664394" y="3165974"/>
            <a:ext cx="353113" cy="351998"/>
            <a:chOff x="6664394" y="3346974"/>
            <a:chExt cx="353113" cy="351998"/>
          </a:xfrm>
        </p:grpSpPr>
        <p:sp>
          <p:nvSpPr>
            <p:cNvPr id="18941" name="Google Shape;18941;p9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9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9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9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9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6" name="Google Shape;18946;p93"/>
          <p:cNvGrpSpPr/>
          <p:nvPr/>
        </p:nvGrpSpPr>
        <p:grpSpPr>
          <a:xfrm>
            <a:off x="849741" y="1778307"/>
            <a:ext cx="399398" cy="375443"/>
            <a:chOff x="849741" y="1959307"/>
            <a:chExt cx="399398" cy="375443"/>
          </a:xfrm>
        </p:grpSpPr>
        <p:sp>
          <p:nvSpPr>
            <p:cNvPr id="18947" name="Google Shape;18947;p9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9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9" name="Google Shape;18949;p93"/>
          <p:cNvGrpSpPr/>
          <p:nvPr/>
        </p:nvGrpSpPr>
        <p:grpSpPr>
          <a:xfrm>
            <a:off x="1284212" y="1782766"/>
            <a:ext cx="379489" cy="366046"/>
            <a:chOff x="1284212" y="1963766"/>
            <a:chExt cx="379489" cy="366046"/>
          </a:xfrm>
        </p:grpSpPr>
        <p:sp>
          <p:nvSpPr>
            <p:cNvPr id="18950" name="Google Shape;18950;p9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9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2" name="Google Shape;18952;p93"/>
          <p:cNvGrpSpPr/>
          <p:nvPr/>
        </p:nvGrpSpPr>
        <p:grpSpPr>
          <a:xfrm>
            <a:off x="3037766" y="1788564"/>
            <a:ext cx="370219" cy="354928"/>
            <a:chOff x="3037766" y="1969564"/>
            <a:chExt cx="370219" cy="354928"/>
          </a:xfrm>
        </p:grpSpPr>
        <p:sp>
          <p:nvSpPr>
            <p:cNvPr id="18953" name="Google Shape;18953;p9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9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9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9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7" name="Google Shape;18957;p93"/>
          <p:cNvGrpSpPr/>
          <p:nvPr/>
        </p:nvGrpSpPr>
        <p:grpSpPr>
          <a:xfrm>
            <a:off x="3982553" y="1790730"/>
            <a:ext cx="304566" cy="350501"/>
            <a:chOff x="3982553" y="1971730"/>
            <a:chExt cx="304566" cy="350501"/>
          </a:xfrm>
        </p:grpSpPr>
        <p:sp>
          <p:nvSpPr>
            <p:cNvPr id="18958" name="Google Shape;18958;p9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9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0" name="Google Shape;18960;p93"/>
          <p:cNvGrpSpPr/>
          <p:nvPr/>
        </p:nvGrpSpPr>
        <p:grpSpPr>
          <a:xfrm>
            <a:off x="2567841" y="1813124"/>
            <a:ext cx="399812" cy="306477"/>
            <a:chOff x="2567841" y="1994124"/>
            <a:chExt cx="399812" cy="306477"/>
          </a:xfrm>
        </p:grpSpPr>
        <p:sp>
          <p:nvSpPr>
            <p:cNvPr id="18961" name="Google Shape;18961;p9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9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9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4" name="Google Shape;18964;p93"/>
          <p:cNvGrpSpPr/>
          <p:nvPr/>
        </p:nvGrpSpPr>
        <p:grpSpPr>
          <a:xfrm>
            <a:off x="2212084" y="1779358"/>
            <a:ext cx="324698" cy="372863"/>
            <a:chOff x="2212084" y="1960358"/>
            <a:chExt cx="324698" cy="372863"/>
          </a:xfrm>
        </p:grpSpPr>
        <p:sp>
          <p:nvSpPr>
            <p:cNvPr id="18965" name="Google Shape;18965;p9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9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9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8" name="Google Shape;18968;p93"/>
          <p:cNvGrpSpPr/>
          <p:nvPr/>
        </p:nvGrpSpPr>
        <p:grpSpPr>
          <a:xfrm>
            <a:off x="1805901" y="1779358"/>
            <a:ext cx="284847" cy="373627"/>
            <a:chOff x="1805901" y="1960358"/>
            <a:chExt cx="284847" cy="373627"/>
          </a:xfrm>
        </p:grpSpPr>
        <p:sp>
          <p:nvSpPr>
            <p:cNvPr id="18969" name="Google Shape;18969;p9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9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71" name="Google Shape;18971;p93"/>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93"/>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93"/>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74" name="Google Shape;18974;p93"/>
          <p:cNvGrpSpPr/>
          <p:nvPr/>
        </p:nvGrpSpPr>
        <p:grpSpPr>
          <a:xfrm>
            <a:off x="6656812" y="1848388"/>
            <a:ext cx="368690" cy="245793"/>
            <a:chOff x="6656812" y="2029388"/>
            <a:chExt cx="368690" cy="245793"/>
          </a:xfrm>
        </p:grpSpPr>
        <p:sp>
          <p:nvSpPr>
            <p:cNvPr id="18975" name="Google Shape;18975;p9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9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9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9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9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9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9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9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9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9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5" name="Google Shape;18985;p93"/>
          <p:cNvGrpSpPr/>
          <p:nvPr/>
        </p:nvGrpSpPr>
        <p:grpSpPr>
          <a:xfrm>
            <a:off x="4869651" y="1831218"/>
            <a:ext cx="376654" cy="281566"/>
            <a:chOff x="4869651" y="2012218"/>
            <a:chExt cx="376654" cy="281566"/>
          </a:xfrm>
        </p:grpSpPr>
        <p:sp>
          <p:nvSpPr>
            <p:cNvPr id="18986" name="Google Shape;18986;p9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9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9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9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0" name="Google Shape;18990;p93"/>
          <p:cNvGrpSpPr/>
          <p:nvPr/>
        </p:nvGrpSpPr>
        <p:grpSpPr>
          <a:xfrm>
            <a:off x="5306224" y="1831313"/>
            <a:ext cx="367925" cy="281694"/>
            <a:chOff x="5306224" y="2012313"/>
            <a:chExt cx="367925" cy="281694"/>
          </a:xfrm>
        </p:grpSpPr>
        <p:sp>
          <p:nvSpPr>
            <p:cNvPr id="18991" name="Google Shape;18991;p9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9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93" name="Google Shape;18993;p93"/>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4" name="Google Shape;18994;p93"/>
          <p:cNvGrpSpPr/>
          <p:nvPr/>
        </p:nvGrpSpPr>
        <p:grpSpPr>
          <a:xfrm>
            <a:off x="6195998" y="1802102"/>
            <a:ext cx="368308" cy="338746"/>
            <a:chOff x="6195998" y="1983102"/>
            <a:chExt cx="368308" cy="338746"/>
          </a:xfrm>
        </p:grpSpPr>
        <p:sp>
          <p:nvSpPr>
            <p:cNvPr id="18995" name="Google Shape;18995;p9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9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9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8" name="Google Shape;18998;p93"/>
          <p:cNvGrpSpPr/>
          <p:nvPr/>
        </p:nvGrpSpPr>
        <p:grpSpPr>
          <a:xfrm>
            <a:off x="7542031" y="1830835"/>
            <a:ext cx="369072" cy="280037"/>
            <a:chOff x="7542031" y="2011835"/>
            <a:chExt cx="369072" cy="280037"/>
          </a:xfrm>
        </p:grpSpPr>
        <p:sp>
          <p:nvSpPr>
            <p:cNvPr id="18999" name="Google Shape;18999;p9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9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9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9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9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9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9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9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9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8" name="Google Shape;19008;p93"/>
          <p:cNvGrpSpPr/>
          <p:nvPr/>
        </p:nvGrpSpPr>
        <p:grpSpPr>
          <a:xfrm>
            <a:off x="8010427" y="3167503"/>
            <a:ext cx="278795" cy="351615"/>
            <a:chOff x="8010427" y="3348503"/>
            <a:chExt cx="278795" cy="351615"/>
          </a:xfrm>
        </p:grpSpPr>
        <p:sp>
          <p:nvSpPr>
            <p:cNvPr id="19009" name="Google Shape;19009;p9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9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9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9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13" name="Google Shape;19013;p93"/>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14" name="Google Shape;19014;p93"/>
          <p:cNvGrpSpPr/>
          <p:nvPr/>
        </p:nvGrpSpPr>
        <p:grpSpPr>
          <a:xfrm>
            <a:off x="7141900" y="3168204"/>
            <a:ext cx="281057" cy="351010"/>
            <a:chOff x="7141900" y="3349204"/>
            <a:chExt cx="281057" cy="351010"/>
          </a:xfrm>
        </p:grpSpPr>
        <p:sp>
          <p:nvSpPr>
            <p:cNvPr id="19015" name="Google Shape;19015;p9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9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9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8" name="Google Shape;19018;p93"/>
          <p:cNvGrpSpPr/>
          <p:nvPr/>
        </p:nvGrpSpPr>
        <p:grpSpPr>
          <a:xfrm>
            <a:off x="5314188" y="3169032"/>
            <a:ext cx="363752" cy="353113"/>
            <a:chOff x="5314188" y="3350032"/>
            <a:chExt cx="363752" cy="353113"/>
          </a:xfrm>
        </p:grpSpPr>
        <p:sp>
          <p:nvSpPr>
            <p:cNvPr id="19019" name="Google Shape;19019;p9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9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1" name="Google Shape;19021;p93"/>
          <p:cNvGrpSpPr/>
          <p:nvPr/>
        </p:nvGrpSpPr>
        <p:grpSpPr>
          <a:xfrm>
            <a:off x="6203579" y="3167981"/>
            <a:ext cx="351615" cy="350373"/>
            <a:chOff x="6203579" y="3348981"/>
            <a:chExt cx="351615" cy="350373"/>
          </a:xfrm>
        </p:grpSpPr>
        <p:sp>
          <p:nvSpPr>
            <p:cNvPr id="19022" name="Google Shape;19022;p9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9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9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9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9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7" name="Google Shape;19027;p93"/>
          <p:cNvGrpSpPr/>
          <p:nvPr/>
        </p:nvGrpSpPr>
        <p:grpSpPr>
          <a:xfrm>
            <a:off x="5829984" y="3169032"/>
            <a:ext cx="220755" cy="352348"/>
            <a:chOff x="5829984" y="3350032"/>
            <a:chExt cx="220755" cy="352348"/>
          </a:xfrm>
        </p:grpSpPr>
        <p:sp>
          <p:nvSpPr>
            <p:cNvPr id="19028" name="Google Shape;19028;p9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9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9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9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2" name="Google Shape;19032;p93"/>
          <p:cNvGrpSpPr/>
          <p:nvPr/>
        </p:nvGrpSpPr>
        <p:grpSpPr>
          <a:xfrm>
            <a:off x="4882170" y="3168841"/>
            <a:ext cx="358464" cy="352316"/>
            <a:chOff x="4882170" y="3349841"/>
            <a:chExt cx="358464" cy="352316"/>
          </a:xfrm>
        </p:grpSpPr>
        <p:sp>
          <p:nvSpPr>
            <p:cNvPr id="19033" name="Google Shape;19033;p9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9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5" name="Google Shape;19035;p93"/>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93"/>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37" name="Google Shape;19037;p93"/>
          <p:cNvGrpSpPr/>
          <p:nvPr/>
        </p:nvGrpSpPr>
        <p:grpSpPr>
          <a:xfrm>
            <a:off x="3044965" y="2254220"/>
            <a:ext cx="400194" cy="324316"/>
            <a:chOff x="3044965" y="2435220"/>
            <a:chExt cx="400194" cy="324316"/>
          </a:xfrm>
        </p:grpSpPr>
        <p:sp>
          <p:nvSpPr>
            <p:cNvPr id="19038" name="Google Shape;19038;p9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9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9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1" name="Google Shape;19041;p93"/>
          <p:cNvGrpSpPr/>
          <p:nvPr/>
        </p:nvGrpSpPr>
        <p:grpSpPr>
          <a:xfrm>
            <a:off x="4878379" y="2292892"/>
            <a:ext cx="367161" cy="287523"/>
            <a:chOff x="4878379" y="2473892"/>
            <a:chExt cx="367161" cy="287523"/>
          </a:xfrm>
        </p:grpSpPr>
        <p:sp>
          <p:nvSpPr>
            <p:cNvPr id="19042" name="Google Shape;19042;p9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9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9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9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9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7" name="Google Shape;19047;p93"/>
          <p:cNvGrpSpPr/>
          <p:nvPr/>
        </p:nvGrpSpPr>
        <p:grpSpPr>
          <a:xfrm>
            <a:off x="1325719" y="2706689"/>
            <a:ext cx="290581" cy="372481"/>
            <a:chOff x="1325719" y="2887689"/>
            <a:chExt cx="290581" cy="372481"/>
          </a:xfrm>
        </p:grpSpPr>
        <p:sp>
          <p:nvSpPr>
            <p:cNvPr id="19048" name="Google Shape;19048;p9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9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50" name="Google Shape;19050;p93"/>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51" name="Google Shape;19051;p93"/>
          <p:cNvGrpSpPr/>
          <p:nvPr/>
        </p:nvGrpSpPr>
        <p:grpSpPr>
          <a:xfrm>
            <a:off x="3510335" y="2711499"/>
            <a:ext cx="360726" cy="361204"/>
            <a:chOff x="3510335" y="2892499"/>
            <a:chExt cx="360726" cy="361204"/>
          </a:xfrm>
        </p:grpSpPr>
        <p:sp>
          <p:nvSpPr>
            <p:cNvPr id="19052" name="Google Shape;19052;p9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9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9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9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9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7" name="Google Shape;19057;p93"/>
          <p:cNvGrpSpPr/>
          <p:nvPr/>
        </p:nvGrpSpPr>
        <p:grpSpPr>
          <a:xfrm>
            <a:off x="3086313" y="2696049"/>
            <a:ext cx="320143" cy="392581"/>
            <a:chOff x="3086313" y="2877049"/>
            <a:chExt cx="320143" cy="392581"/>
          </a:xfrm>
        </p:grpSpPr>
        <p:sp>
          <p:nvSpPr>
            <p:cNvPr id="19058" name="Google Shape;19058;p9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9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9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9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9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9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9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9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9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9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9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9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70" name="Google Shape;19070;p93"/>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71" name="Google Shape;19071;p93"/>
          <p:cNvGrpSpPr/>
          <p:nvPr/>
        </p:nvGrpSpPr>
        <p:grpSpPr>
          <a:xfrm>
            <a:off x="861113" y="2704746"/>
            <a:ext cx="333809" cy="373277"/>
            <a:chOff x="861113" y="2885746"/>
            <a:chExt cx="333809" cy="373277"/>
          </a:xfrm>
        </p:grpSpPr>
        <p:sp>
          <p:nvSpPr>
            <p:cNvPr id="19072" name="Google Shape;19072;p9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9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9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75" name="Google Shape;19075;p93"/>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93"/>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77" name="Google Shape;19077;p93"/>
          <p:cNvGrpSpPr/>
          <p:nvPr/>
        </p:nvGrpSpPr>
        <p:grpSpPr>
          <a:xfrm>
            <a:off x="1297654" y="1323481"/>
            <a:ext cx="349354" cy="362223"/>
            <a:chOff x="1297654" y="1504481"/>
            <a:chExt cx="349354" cy="362223"/>
          </a:xfrm>
        </p:grpSpPr>
        <p:sp>
          <p:nvSpPr>
            <p:cNvPr id="19078" name="Google Shape;19078;p9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9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9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81" name="Google Shape;19081;p93"/>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82" name="Google Shape;19082;p93"/>
          <p:cNvGrpSpPr/>
          <p:nvPr/>
        </p:nvGrpSpPr>
        <p:grpSpPr>
          <a:xfrm>
            <a:off x="852385" y="1329916"/>
            <a:ext cx="353145" cy="351998"/>
            <a:chOff x="852385" y="1510916"/>
            <a:chExt cx="353145" cy="351998"/>
          </a:xfrm>
        </p:grpSpPr>
        <p:sp>
          <p:nvSpPr>
            <p:cNvPr id="19083" name="Google Shape;19083;p9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9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9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6" name="Google Shape;19086;p93"/>
          <p:cNvGrpSpPr/>
          <p:nvPr/>
        </p:nvGrpSpPr>
        <p:grpSpPr>
          <a:xfrm>
            <a:off x="1745217" y="1334471"/>
            <a:ext cx="343269" cy="342505"/>
            <a:chOff x="1745217" y="1515471"/>
            <a:chExt cx="343269" cy="342505"/>
          </a:xfrm>
        </p:grpSpPr>
        <p:sp>
          <p:nvSpPr>
            <p:cNvPr id="19087" name="Google Shape;19087;p9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9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9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9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91" name="Google Shape;19091;p93"/>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92" name="Google Shape;19092;p93"/>
          <p:cNvGrpSpPr/>
          <p:nvPr/>
        </p:nvGrpSpPr>
        <p:grpSpPr>
          <a:xfrm>
            <a:off x="3042703" y="1348137"/>
            <a:ext cx="411535" cy="315587"/>
            <a:chOff x="3042703" y="1529137"/>
            <a:chExt cx="411535" cy="315587"/>
          </a:xfrm>
        </p:grpSpPr>
        <p:sp>
          <p:nvSpPr>
            <p:cNvPr id="19093" name="Google Shape;19093;p9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9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9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9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9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9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9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9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9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9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3" name="Google Shape;19103;p93"/>
          <p:cNvGrpSpPr/>
          <p:nvPr/>
        </p:nvGrpSpPr>
        <p:grpSpPr>
          <a:xfrm>
            <a:off x="2629289" y="1363682"/>
            <a:ext cx="350501" cy="284497"/>
            <a:chOff x="2629289" y="1544682"/>
            <a:chExt cx="350501" cy="284497"/>
          </a:xfrm>
        </p:grpSpPr>
        <p:sp>
          <p:nvSpPr>
            <p:cNvPr id="19104" name="Google Shape;19104;p9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9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9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9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9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9" name="Google Shape;19109;p93"/>
          <p:cNvGrpSpPr/>
          <p:nvPr/>
        </p:nvGrpSpPr>
        <p:grpSpPr>
          <a:xfrm>
            <a:off x="5305077" y="1321633"/>
            <a:ext cx="367893" cy="365218"/>
            <a:chOff x="5305077" y="1502633"/>
            <a:chExt cx="367893" cy="365218"/>
          </a:xfrm>
        </p:grpSpPr>
        <p:sp>
          <p:nvSpPr>
            <p:cNvPr id="19110" name="Google Shape;19110;p9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9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2" name="Google Shape;19112;p93"/>
          <p:cNvGrpSpPr/>
          <p:nvPr/>
        </p:nvGrpSpPr>
        <p:grpSpPr>
          <a:xfrm>
            <a:off x="7100170" y="1319117"/>
            <a:ext cx="368308" cy="367033"/>
            <a:chOff x="7100170" y="1500117"/>
            <a:chExt cx="368308" cy="367033"/>
          </a:xfrm>
        </p:grpSpPr>
        <p:sp>
          <p:nvSpPr>
            <p:cNvPr id="19113" name="Google Shape;19113;p9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9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9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9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9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9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9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9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9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9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9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9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9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26" name="Google Shape;19126;p93"/>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27" name="Google Shape;19127;p93"/>
          <p:cNvGrpSpPr/>
          <p:nvPr/>
        </p:nvGrpSpPr>
        <p:grpSpPr>
          <a:xfrm>
            <a:off x="6649231" y="1319021"/>
            <a:ext cx="390287" cy="367065"/>
            <a:chOff x="6649231" y="1500021"/>
            <a:chExt cx="390287" cy="367065"/>
          </a:xfrm>
        </p:grpSpPr>
        <p:sp>
          <p:nvSpPr>
            <p:cNvPr id="19128" name="Google Shape;19128;p9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9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9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9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9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9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9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9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9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9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9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9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0" name="Google Shape;19140;p93"/>
          <p:cNvGrpSpPr/>
          <p:nvPr/>
        </p:nvGrpSpPr>
        <p:grpSpPr>
          <a:xfrm>
            <a:off x="5746938" y="1362503"/>
            <a:ext cx="387261" cy="280356"/>
            <a:chOff x="5746938" y="1543503"/>
            <a:chExt cx="387261" cy="280356"/>
          </a:xfrm>
        </p:grpSpPr>
        <p:sp>
          <p:nvSpPr>
            <p:cNvPr id="19141" name="Google Shape;19141;p9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9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3" name="Google Shape;19143;p93"/>
          <p:cNvGrpSpPr/>
          <p:nvPr/>
        </p:nvGrpSpPr>
        <p:grpSpPr>
          <a:xfrm>
            <a:off x="6196730" y="1344346"/>
            <a:ext cx="369072" cy="317467"/>
            <a:chOff x="6196730" y="1525346"/>
            <a:chExt cx="369072" cy="317467"/>
          </a:xfrm>
        </p:grpSpPr>
        <p:sp>
          <p:nvSpPr>
            <p:cNvPr id="19144" name="Google Shape;19144;p9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9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9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7" name="Google Shape;19147;p93"/>
          <p:cNvGrpSpPr/>
          <p:nvPr/>
        </p:nvGrpSpPr>
        <p:grpSpPr>
          <a:xfrm>
            <a:off x="4940592" y="1319690"/>
            <a:ext cx="246558" cy="367161"/>
            <a:chOff x="4940592" y="1500690"/>
            <a:chExt cx="246558" cy="367161"/>
          </a:xfrm>
        </p:grpSpPr>
        <p:sp>
          <p:nvSpPr>
            <p:cNvPr id="19148" name="Google Shape;19148;p9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9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9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9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2" name="Google Shape;19152;p93"/>
          <p:cNvGrpSpPr/>
          <p:nvPr/>
        </p:nvGrpSpPr>
        <p:grpSpPr>
          <a:xfrm>
            <a:off x="7964906" y="1318894"/>
            <a:ext cx="380858" cy="367575"/>
            <a:chOff x="7964906" y="1499894"/>
            <a:chExt cx="380858" cy="367575"/>
          </a:xfrm>
        </p:grpSpPr>
        <p:sp>
          <p:nvSpPr>
            <p:cNvPr id="19153" name="Google Shape;19153;p9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9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9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56" name="Google Shape;19156;p93"/>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57" name="Google Shape;19157;p93"/>
          <p:cNvGrpSpPr/>
          <p:nvPr/>
        </p:nvGrpSpPr>
        <p:grpSpPr>
          <a:xfrm>
            <a:off x="8007400" y="2721278"/>
            <a:ext cx="285230" cy="355597"/>
            <a:chOff x="8007400" y="2902278"/>
            <a:chExt cx="285230" cy="355597"/>
          </a:xfrm>
        </p:grpSpPr>
        <p:sp>
          <p:nvSpPr>
            <p:cNvPr id="19158" name="Google Shape;19158;p9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9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0" name="Google Shape;19160;p93"/>
          <p:cNvGrpSpPr/>
          <p:nvPr/>
        </p:nvGrpSpPr>
        <p:grpSpPr>
          <a:xfrm>
            <a:off x="6219124" y="2721788"/>
            <a:ext cx="318231" cy="355470"/>
            <a:chOff x="6219124" y="2902788"/>
            <a:chExt cx="318231" cy="355470"/>
          </a:xfrm>
        </p:grpSpPr>
        <p:sp>
          <p:nvSpPr>
            <p:cNvPr id="19161" name="Google Shape;19161;p9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9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9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4" name="Google Shape;19164;p93"/>
          <p:cNvGrpSpPr/>
          <p:nvPr/>
        </p:nvGrpSpPr>
        <p:grpSpPr>
          <a:xfrm>
            <a:off x="4969421" y="2721852"/>
            <a:ext cx="185109" cy="355406"/>
            <a:chOff x="4969421" y="2902852"/>
            <a:chExt cx="185109" cy="355406"/>
          </a:xfrm>
        </p:grpSpPr>
        <p:sp>
          <p:nvSpPr>
            <p:cNvPr id="19165" name="Google Shape;19165;p9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9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9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9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9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9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71" name="Google Shape;19171;p93"/>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93"/>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73" name="Google Shape;19173;p93"/>
          <p:cNvGrpSpPr/>
          <p:nvPr/>
        </p:nvGrpSpPr>
        <p:grpSpPr>
          <a:xfrm>
            <a:off x="6685259" y="2721852"/>
            <a:ext cx="311414" cy="355406"/>
            <a:chOff x="6685259" y="2902852"/>
            <a:chExt cx="311414" cy="355406"/>
          </a:xfrm>
        </p:grpSpPr>
        <p:sp>
          <p:nvSpPr>
            <p:cNvPr id="19174" name="Google Shape;19174;p9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9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9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7" name="Google Shape;19177;p93"/>
          <p:cNvGrpSpPr/>
          <p:nvPr/>
        </p:nvGrpSpPr>
        <p:grpSpPr>
          <a:xfrm>
            <a:off x="5309250" y="2722170"/>
            <a:ext cx="359579" cy="355852"/>
            <a:chOff x="5309250" y="2903170"/>
            <a:chExt cx="359579" cy="355852"/>
          </a:xfrm>
        </p:grpSpPr>
        <p:sp>
          <p:nvSpPr>
            <p:cNvPr id="19178" name="Google Shape;19178;p9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9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9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1" name="Google Shape;19181;p93"/>
          <p:cNvGrpSpPr/>
          <p:nvPr/>
        </p:nvGrpSpPr>
        <p:grpSpPr>
          <a:xfrm>
            <a:off x="2199565" y="2240172"/>
            <a:ext cx="312179" cy="353431"/>
            <a:chOff x="2199565" y="2421172"/>
            <a:chExt cx="312179" cy="353431"/>
          </a:xfrm>
        </p:grpSpPr>
        <p:sp>
          <p:nvSpPr>
            <p:cNvPr id="19182" name="Google Shape;19182;p9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9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4" name="Google Shape;19184;p93"/>
          <p:cNvGrpSpPr/>
          <p:nvPr/>
        </p:nvGrpSpPr>
        <p:grpSpPr>
          <a:xfrm>
            <a:off x="1750887" y="2244727"/>
            <a:ext cx="320143" cy="343269"/>
            <a:chOff x="1750887" y="2425727"/>
            <a:chExt cx="320143" cy="343269"/>
          </a:xfrm>
        </p:grpSpPr>
        <p:sp>
          <p:nvSpPr>
            <p:cNvPr id="19185" name="Google Shape;19185;p9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9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7" name="Google Shape;19187;p93"/>
          <p:cNvGrpSpPr/>
          <p:nvPr/>
        </p:nvGrpSpPr>
        <p:grpSpPr>
          <a:xfrm>
            <a:off x="1298037" y="2244727"/>
            <a:ext cx="338364" cy="342887"/>
            <a:chOff x="1298037" y="2425727"/>
            <a:chExt cx="338364" cy="342887"/>
          </a:xfrm>
        </p:grpSpPr>
        <p:sp>
          <p:nvSpPr>
            <p:cNvPr id="19188" name="Google Shape;19188;p9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9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9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9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92" name="Google Shape;19192;p93"/>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93" name="Google Shape;19193;p93"/>
          <p:cNvGrpSpPr/>
          <p:nvPr/>
        </p:nvGrpSpPr>
        <p:grpSpPr>
          <a:xfrm>
            <a:off x="3974207" y="2248009"/>
            <a:ext cx="320143" cy="338491"/>
            <a:chOff x="3974207" y="2429009"/>
            <a:chExt cx="320143" cy="338491"/>
          </a:xfrm>
        </p:grpSpPr>
        <p:sp>
          <p:nvSpPr>
            <p:cNvPr id="19194" name="Google Shape;19194;p9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9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6" name="Google Shape;19196;p93"/>
          <p:cNvGrpSpPr/>
          <p:nvPr/>
        </p:nvGrpSpPr>
        <p:grpSpPr>
          <a:xfrm>
            <a:off x="2623237" y="2250047"/>
            <a:ext cx="355024" cy="332630"/>
            <a:chOff x="2623237" y="2431047"/>
            <a:chExt cx="355024" cy="332630"/>
          </a:xfrm>
        </p:grpSpPr>
        <p:sp>
          <p:nvSpPr>
            <p:cNvPr id="19197" name="Google Shape;19197;p9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9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9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9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1" name="Google Shape;19201;p93"/>
          <p:cNvGrpSpPr/>
          <p:nvPr/>
        </p:nvGrpSpPr>
        <p:grpSpPr>
          <a:xfrm>
            <a:off x="6657194" y="2253073"/>
            <a:ext cx="375507" cy="367925"/>
            <a:chOff x="6657194" y="2434073"/>
            <a:chExt cx="375507" cy="367925"/>
          </a:xfrm>
        </p:grpSpPr>
        <p:sp>
          <p:nvSpPr>
            <p:cNvPr id="19202" name="Google Shape;19202;p9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9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9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5" name="Google Shape;19205;p93"/>
          <p:cNvGrpSpPr/>
          <p:nvPr/>
        </p:nvGrpSpPr>
        <p:grpSpPr>
          <a:xfrm>
            <a:off x="7101317" y="2260655"/>
            <a:ext cx="367925" cy="352380"/>
            <a:chOff x="7101317" y="2441655"/>
            <a:chExt cx="367925" cy="352380"/>
          </a:xfrm>
        </p:grpSpPr>
        <p:sp>
          <p:nvSpPr>
            <p:cNvPr id="19206" name="Google Shape;19206;p9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9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8" name="Google Shape;19208;p93"/>
          <p:cNvGrpSpPr/>
          <p:nvPr/>
        </p:nvGrpSpPr>
        <p:grpSpPr>
          <a:xfrm>
            <a:off x="5756399" y="2253456"/>
            <a:ext cx="367925" cy="367161"/>
            <a:chOff x="5756399" y="2434456"/>
            <a:chExt cx="367925" cy="367161"/>
          </a:xfrm>
        </p:grpSpPr>
        <p:sp>
          <p:nvSpPr>
            <p:cNvPr id="19209" name="Google Shape;19209;p9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9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9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9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9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9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9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16" name="Google Shape;19216;p93"/>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93"/>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18" name="Google Shape;19218;p93"/>
          <p:cNvGrpSpPr/>
          <p:nvPr/>
        </p:nvGrpSpPr>
        <p:grpSpPr>
          <a:xfrm>
            <a:off x="7964906" y="2253073"/>
            <a:ext cx="373627" cy="367925"/>
            <a:chOff x="7964906" y="2434073"/>
            <a:chExt cx="373627" cy="367925"/>
          </a:xfrm>
        </p:grpSpPr>
        <p:sp>
          <p:nvSpPr>
            <p:cNvPr id="19219" name="Google Shape;19219;p9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9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1" name="Google Shape;19221;p93"/>
          <p:cNvGrpSpPr/>
          <p:nvPr/>
        </p:nvGrpSpPr>
        <p:grpSpPr>
          <a:xfrm>
            <a:off x="6194086" y="2256737"/>
            <a:ext cx="369837" cy="360471"/>
            <a:chOff x="6194086" y="2437737"/>
            <a:chExt cx="369837" cy="360471"/>
          </a:xfrm>
        </p:grpSpPr>
        <p:sp>
          <p:nvSpPr>
            <p:cNvPr id="19222" name="Google Shape;19222;p9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9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24" name="Google Shape;19224;p9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9225" name="Google Shape;19225;p9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229"/>
        <p:cNvGrpSpPr/>
        <p:nvPr/>
      </p:nvGrpSpPr>
      <p:grpSpPr>
        <a:xfrm>
          <a:off x="0" y="0"/>
          <a:ext cx="0" cy="0"/>
          <a:chOff x="0" y="0"/>
          <a:chExt cx="0" cy="0"/>
        </a:xfrm>
      </p:grpSpPr>
      <p:grpSp>
        <p:nvGrpSpPr>
          <p:cNvPr id="19230" name="Google Shape;19230;p94"/>
          <p:cNvGrpSpPr/>
          <p:nvPr/>
        </p:nvGrpSpPr>
        <p:grpSpPr>
          <a:xfrm>
            <a:off x="3541011" y="1334344"/>
            <a:ext cx="350166" cy="349434"/>
            <a:chOff x="3541011" y="1508594"/>
            <a:chExt cx="350166" cy="349434"/>
          </a:xfrm>
        </p:grpSpPr>
        <p:sp>
          <p:nvSpPr>
            <p:cNvPr id="19231" name="Google Shape;19231;p9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9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9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9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9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9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9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9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9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9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9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9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9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4" name="Google Shape;19244;p94"/>
          <p:cNvGrpSpPr/>
          <p:nvPr/>
        </p:nvGrpSpPr>
        <p:grpSpPr>
          <a:xfrm>
            <a:off x="3122257" y="1334344"/>
            <a:ext cx="294850" cy="349434"/>
            <a:chOff x="3122257" y="1508594"/>
            <a:chExt cx="294850" cy="349434"/>
          </a:xfrm>
        </p:grpSpPr>
        <p:sp>
          <p:nvSpPr>
            <p:cNvPr id="19245" name="Google Shape;19245;p9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9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9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9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9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0" name="Google Shape;19250;p94"/>
          <p:cNvGrpSpPr/>
          <p:nvPr/>
        </p:nvGrpSpPr>
        <p:grpSpPr>
          <a:xfrm>
            <a:off x="910723" y="1333962"/>
            <a:ext cx="251660" cy="350166"/>
            <a:chOff x="910723" y="1508212"/>
            <a:chExt cx="251660" cy="350166"/>
          </a:xfrm>
        </p:grpSpPr>
        <p:sp>
          <p:nvSpPr>
            <p:cNvPr id="19251" name="Google Shape;19251;p9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9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9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9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9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9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9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9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9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9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9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9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9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9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9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9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9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8" name="Google Shape;19268;p94"/>
          <p:cNvGrpSpPr/>
          <p:nvPr/>
        </p:nvGrpSpPr>
        <p:grpSpPr>
          <a:xfrm>
            <a:off x="1308631" y="1333580"/>
            <a:ext cx="350166" cy="350198"/>
            <a:chOff x="1308631" y="1507830"/>
            <a:chExt cx="350166" cy="350198"/>
          </a:xfrm>
        </p:grpSpPr>
        <p:sp>
          <p:nvSpPr>
            <p:cNvPr id="19269" name="Google Shape;19269;p9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9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9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9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3" name="Google Shape;19273;p94"/>
          <p:cNvGrpSpPr/>
          <p:nvPr/>
        </p:nvGrpSpPr>
        <p:grpSpPr>
          <a:xfrm>
            <a:off x="1756921" y="1335489"/>
            <a:ext cx="345997" cy="345997"/>
            <a:chOff x="1756921" y="1509739"/>
            <a:chExt cx="345997" cy="345997"/>
          </a:xfrm>
        </p:grpSpPr>
        <p:sp>
          <p:nvSpPr>
            <p:cNvPr id="19274" name="Google Shape;19274;p9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9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9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9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9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9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9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9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9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9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9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9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9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9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9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9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9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1" name="Google Shape;19291;p94"/>
          <p:cNvGrpSpPr/>
          <p:nvPr/>
        </p:nvGrpSpPr>
        <p:grpSpPr>
          <a:xfrm>
            <a:off x="2216956" y="1336253"/>
            <a:ext cx="318721" cy="345615"/>
            <a:chOff x="2216956" y="1510503"/>
            <a:chExt cx="318721" cy="345615"/>
          </a:xfrm>
        </p:grpSpPr>
        <p:sp>
          <p:nvSpPr>
            <p:cNvPr id="19292" name="Google Shape;19292;p9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9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9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9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9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7" name="Google Shape;19297;p94"/>
          <p:cNvGrpSpPr/>
          <p:nvPr/>
        </p:nvGrpSpPr>
        <p:grpSpPr>
          <a:xfrm>
            <a:off x="3988156" y="1394211"/>
            <a:ext cx="349052" cy="230049"/>
            <a:chOff x="3988156" y="1568461"/>
            <a:chExt cx="349052" cy="230049"/>
          </a:xfrm>
        </p:grpSpPr>
        <p:sp>
          <p:nvSpPr>
            <p:cNvPr id="19298" name="Google Shape;19298;p9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9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9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9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9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9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9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5" name="Google Shape;19305;p94"/>
          <p:cNvGrpSpPr/>
          <p:nvPr/>
        </p:nvGrpSpPr>
        <p:grpSpPr>
          <a:xfrm>
            <a:off x="2633037" y="1325623"/>
            <a:ext cx="379002" cy="366112"/>
            <a:chOff x="2633037" y="1499873"/>
            <a:chExt cx="379002" cy="366112"/>
          </a:xfrm>
        </p:grpSpPr>
        <p:sp>
          <p:nvSpPr>
            <p:cNvPr id="19306" name="Google Shape;19306;p9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9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9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9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9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9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2" name="Google Shape;19312;p94"/>
          <p:cNvGrpSpPr/>
          <p:nvPr/>
        </p:nvGrpSpPr>
        <p:grpSpPr>
          <a:xfrm>
            <a:off x="6675256" y="1341919"/>
            <a:ext cx="327823" cy="357009"/>
            <a:chOff x="6675256" y="1516169"/>
            <a:chExt cx="327823" cy="357009"/>
          </a:xfrm>
        </p:grpSpPr>
        <p:sp>
          <p:nvSpPr>
            <p:cNvPr id="19313" name="Google Shape;19313;p9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9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9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9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9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9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9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9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9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2" name="Google Shape;19322;p94"/>
          <p:cNvGrpSpPr/>
          <p:nvPr/>
        </p:nvGrpSpPr>
        <p:grpSpPr>
          <a:xfrm>
            <a:off x="8020159" y="1342301"/>
            <a:ext cx="300897" cy="356627"/>
            <a:chOff x="8020159" y="1516551"/>
            <a:chExt cx="300897" cy="356627"/>
          </a:xfrm>
        </p:grpSpPr>
        <p:sp>
          <p:nvSpPr>
            <p:cNvPr id="19323" name="Google Shape;19323;p9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9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9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9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9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8" name="Google Shape;19328;p94"/>
          <p:cNvGrpSpPr/>
          <p:nvPr/>
        </p:nvGrpSpPr>
        <p:grpSpPr>
          <a:xfrm>
            <a:off x="5377363" y="1341919"/>
            <a:ext cx="257357" cy="356627"/>
            <a:chOff x="5377363" y="1516169"/>
            <a:chExt cx="257357" cy="356627"/>
          </a:xfrm>
        </p:grpSpPr>
        <p:sp>
          <p:nvSpPr>
            <p:cNvPr id="19329" name="Google Shape;19329;p9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9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9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9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9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9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9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9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9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9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9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9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9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9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9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9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9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6" name="Google Shape;19346;p94"/>
          <p:cNvGrpSpPr/>
          <p:nvPr/>
        </p:nvGrpSpPr>
        <p:grpSpPr>
          <a:xfrm>
            <a:off x="4880567" y="1361620"/>
            <a:ext cx="356245" cy="317607"/>
            <a:chOff x="4880567" y="1535870"/>
            <a:chExt cx="356245" cy="317607"/>
          </a:xfrm>
        </p:grpSpPr>
        <p:sp>
          <p:nvSpPr>
            <p:cNvPr id="19347" name="Google Shape;19347;p9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9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9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9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9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2" name="Google Shape;19352;p94"/>
          <p:cNvGrpSpPr/>
          <p:nvPr/>
        </p:nvGrpSpPr>
        <p:grpSpPr>
          <a:xfrm>
            <a:off x="5771483" y="1341537"/>
            <a:ext cx="357359" cy="357391"/>
            <a:chOff x="5771483" y="1515787"/>
            <a:chExt cx="357359" cy="357391"/>
          </a:xfrm>
        </p:grpSpPr>
        <p:sp>
          <p:nvSpPr>
            <p:cNvPr id="19353" name="Google Shape;19353;p9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9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9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9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7" name="Google Shape;19357;p94"/>
          <p:cNvGrpSpPr/>
          <p:nvPr/>
        </p:nvGrpSpPr>
        <p:grpSpPr>
          <a:xfrm>
            <a:off x="7121669" y="1359360"/>
            <a:ext cx="321362" cy="321362"/>
            <a:chOff x="7121669" y="1533610"/>
            <a:chExt cx="321362" cy="321362"/>
          </a:xfrm>
        </p:grpSpPr>
        <p:sp>
          <p:nvSpPr>
            <p:cNvPr id="19358" name="Google Shape;19358;p9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9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9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9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2" name="Google Shape;19362;p94"/>
          <p:cNvGrpSpPr/>
          <p:nvPr/>
        </p:nvGrpSpPr>
        <p:grpSpPr>
          <a:xfrm>
            <a:off x="7562766" y="1340614"/>
            <a:ext cx="327059" cy="360192"/>
            <a:chOff x="7562766" y="1514864"/>
            <a:chExt cx="327059" cy="360192"/>
          </a:xfrm>
        </p:grpSpPr>
        <p:sp>
          <p:nvSpPr>
            <p:cNvPr id="19363" name="Google Shape;19363;p9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9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9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9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7" name="Google Shape;19367;p94"/>
          <p:cNvGrpSpPr/>
          <p:nvPr/>
        </p:nvGrpSpPr>
        <p:grpSpPr>
          <a:xfrm>
            <a:off x="6221229" y="1324423"/>
            <a:ext cx="361636" cy="362183"/>
            <a:chOff x="6259175" y="1559008"/>
            <a:chExt cx="271743" cy="272093"/>
          </a:xfrm>
        </p:grpSpPr>
        <p:sp>
          <p:nvSpPr>
            <p:cNvPr id="19368" name="Google Shape;19368;p9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9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9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9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9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9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9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9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9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9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9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9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9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9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9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9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9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5" name="Google Shape;19385;p94"/>
          <p:cNvGrpSpPr/>
          <p:nvPr/>
        </p:nvGrpSpPr>
        <p:grpSpPr>
          <a:xfrm>
            <a:off x="2661459" y="1840751"/>
            <a:ext cx="322508" cy="273494"/>
            <a:chOff x="2661459" y="2015001"/>
            <a:chExt cx="322508" cy="273494"/>
          </a:xfrm>
        </p:grpSpPr>
        <p:sp>
          <p:nvSpPr>
            <p:cNvPr id="19386" name="Google Shape;19386;p9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9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8" name="Google Shape;19388;p94"/>
          <p:cNvGrpSpPr/>
          <p:nvPr/>
        </p:nvGrpSpPr>
        <p:grpSpPr>
          <a:xfrm>
            <a:off x="6671087" y="1835054"/>
            <a:ext cx="332757" cy="281833"/>
            <a:chOff x="6671087" y="2009304"/>
            <a:chExt cx="332757" cy="281833"/>
          </a:xfrm>
        </p:grpSpPr>
        <p:sp>
          <p:nvSpPr>
            <p:cNvPr id="19389" name="Google Shape;19389;p9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9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91" name="Google Shape;19391;p94"/>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92" name="Google Shape;19392;p94"/>
          <p:cNvGrpSpPr/>
          <p:nvPr/>
        </p:nvGrpSpPr>
        <p:grpSpPr>
          <a:xfrm>
            <a:off x="2201806" y="1802335"/>
            <a:ext cx="349784" cy="349434"/>
            <a:chOff x="2201806" y="1976585"/>
            <a:chExt cx="349784" cy="349434"/>
          </a:xfrm>
        </p:grpSpPr>
        <p:sp>
          <p:nvSpPr>
            <p:cNvPr id="19393" name="Google Shape;19393;p9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9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9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9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7" name="Google Shape;19397;p94"/>
          <p:cNvGrpSpPr/>
          <p:nvPr/>
        </p:nvGrpSpPr>
        <p:grpSpPr>
          <a:xfrm>
            <a:off x="3094217" y="1802335"/>
            <a:ext cx="350198" cy="350548"/>
            <a:chOff x="3094217" y="1976585"/>
            <a:chExt cx="350198" cy="350548"/>
          </a:xfrm>
        </p:grpSpPr>
        <p:sp>
          <p:nvSpPr>
            <p:cNvPr id="19398" name="Google Shape;19398;p9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9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9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9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9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9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9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9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9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9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9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9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9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1" name="Google Shape;19411;p94"/>
          <p:cNvGrpSpPr/>
          <p:nvPr/>
        </p:nvGrpSpPr>
        <p:grpSpPr>
          <a:xfrm>
            <a:off x="870939" y="1801571"/>
            <a:ext cx="332375" cy="350071"/>
            <a:chOff x="870939" y="1975821"/>
            <a:chExt cx="332375" cy="350071"/>
          </a:xfrm>
        </p:grpSpPr>
        <p:sp>
          <p:nvSpPr>
            <p:cNvPr id="19412" name="Google Shape;19412;p9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9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9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9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16" name="Google Shape;19416;p94"/>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17" name="Google Shape;19417;p94"/>
          <p:cNvGrpSpPr/>
          <p:nvPr/>
        </p:nvGrpSpPr>
        <p:grpSpPr>
          <a:xfrm>
            <a:off x="3979435" y="1802335"/>
            <a:ext cx="345265" cy="349848"/>
            <a:chOff x="3979435" y="1976585"/>
            <a:chExt cx="345265" cy="349848"/>
          </a:xfrm>
        </p:grpSpPr>
        <p:sp>
          <p:nvSpPr>
            <p:cNvPr id="19418" name="Google Shape;19418;p9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9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9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9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9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9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9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9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9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9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9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9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9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9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9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9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9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5" name="Google Shape;19435;p94"/>
          <p:cNvGrpSpPr/>
          <p:nvPr/>
        </p:nvGrpSpPr>
        <p:grpSpPr>
          <a:xfrm>
            <a:off x="3576626" y="1801571"/>
            <a:ext cx="284251" cy="351694"/>
            <a:chOff x="3576626" y="1975821"/>
            <a:chExt cx="284251" cy="351694"/>
          </a:xfrm>
        </p:grpSpPr>
        <p:sp>
          <p:nvSpPr>
            <p:cNvPr id="19436" name="Google Shape;19436;p9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9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9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9" name="Google Shape;19439;p94"/>
          <p:cNvGrpSpPr/>
          <p:nvPr/>
        </p:nvGrpSpPr>
        <p:grpSpPr>
          <a:xfrm>
            <a:off x="2722090" y="2715912"/>
            <a:ext cx="238770" cy="371841"/>
            <a:chOff x="2722090" y="2890162"/>
            <a:chExt cx="238770" cy="371841"/>
          </a:xfrm>
        </p:grpSpPr>
        <p:sp>
          <p:nvSpPr>
            <p:cNvPr id="19440" name="Google Shape;19440;p9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9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9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43" name="Google Shape;19443;p94"/>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44" name="Google Shape;19444;p94"/>
          <p:cNvGrpSpPr/>
          <p:nvPr/>
        </p:nvGrpSpPr>
        <p:grpSpPr>
          <a:xfrm>
            <a:off x="6216367" y="1795906"/>
            <a:ext cx="361147" cy="361147"/>
            <a:chOff x="6216367" y="1970156"/>
            <a:chExt cx="361147" cy="361147"/>
          </a:xfrm>
        </p:grpSpPr>
        <p:sp>
          <p:nvSpPr>
            <p:cNvPr id="19445" name="Google Shape;19445;p9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9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9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9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9" name="Google Shape;19449;p94"/>
          <p:cNvGrpSpPr/>
          <p:nvPr/>
        </p:nvGrpSpPr>
        <p:grpSpPr>
          <a:xfrm>
            <a:off x="1289311" y="2751972"/>
            <a:ext cx="408156" cy="299783"/>
            <a:chOff x="1289311" y="2926222"/>
            <a:chExt cx="408156" cy="299783"/>
          </a:xfrm>
        </p:grpSpPr>
        <p:sp>
          <p:nvSpPr>
            <p:cNvPr id="19450" name="Google Shape;19450;p9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9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2" name="Google Shape;19452;p94"/>
          <p:cNvGrpSpPr/>
          <p:nvPr/>
        </p:nvGrpSpPr>
        <p:grpSpPr>
          <a:xfrm>
            <a:off x="7978465" y="1795142"/>
            <a:ext cx="361147" cy="360797"/>
            <a:chOff x="7978465" y="1969392"/>
            <a:chExt cx="361147" cy="360797"/>
          </a:xfrm>
        </p:grpSpPr>
        <p:sp>
          <p:nvSpPr>
            <p:cNvPr id="19453" name="Google Shape;19453;p9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9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9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9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9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9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9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9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9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62" name="Google Shape;19462;p94"/>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63" name="Google Shape;19463;p94"/>
          <p:cNvGrpSpPr/>
          <p:nvPr/>
        </p:nvGrpSpPr>
        <p:grpSpPr>
          <a:xfrm>
            <a:off x="854261" y="2734563"/>
            <a:ext cx="377474" cy="335748"/>
            <a:chOff x="854261" y="2908813"/>
            <a:chExt cx="377474" cy="335748"/>
          </a:xfrm>
        </p:grpSpPr>
        <p:sp>
          <p:nvSpPr>
            <p:cNvPr id="19464" name="Google Shape;19464;p9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9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9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9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9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9" name="Google Shape;19469;p94"/>
          <p:cNvGrpSpPr/>
          <p:nvPr/>
        </p:nvGrpSpPr>
        <p:grpSpPr>
          <a:xfrm>
            <a:off x="1749728" y="2720527"/>
            <a:ext cx="386927" cy="363438"/>
            <a:chOff x="1749728" y="2894777"/>
            <a:chExt cx="386927" cy="363438"/>
          </a:xfrm>
        </p:grpSpPr>
        <p:sp>
          <p:nvSpPr>
            <p:cNvPr id="19470" name="Google Shape;19470;p9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9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9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9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9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9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9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7" name="Google Shape;19477;p94"/>
          <p:cNvGrpSpPr/>
          <p:nvPr/>
        </p:nvGrpSpPr>
        <p:grpSpPr>
          <a:xfrm>
            <a:off x="7098912" y="1795142"/>
            <a:ext cx="359651" cy="361560"/>
            <a:chOff x="7098912" y="1969392"/>
            <a:chExt cx="359651" cy="361560"/>
          </a:xfrm>
        </p:grpSpPr>
        <p:sp>
          <p:nvSpPr>
            <p:cNvPr id="19478" name="Google Shape;19478;p9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9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9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9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9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9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9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9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9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9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9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9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9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91" name="Google Shape;19491;p94"/>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92" name="Google Shape;19492;p94"/>
          <p:cNvGrpSpPr/>
          <p:nvPr/>
        </p:nvGrpSpPr>
        <p:grpSpPr>
          <a:xfrm>
            <a:off x="5352728" y="1815989"/>
            <a:ext cx="327091" cy="322508"/>
            <a:chOff x="5352728" y="1990239"/>
            <a:chExt cx="327091" cy="322508"/>
          </a:xfrm>
        </p:grpSpPr>
        <p:sp>
          <p:nvSpPr>
            <p:cNvPr id="19493" name="Google Shape;19493;p9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9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9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6" name="Google Shape;19496;p94"/>
          <p:cNvGrpSpPr/>
          <p:nvPr/>
        </p:nvGrpSpPr>
        <p:grpSpPr>
          <a:xfrm>
            <a:off x="7538896" y="1795906"/>
            <a:ext cx="361147" cy="361529"/>
            <a:chOff x="7538896" y="1970156"/>
            <a:chExt cx="361147" cy="361529"/>
          </a:xfrm>
        </p:grpSpPr>
        <p:sp>
          <p:nvSpPr>
            <p:cNvPr id="19497" name="Google Shape;19497;p9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9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9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9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9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9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3" name="Google Shape;19503;p94"/>
          <p:cNvGrpSpPr/>
          <p:nvPr/>
        </p:nvGrpSpPr>
        <p:grpSpPr>
          <a:xfrm>
            <a:off x="4896099" y="1796670"/>
            <a:ext cx="358155" cy="358123"/>
            <a:chOff x="4896099" y="1970920"/>
            <a:chExt cx="358155" cy="358123"/>
          </a:xfrm>
        </p:grpSpPr>
        <p:sp>
          <p:nvSpPr>
            <p:cNvPr id="19504" name="Google Shape;19504;p9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9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9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7" name="Google Shape;19507;p94"/>
          <p:cNvGrpSpPr/>
          <p:nvPr/>
        </p:nvGrpSpPr>
        <p:grpSpPr>
          <a:xfrm>
            <a:off x="4048787" y="2802769"/>
            <a:ext cx="283488" cy="198604"/>
            <a:chOff x="4048787" y="2977019"/>
            <a:chExt cx="283488" cy="198604"/>
          </a:xfrm>
        </p:grpSpPr>
        <p:sp>
          <p:nvSpPr>
            <p:cNvPr id="19508" name="Google Shape;19508;p9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9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9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9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9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9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4" name="Google Shape;19514;p94"/>
          <p:cNvGrpSpPr/>
          <p:nvPr/>
        </p:nvGrpSpPr>
        <p:grpSpPr>
          <a:xfrm>
            <a:off x="4054103" y="2255941"/>
            <a:ext cx="218687" cy="349052"/>
            <a:chOff x="4054103" y="2430191"/>
            <a:chExt cx="218687" cy="349052"/>
          </a:xfrm>
        </p:grpSpPr>
        <p:sp>
          <p:nvSpPr>
            <p:cNvPr id="19515" name="Google Shape;19515;p9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9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7" name="Google Shape;19517;p94"/>
          <p:cNvGrpSpPr/>
          <p:nvPr/>
        </p:nvGrpSpPr>
        <p:grpSpPr>
          <a:xfrm>
            <a:off x="2185128" y="2253299"/>
            <a:ext cx="382758" cy="356595"/>
            <a:chOff x="2185128" y="2427549"/>
            <a:chExt cx="382758" cy="356595"/>
          </a:xfrm>
        </p:grpSpPr>
        <p:sp>
          <p:nvSpPr>
            <p:cNvPr id="19518" name="Google Shape;19518;p9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9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9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9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2" name="Google Shape;19522;p94"/>
          <p:cNvGrpSpPr/>
          <p:nvPr/>
        </p:nvGrpSpPr>
        <p:grpSpPr>
          <a:xfrm>
            <a:off x="3539102" y="2253299"/>
            <a:ext cx="355099" cy="355481"/>
            <a:chOff x="3539102" y="2427549"/>
            <a:chExt cx="355099" cy="355481"/>
          </a:xfrm>
        </p:grpSpPr>
        <p:sp>
          <p:nvSpPr>
            <p:cNvPr id="19523" name="Google Shape;19523;p9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9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5" name="Google Shape;19525;p94"/>
          <p:cNvGrpSpPr/>
          <p:nvPr/>
        </p:nvGrpSpPr>
        <p:grpSpPr>
          <a:xfrm>
            <a:off x="2656907" y="2265043"/>
            <a:ext cx="332757" cy="332343"/>
            <a:chOff x="2656907" y="2439293"/>
            <a:chExt cx="332757" cy="332343"/>
          </a:xfrm>
        </p:grpSpPr>
        <p:sp>
          <p:nvSpPr>
            <p:cNvPr id="19526" name="Google Shape;19526;p9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9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9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9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9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9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9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3" name="Google Shape;19533;p94"/>
          <p:cNvGrpSpPr/>
          <p:nvPr/>
        </p:nvGrpSpPr>
        <p:grpSpPr>
          <a:xfrm>
            <a:off x="1731523" y="2248366"/>
            <a:ext cx="399435" cy="365698"/>
            <a:chOff x="1731523" y="2422616"/>
            <a:chExt cx="399435" cy="365698"/>
          </a:xfrm>
        </p:grpSpPr>
        <p:sp>
          <p:nvSpPr>
            <p:cNvPr id="19534" name="Google Shape;19534;p9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9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9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7" name="Google Shape;19537;p94"/>
          <p:cNvGrpSpPr/>
          <p:nvPr/>
        </p:nvGrpSpPr>
        <p:grpSpPr>
          <a:xfrm>
            <a:off x="3097241" y="2259314"/>
            <a:ext cx="344883" cy="343387"/>
            <a:chOff x="3097241" y="2433564"/>
            <a:chExt cx="344883" cy="343387"/>
          </a:xfrm>
        </p:grpSpPr>
        <p:sp>
          <p:nvSpPr>
            <p:cNvPr id="19538" name="Google Shape;19538;p9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9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9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9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9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9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9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9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9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7" name="Google Shape;19547;p94"/>
          <p:cNvGrpSpPr/>
          <p:nvPr/>
        </p:nvGrpSpPr>
        <p:grpSpPr>
          <a:xfrm>
            <a:off x="1278299" y="2265043"/>
            <a:ext cx="410829" cy="332343"/>
            <a:chOff x="1278299" y="2439293"/>
            <a:chExt cx="410829" cy="332343"/>
          </a:xfrm>
        </p:grpSpPr>
        <p:sp>
          <p:nvSpPr>
            <p:cNvPr id="19548" name="Google Shape;19548;p9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9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9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9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9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9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9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9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6" name="Google Shape;19556;p94"/>
          <p:cNvGrpSpPr/>
          <p:nvPr/>
        </p:nvGrpSpPr>
        <p:grpSpPr>
          <a:xfrm>
            <a:off x="870939" y="2265043"/>
            <a:ext cx="331993" cy="331993"/>
            <a:chOff x="870939" y="2439293"/>
            <a:chExt cx="331993" cy="331993"/>
          </a:xfrm>
        </p:grpSpPr>
        <p:sp>
          <p:nvSpPr>
            <p:cNvPr id="19557" name="Google Shape;19557;p9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9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9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9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9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9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9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9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9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9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9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9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9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9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9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9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3" name="Google Shape;19573;p94"/>
          <p:cNvGrpSpPr/>
          <p:nvPr/>
        </p:nvGrpSpPr>
        <p:grpSpPr>
          <a:xfrm>
            <a:off x="6644957" y="2282103"/>
            <a:ext cx="371395" cy="278904"/>
            <a:chOff x="6644957" y="2456353"/>
            <a:chExt cx="371395" cy="278904"/>
          </a:xfrm>
        </p:grpSpPr>
        <p:sp>
          <p:nvSpPr>
            <p:cNvPr id="19574" name="Google Shape;19574;p9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9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9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9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9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9" name="Google Shape;19579;p94"/>
          <p:cNvGrpSpPr/>
          <p:nvPr/>
        </p:nvGrpSpPr>
        <p:grpSpPr>
          <a:xfrm>
            <a:off x="5388757" y="2240409"/>
            <a:ext cx="260349" cy="362292"/>
            <a:chOff x="5388757" y="2414659"/>
            <a:chExt cx="260349" cy="362292"/>
          </a:xfrm>
        </p:grpSpPr>
        <p:sp>
          <p:nvSpPr>
            <p:cNvPr id="19580" name="Google Shape;19580;p9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9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9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9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9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9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9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9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9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9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9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9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9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9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9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9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9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9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9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9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0" name="Google Shape;19600;p94"/>
          <p:cNvGrpSpPr/>
          <p:nvPr/>
        </p:nvGrpSpPr>
        <p:grpSpPr>
          <a:xfrm>
            <a:off x="3567142" y="2731507"/>
            <a:ext cx="348288" cy="340331"/>
            <a:chOff x="3567142" y="2905757"/>
            <a:chExt cx="348288" cy="340331"/>
          </a:xfrm>
        </p:grpSpPr>
        <p:sp>
          <p:nvSpPr>
            <p:cNvPr id="19601" name="Google Shape;19601;p9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9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9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9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9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6" name="Google Shape;19606;p94"/>
          <p:cNvGrpSpPr/>
          <p:nvPr/>
        </p:nvGrpSpPr>
        <p:grpSpPr>
          <a:xfrm>
            <a:off x="7967103" y="2240791"/>
            <a:ext cx="355863" cy="361911"/>
            <a:chOff x="7967103" y="2415041"/>
            <a:chExt cx="355863" cy="361911"/>
          </a:xfrm>
        </p:grpSpPr>
        <p:sp>
          <p:nvSpPr>
            <p:cNvPr id="19607" name="Google Shape;19607;p9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9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9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9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9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9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9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9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9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9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9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8" name="Google Shape;19618;p94"/>
          <p:cNvGrpSpPr/>
          <p:nvPr/>
        </p:nvGrpSpPr>
        <p:grpSpPr>
          <a:xfrm>
            <a:off x="7529411" y="2240409"/>
            <a:ext cx="355863" cy="362292"/>
            <a:chOff x="7529411" y="2414659"/>
            <a:chExt cx="355863" cy="362292"/>
          </a:xfrm>
        </p:grpSpPr>
        <p:sp>
          <p:nvSpPr>
            <p:cNvPr id="19619" name="Google Shape;19619;p9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9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9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9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9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9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9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9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9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9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9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9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1" name="Google Shape;19631;p94"/>
          <p:cNvGrpSpPr/>
          <p:nvPr/>
        </p:nvGrpSpPr>
        <p:grpSpPr>
          <a:xfrm>
            <a:off x="5733194" y="2257468"/>
            <a:ext cx="446826" cy="327059"/>
            <a:chOff x="5733194" y="2431718"/>
            <a:chExt cx="446826" cy="327059"/>
          </a:xfrm>
        </p:grpSpPr>
        <p:sp>
          <p:nvSpPr>
            <p:cNvPr id="19632" name="Google Shape;19632;p9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9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9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5" name="Google Shape;19635;p94"/>
          <p:cNvGrpSpPr/>
          <p:nvPr/>
        </p:nvGrpSpPr>
        <p:grpSpPr>
          <a:xfrm>
            <a:off x="4876780" y="2243814"/>
            <a:ext cx="407774" cy="356627"/>
            <a:chOff x="4876780" y="2418064"/>
            <a:chExt cx="407774" cy="356627"/>
          </a:xfrm>
        </p:grpSpPr>
        <p:sp>
          <p:nvSpPr>
            <p:cNvPr id="19636" name="Google Shape;19636;p9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9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9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9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9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9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9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9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4" name="Google Shape;19644;p94"/>
          <p:cNvGrpSpPr/>
          <p:nvPr/>
        </p:nvGrpSpPr>
        <p:grpSpPr>
          <a:xfrm>
            <a:off x="7070872" y="2236621"/>
            <a:ext cx="398321" cy="371013"/>
            <a:chOff x="7070872" y="2410871"/>
            <a:chExt cx="398321" cy="371013"/>
          </a:xfrm>
        </p:grpSpPr>
        <p:sp>
          <p:nvSpPr>
            <p:cNvPr id="19645" name="Google Shape;19645;p9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9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9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9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49" name="Google Shape;19649;p94"/>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50" name="Google Shape;19650;p94"/>
          <p:cNvGrpSpPr/>
          <p:nvPr/>
        </p:nvGrpSpPr>
        <p:grpSpPr>
          <a:xfrm>
            <a:off x="5318259" y="2807861"/>
            <a:ext cx="371013" cy="220787"/>
            <a:chOff x="5318259" y="2982111"/>
            <a:chExt cx="371013" cy="220787"/>
          </a:xfrm>
        </p:grpSpPr>
        <p:sp>
          <p:nvSpPr>
            <p:cNvPr id="19651" name="Google Shape;19651;p9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9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9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9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9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9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9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9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9" name="Google Shape;19659;p94"/>
          <p:cNvGrpSpPr/>
          <p:nvPr/>
        </p:nvGrpSpPr>
        <p:grpSpPr>
          <a:xfrm>
            <a:off x="7073928" y="2731507"/>
            <a:ext cx="371395" cy="371809"/>
            <a:chOff x="7073928" y="2905757"/>
            <a:chExt cx="371395" cy="371809"/>
          </a:xfrm>
        </p:grpSpPr>
        <p:sp>
          <p:nvSpPr>
            <p:cNvPr id="19660" name="Google Shape;19660;p9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9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9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3" name="Google Shape;19663;p94"/>
          <p:cNvGrpSpPr/>
          <p:nvPr/>
        </p:nvGrpSpPr>
        <p:grpSpPr>
          <a:xfrm>
            <a:off x="6188327" y="2781158"/>
            <a:ext cx="371395" cy="272857"/>
            <a:chOff x="6188327" y="2955408"/>
            <a:chExt cx="371395" cy="272857"/>
          </a:xfrm>
        </p:grpSpPr>
        <p:sp>
          <p:nvSpPr>
            <p:cNvPr id="19664" name="Google Shape;19664;p9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9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6" name="Google Shape;19666;p94"/>
          <p:cNvGrpSpPr/>
          <p:nvPr/>
        </p:nvGrpSpPr>
        <p:grpSpPr>
          <a:xfrm>
            <a:off x="7521454" y="2731889"/>
            <a:ext cx="359651" cy="371013"/>
            <a:chOff x="7521454" y="2906139"/>
            <a:chExt cx="359651" cy="371013"/>
          </a:xfrm>
        </p:grpSpPr>
        <p:sp>
          <p:nvSpPr>
            <p:cNvPr id="19667" name="Google Shape;19667;p9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9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9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9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9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2" name="Google Shape;19672;p94"/>
          <p:cNvGrpSpPr/>
          <p:nvPr/>
        </p:nvGrpSpPr>
        <p:grpSpPr>
          <a:xfrm>
            <a:off x="5782845" y="2732271"/>
            <a:ext cx="301661" cy="371013"/>
            <a:chOff x="5782845" y="2906521"/>
            <a:chExt cx="301661" cy="371013"/>
          </a:xfrm>
        </p:grpSpPr>
        <p:sp>
          <p:nvSpPr>
            <p:cNvPr id="19673" name="Google Shape;19673;p9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9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9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6" name="Google Shape;19676;p94"/>
          <p:cNvGrpSpPr/>
          <p:nvPr/>
        </p:nvGrpSpPr>
        <p:grpSpPr>
          <a:xfrm>
            <a:off x="6630539" y="2743252"/>
            <a:ext cx="371777" cy="349434"/>
            <a:chOff x="6630539" y="2917502"/>
            <a:chExt cx="371777" cy="349434"/>
          </a:xfrm>
        </p:grpSpPr>
        <p:sp>
          <p:nvSpPr>
            <p:cNvPr id="19677" name="Google Shape;19677;p9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9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9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9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9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9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9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4" name="Google Shape;19684;p94"/>
          <p:cNvGrpSpPr/>
          <p:nvPr/>
        </p:nvGrpSpPr>
        <p:grpSpPr>
          <a:xfrm>
            <a:off x="2171474" y="3194979"/>
            <a:ext cx="408156" cy="343737"/>
            <a:chOff x="2171474" y="3369229"/>
            <a:chExt cx="408156" cy="343737"/>
          </a:xfrm>
        </p:grpSpPr>
        <p:sp>
          <p:nvSpPr>
            <p:cNvPr id="19685" name="Google Shape;19685;p9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9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9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9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9" name="Google Shape;19689;p94"/>
          <p:cNvGrpSpPr/>
          <p:nvPr/>
        </p:nvGrpSpPr>
        <p:grpSpPr>
          <a:xfrm>
            <a:off x="4891198" y="2750858"/>
            <a:ext cx="334634" cy="334634"/>
            <a:chOff x="4891198" y="2925108"/>
            <a:chExt cx="334634" cy="334634"/>
          </a:xfrm>
        </p:grpSpPr>
        <p:sp>
          <p:nvSpPr>
            <p:cNvPr id="19690" name="Google Shape;19690;p9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9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9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9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9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9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9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9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8" name="Google Shape;19698;p94"/>
          <p:cNvGrpSpPr/>
          <p:nvPr/>
        </p:nvGrpSpPr>
        <p:grpSpPr>
          <a:xfrm>
            <a:off x="7976174" y="2750858"/>
            <a:ext cx="334666" cy="334634"/>
            <a:chOff x="7976174" y="2925108"/>
            <a:chExt cx="334666" cy="334634"/>
          </a:xfrm>
        </p:grpSpPr>
        <p:sp>
          <p:nvSpPr>
            <p:cNvPr id="19699" name="Google Shape;19699;p9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9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9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9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9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9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9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9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9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8" name="Google Shape;19708;p94"/>
          <p:cNvGrpSpPr/>
          <p:nvPr/>
        </p:nvGrpSpPr>
        <p:grpSpPr>
          <a:xfrm>
            <a:off x="3091957" y="3199881"/>
            <a:ext cx="354717" cy="332757"/>
            <a:chOff x="3091957" y="3374131"/>
            <a:chExt cx="354717" cy="332757"/>
          </a:xfrm>
        </p:grpSpPr>
        <p:sp>
          <p:nvSpPr>
            <p:cNvPr id="19709" name="Google Shape;19709;p9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9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9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9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9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9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5" name="Google Shape;19715;p94"/>
          <p:cNvGrpSpPr/>
          <p:nvPr/>
        </p:nvGrpSpPr>
        <p:grpSpPr>
          <a:xfrm>
            <a:off x="3988156" y="3205960"/>
            <a:ext cx="353954" cy="318880"/>
            <a:chOff x="3988156" y="3380210"/>
            <a:chExt cx="353954" cy="318880"/>
          </a:xfrm>
        </p:grpSpPr>
        <p:sp>
          <p:nvSpPr>
            <p:cNvPr id="19716" name="Google Shape;19716;p9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9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9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9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9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1" name="Google Shape;19721;p94"/>
          <p:cNvGrpSpPr/>
          <p:nvPr/>
        </p:nvGrpSpPr>
        <p:grpSpPr>
          <a:xfrm>
            <a:off x="3541011" y="3193070"/>
            <a:ext cx="348257" cy="346188"/>
            <a:chOff x="3541011" y="3367320"/>
            <a:chExt cx="348257" cy="346188"/>
          </a:xfrm>
        </p:grpSpPr>
        <p:sp>
          <p:nvSpPr>
            <p:cNvPr id="19722" name="Google Shape;19722;p9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9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9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9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6" name="Google Shape;19726;p94"/>
          <p:cNvGrpSpPr/>
          <p:nvPr/>
        </p:nvGrpSpPr>
        <p:grpSpPr>
          <a:xfrm>
            <a:off x="850092" y="3178684"/>
            <a:ext cx="369517" cy="375660"/>
            <a:chOff x="850092" y="3352934"/>
            <a:chExt cx="369517" cy="375660"/>
          </a:xfrm>
        </p:grpSpPr>
        <p:sp>
          <p:nvSpPr>
            <p:cNvPr id="19727" name="Google Shape;19727;p9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9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9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9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9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2" name="Google Shape;19732;p94"/>
          <p:cNvGrpSpPr/>
          <p:nvPr/>
        </p:nvGrpSpPr>
        <p:grpSpPr>
          <a:xfrm>
            <a:off x="1314678" y="3183967"/>
            <a:ext cx="334666" cy="365348"/>
            <a:chOff x="1314678" y="3358217"/>
            <a:chExt cx="334666" cy="365348"/>
          </a:xfrm>
        </p:grpSpPr>
        <p:sp>
          <p:nvSpPr>
            <p:cNvPr id="19733" name="Google Shape;19733;p9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9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9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9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9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8" name="Google Shape;19738;p94"/>
          <p:cNvGrpSpPr/>
          <p:nvPr/>
        </p:nvGrpSpPr>
        <p:grpSpPr>
          <a:xfrm>
            <a:off x="1748582" y="3198385"/>
            <a:ext cx="359269" cy="335780"/>
            <a:chOff x="1748582" y="3372635"/>
            <a:chExt cx="359269" cy="335780"/>
          </a:xfrm>
        </p:grpSpPr>
        <p:sp>
          <p:nvSpPr>
            <p:cNvPr id="19739" name="Google Shape;19739;p9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40" name="Google Shape;19740;p94"/>
            <p:cNvGrpSpPr/>
            <p:nvPr/>
          </p:nvGrpSpPr>
          <p:grpSpPr>
            <a:xfrm>
              <a:off x="1748582" y="3372635"/>
              <a:ext cx="333520" cy="335780"/>
              <a:chOff x="1748582" y="3372635"/>
              <a:chExt cx="333520" cy="335780"/>
            </a:xfrm>
          </p:grpSpPr>
          <p:sp>
            <p:nvSpPr>
              <p:cNvPr id="19741" name="Google Shape;19741;p9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9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9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44" name="Google Shape;19744;p94"/>
          <p:cNvGrpSpPr/>
          <p:nvPr/>
        </p:nvGrpSpPr>
        <p:grpSpPr>
          <a:xfrm>
            <a:off x="2640993" y="3183585"/>
            <a:ext cx="365348" cy="364966"/>
            <a:chOff x="2640993" y="3357835"/>
            <a:chExt cx="365348" cy="364966"/>
          </a:xfrm>
        </p:grpSpPr>
        <p:sp>
          <p:nvSpPr>
            <p:cNvPr id="19745" name="Google Shape;19745;p9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9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9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9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9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9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9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9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9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9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5" name="Google Shape;19755;p94"/>
          <p:cNvGrpSpPr/>
          <p:nvPr/>
        </p:nvGrpSpPr>
        <p:grpSpPr>
          <a:xfrm>
            <a:off x="4886264" y="3191924"/>
            <a:ext cx="350548" cy="350198"/>
            <a:chOff x="4886264" y="3366174"/>
            <a:chExt cx="350548" cy="350198"/>
          </a:xfrm>
        </p:grpSpPr>
        <p:sp>
          <p:nvSpPr>
            <p:cNvPr id="19756" name="Google Shape;19756;p9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9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9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9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9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9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9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9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9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9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9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9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9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9" name="Google Shape;19769;p94"/>
          <p:cNvGrpSpPr/>
          <p:nvPr/>
        </p:nvGrpSpPr>
        <p:grpSpPr>
          <a:xfrm>
            <a:off x="5331913" y="3239697"/>
            <a:ext cx="347143" cy="254684"/>
            <a:chOff x="5331913" y="3413947"/>
            <a:chExt cx="347143" cy="254684"/>
          </a:xfrm>
        </p:grpSpPr>
        <p:sp>
          <p:nvSpPr>
            <p:cNvPr id="19770" name="Google Shape;19770;p9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9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9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9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9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9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6" name="Google Shape;19776;p94"/>
          <p:cNvGrpSpPr/>
          <p:nvPr/>
        </p:nvGrpSpPr>
        <p:grpSpPr>
          <a:xfrm>
            <a:off x="5776798" y="3235528"/>
            <a:ext cx="346379" cy="264518"/>
            <a:chOff x="5776798" y="3409778"/>
            <a:chExt cx="346379" cy="264518"/>
          </a:xfrm>
        </p:grpSpPr>
        <p:sp>
          <p:nvSpPr>
            <p:cNvPr id="19777" name="Google Shape;19777;p9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9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9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9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9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9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3" name="Google Shape;19783;p94"/>
          <p:cNvGrpSpPr/>
          <p:nvPr/>
        </p:nvGrpSpPr>
        <p:grpSpPr>
          <a:xfrm>
            <a:off x="7108015" y="3222255"/>
            <a:ext cx="344883" cy="290299"/>
            <a:chOff x="7108015" y="3396505"/>
            <a:chExt cx="344883" cy="290299"/>
          </a:xfrm>
        </p:grpSpPr>
        <p:sp>
          <p:nvSpPr>
            <p:cNvPr id="19784" name="Google Shape;19784;p9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9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9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9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8" name="Google Shape;19788;p94"/>
          <p:cNvGrpSpPr/>
          <p:nvPr/>
        </p:nvGrpSpPr>
        <p:grpSpPr>
          <a:xfrm>
            <a:off x="7551754" y="3216558"/>
            <a:ext cx="344883" cy="301311"/>
            <a:chOff x="7551754" y="3390808"/>
            <a:chExt cx="344883" cy="301311"/>
          </a:xfrm>
        </p:grpSpPr>
        <p:sp>
          <p:nvSpPr>
            <p:cNvPr id="19789" name="Google Shape;19789;p9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9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9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9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9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9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9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9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9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9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9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0" name="Google Shape;19800;p94"/>
          <p:cNvGrpSpPr/>
          <p:nvPr/>
        </p:nvGrpSpPr>
        <p:grpSpPr>
          <a:xfrm>
            <a:off x="6707084" y="3213153"/>
            <a:ext cx="261145" cy="308504"/>
            <a:chOff x="6707084" y="3387403"/>
            <a:chExt cx="261145" cy="308504"/>
          </a:xfrm>
        </p:grpSpPr>
        <p:sp>
          <p:nvSpPr>
            <p:cNvPr id="19801" name="Google Shape;19801;p9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9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9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9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5" name="Google Shape;19805;p94"/>
          <p:cNvGrpSpPr/>
          <p:nvPr/>
        </p:nvGrpSpPr>
        <p:grpSpPr>
          <a:xfrm>
            <a:off x="848978" y="4123387"/>
            <a:ext cx="377824" cy="324418"/>
            <a:chOff x="848978" y="4297637"/>
            <a:chExt cx="377824" cy="324418"/>
          </a:xfrm>
        </p:grpSpPr>
        <p:sp>
          <p:nvSpPr>
            <p:cNvPr id="19806" name="Google Shape;19806;p9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9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8" name="Google Shape;19808;p94"/>
          <p:cNvGrpSpPr/>
          <p:nvPr/>
        </p:nvGrpSpPr>
        <p:grpSpPr>
          <a:xfrm>
            <a:off x="1754279" y="4112343"/>
            <a:ext cx="351439" cy="345965"/>
            <a:chOff x="1754279" y="4286593"/>
            <a:chExt cx="351439" cy="345965"/>
          </a:xfrm>
        </p:grpSpPr>
        <p:sp>
          <p:nvSpPr>
            <p:cNvPr id="19809" name="Google Shape;19809;p9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9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9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9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9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4" name="Google Shape;19814;p94"/>
          <p:cNvGrpSpPr/>
          <p:nvPr/>
        </p:nvGrpSpPr>
        <p:grpSpPr>
          <a:xfrm>
            <a:off x="3996113" y="4116926"/>
            <a:ext cx="336512" cy="335048"/>
            <a:chOff x="3996113" y="4291176"/>
            <a:chExt cx="336512" cy="335048"/>
          </a:xfrm>
        </p:grpSpPr>
        <p:sp>
          <p:nvSpPr>
            <p:cNvPr id="19815" name="Google Shape;19815;p9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9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9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18" name="Google Shape;19818;p94"/>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19" name="Google Shape;19819;p94"/>
          <p:cNvGrpSpPr/>
          <p:nvPr/>
        </p:nvGrpSpPr>
        <p:grpSpPr>
          <a:xfrm>
            <a:off x="2179081" y="4111261"/>
            <a:ext cx="397525" cy="348670"/>
            <a:chOff x="2179081" y="4285511"/>
            <a:chExt cx="397525" cy="348670"/>
          </a:xfrm>
        </p:grpSpPr>
        <p:sp>
          <p:nvSpPr>
            <p:cNvPr id="19820" name="Google Shape;19820;p9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9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2" name="Google Shape;19822;p94"/>
          <p:cNvGrpSpPr/>
          <p:nvPr/>
        </p:nvGrpSpPr>
        <p:grpSpPr>
          <a:xfrm>
            <a:off x="3584201" y="4120746"/>
            <a:ext cx="267574" cy="329415"/>
            <a:chOff x="3584201" y="4294996"/>
            <a:chExt cx="267574" cy="329415"/>
          </a:xfrm>
        </p:grpSpPr>
        <p:sp>
          <p:nvSpPr>
            <p:cNvPr id="19823" name="Google Shape;19823;p9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9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9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9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7" name="Google Shape;19827;p94"/>
          <p:cNvGrpSpPr/>
          <p:nvPr/>
        </p:nvGrpSpPr>
        <p:grpSpPr>
          <a:xfrm>
            <a:off x="3082855" y="4121478"/>
            <a:ext cx="375946" cy="327823"/>
            <a:chOff x="3082855" y="4295728"/>
            <a:chExt cx="375946" cy="327823"/>
          </a:xfrm>
        </p:grpSpPr>
        <p:sp>
          <p:nvSpPr>
            <p:cNvPr id="19828" name="Google Shape;19828;p9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9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9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9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9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9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9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9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9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9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9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9" name="Google Shape;19839;p94"/>
          <p:cNvGrpSpPr/>
          <p:nvPr/>
        </p:nvGrpSpPr>
        <p:grpSpPr>
          <a:xfrm>
            <a:off x="2749016" y="4116926"/>
            <a:ext cx="150831" cy="336926"/>
            <a:chOff x="2749016" y="4291176"/>
            <a:chExt cx="150831" cy="336926"/>
          </a:xfrm>
        </p:grpSpPr>
        <p:sp>
          <p:nvSpPr>
            <p:cNvPr id="19840" name="Google Shape;19840;p9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9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9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9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4" name="Google Shape;19844;p94"/>
          <p:cNvGrpSpPr/>
          <p:nvPr/>
        </p:nvGrpSpPr>
        <p:grpSpPr>
          <a:xfrm>
            <a:off x="7127716" y="4105182"/>
            <a:ext cx="248254" cy="361942"/>
            <a:chOff x="7127716" y="4279432"/>
            <a:chExt cx="248254" cy="361942"/>
          </a:xfrm>
        </p:grpSpPr>
        <p:sp>
          <p:nvSpPr>
            <p:cNvPr id="19845" name="Google Shape;19845;p9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9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9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9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9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9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9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9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9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4" name="Google Shape;19854;p94"/>
          <p:cNvGrpSpPr/>
          <p:nvPr/>
        </p:nvGrpSpPr>
        <p:grpSpPr>
          <a:xfrm>
            <a:off x="7565408" y="4105182"/>
            <a:ext cx="248255" cy="361942"/>
            <a:chOff x="7565408" y="4279432"/>
            <a:chExt cx="248255" cy="361942"/>
          </a:xfrm>
        </p:grpSpPr>
        <p:sp>
          <p:nvSpPr>
            <p:cNvPr id="19855" name="Google Shape;19855;p9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9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9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9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9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9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9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9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3" name="Google Shape;19863;p94"/>
          <p:cNvGrpSpPr/>
          <p:nvPr/>
        </p:nvGrpSpPr>
        <p:grpSpPr>
          <a:xfrm>
            <a:off x="6264109" y="4105182"/>
            <a:ext cx="225498" cy="361560"/>
            <a:chOff x="6264109" y="4279432"/>
            <a:chExt cx="225498" cy="361560"/>
          </a:xfrm>
        </p:grpSpPr>
        <p:sp>
          <p:nvSpPr>
            <p:cNvPr id="19864" name="Google Shape;19864;p9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9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6" name="Google Shape;19866;p94"/>
          <p:cNvGrpSpPr/>
          <p:nvPr/>
        </p:nvGrpSpPr>
        <p:grpSpPr>
          <a:xfrm>
            <a:off x="7929578" y="4110115"/>
            <a:ext cx="395266" cy="351312"/>
            <a:chOff x="7929578" y="4284365"/>
            <a:chExt cx="395266" cy="351312"/>
          </a:xfrm>
        </p:grpSpPr>
        <p:sp>
          <p:nvSpPr>
            <p:cNvPr id="19867" name="Google Shape;19867;p9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9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9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9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1" name="Google Shape;19871;p94"/>
          <p:cNvGrpSpPr/>
          <p:nvPr/>
        </p:nvGrpSpPr>
        <p:grpSpPr>
          <a:xfrm>
            <a:off x="6595502" y="4149527"/>
            <a:ext cx="426315" cy="332826"/>
            <a:chOff x="6639652" y="4323777"/>
            <a:chExt cx="426315" cy="332826"/>
          </a:xfrm>
        </p:grpSpPr>
        <p:sp>
          <p:nvSpPr>
            <p:cNvPr id="19872" name="Google Shape;19872;p9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9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9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9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9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9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9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9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9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9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2" name="Google Shape;19882;p94"/>
          <p:cNvGrpSpPr/>
          <p:nvPr/>
        </p:nvGrpSpPr>
        <p:grpSpPr>
          <a:xfrm>
            <a:off x="5357662" y="4123387"/>
            <a:ext cx="287275" cy="326296"/>
            <a:chOff x="5357662" y="4297637"/>
            <a:chExt cx="287275" cy="326296"/>
          </a:xfrm>
        </p:grpSpPr>
        <p:sp>
          <p:nvSpPr>
            <p:cNvPr id="19883" name="Google Shape;19883;p9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9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9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9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9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8" name="Google Shape;19888;p94"/>
          <p:cNvGrpSpPr/>
          <p:nvPr/>
        </p:nvGrpSpPr>
        <p:grpSpPr>
          <a:xfrm>
            <a:off x="5774124" y="4120300"/>
            <a:ext cx="331611" cy="331674"/>
            <a:chOff x="5774124" y="4294550"/>
            <a:chExt cx="331611" cy="331674"/>
          </a:xfrm>
        </p:grpSpPr>
        <p:sp>
          <p:nvSpPr>
            <p:cNvPr id="19889" name="Google Shape;19889;p9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9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1" name="Google Shape;19891;p94"/>
          <p:cNvGrpSpPr/>
          <p:nvPr/>
        </p:nvGrpSpPr>
        <p:grpSpPr>
          <a:xfrm>
            <a:off x="4890434" y="4113139"/>
            <a:ext cx="345997" cy="346029"/>
            <a:chOff x="4890434" y="4287389"/>
            <a:chExt cx="345997" cy="346029"/>
          </a:xfrm>
        </p:grpSpPr>
        <p:sp>
          <p:nvSpPr>
            <p:cNvPr id="19892" name="Google Shape;19892;p9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9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9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9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9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9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9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9" name="Google Shape;19899;p94"/>
          <p:cNvGrpSpPr/>
          <p:nvPr/>
        </p:nvGrpSpPr>
        <p:grpSpPr>
          <a:xfrm>
            <a:off x="2165809" y="3636809"/>
            <a:ext cx="422542" cy="342973"/>
            <a:chOff x="2165809" y="3811059"/>
            <a:chExt cx="422542" cy="342973"/>
          </a:xfrm>
        </p:grpSpPr>
        <p:sp>
          <p:nvSpPr>
            <p:cNvPr id="19900" name="Google Shape;19900;p9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9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9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9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9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9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9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9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9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9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9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9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9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9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9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9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9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9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18" name="Google Shape;19918;p94"/>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19" name="Google Shape;19919;p94"/>
          <p:cNvGrpSpPr/>
          <p:nvPr/>
        </p:nvGrpSpPr>
        <p:grpSpPr>
          <a:xfrm>
            <a:off x="903530" y="3631875"/>
            <a:ext cx="264550" cy="353222"/>
            <a:chOff x="903530" y="3806125"/>
            <a:chExt cx="264550" cy="353222"/>
          </a:xfrm>
        </p:grpSpPr>
        <p:sp>
          <p:nvSpPr>
            <p:cNvPr id="19920" name="Google Shape;19920;p9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9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9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9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4" name="Google Shape;19924;p94"/>
          <p:cNvGrpSpPr/>
          <p:nvPr/>
        </p:nvGrpSpPr>
        <p:grpSpPr>
          <a:xfrm>
            <a:off x="2611458" y="3642124"/>
            <a:ext cx="426329" cy="332375"/>
            <a:chOff x="2611458" y="3816374"/>
            <a:chExt cx="426329" cy="332375"/>
          </a:xfrm>
        </p:grpSpPr>
        <p:sp>
          <p:nvSpPr>
            <p:cNvPr id="19925" name="Google Shape;19925;p9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9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9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9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9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9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9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9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9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9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35" name="Google Shape;19935;p94"/>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36" name="Google Shape;19936;p94"/>
          <p:cNvGrpSpPr/>
          <p:nvPr/>
        </p:nvGrpSpPr>
        <p:grpSpPr>
          <a:xfrm>
            <a:off x="4019984" y="3631143"/>
            <a:ext cx="293704" cy="353954"/>
            <a:chOff x="4019984" y="3805393"/>
            <a:chExt cx="293704" cy="353954"/>
          </a:xfrm>
        </p:grpSpPr>
        <p:sp>
          <p:nvSpPr>
            <p:cNvPr id="19937" name="Google Shape;19937;p9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9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9" name="Google Shape;19939;p94"/>
          <p:cNvGrpSpPr/>
          <p:nvPr/>
        </p:nvGrpSpPr>
        <p:grpSpPr>
          <a:xfrm>
            <a:off x="8006505" y="3215794"/>
            <a:ext cx="323654" cy="303189"/>
            <a:chOff x="8006505" y="3390044"/>
            <a:chExt cx="323654" cy="303189"/>
          </a:xfrm>
        </p:grpSpPr>
        <p:sp>
          <p:nvSpPr>
            <p:cNvPr id="19940" name="Google Shape;19940;p9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9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9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9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9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9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6" name="Google Shape;19946;p94"/>
          <p:cNvGrpSpPr/>
          <p:nvPr/>
        </p:nvGrpSpPr>
        <p:grpSpPr>
          <a:xfrm>
            <a:off x="1299146" y="3632257"/>
            <a:ext cx="367990" cy="351312"/>
            <a:chOff x="1299146" y="3806507"/>
            <a:chExt cx="367990" cy="351312"/>
          </a:xfrm>
        </p:grpSpPr>
        <p:sp>
          <p:nvSpPr>
            <p:cNvPr id="19947" name="Google Shape;19947;p9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9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49" name="Google Shape;19949;p94"/>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50" name="Google Shape;19950;p94"/>
          <p:cNvGrpSpPr/>
          <p:nvPr/>
        </p:nvGrpSpPr>
        <p:grpSpPr>
          <a:xfrm>
            <a:off x="3095745" y="3631143"/>
            <a:ext cx="352840" cy="354717"/>
            <a:chOff x="3095745" y="3805393"/>
            <a:chExt cx="352840" cy="354717"/>
          </a:xfrm>
        </p:grpSpPr>
        <p:sp>
          <p:nvSpPr>
            <p:cNvPr id="19951" name="Google Shape;19951;p9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9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9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9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9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9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7" name="Google Shape;19957;p94"/>
          <p:cNvGrpSpPr/>
          <p:nvPr/>
        </p:nvGrpSpPr>
        <p:grpSpPr>
          <a:xfrm>
            <a:off x="7550258" y="3658420"/>
            <a:ext cx="371395" cy="301279"/>
            <a:chOff x="7550258" y="3832670"/>
            <a:chExt cx="371395" cy="301279"/>
          </a:xfrm>
        </p:grpSpPr>
        <p:sp>
          <p:nvSpPr>
            <p:cNvPr id="19958" name="Google Shape;19958;p9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9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9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9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9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9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9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9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9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9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9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9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9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9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9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9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9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9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76" name="Google Shape;19976;p94"/>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77" name="Google Shape;19977;p94"/>
          <p:cNvGrpSpPr/>
          <p:nvPr/>
        </p:nvGrpSpPr>
        <p:grpSpPr>
          <a:xfrm>
            <a:off x="6659725" y="3633785"/>
            <a:ext cx="367608" cy="350548"/>
            <a:chOff x="6659725" y="3808035"/>
            <a:chExt cx="367608" cy="350548"/>
          </a:xfrm>
        </p:grpSpPr>
        <p:sp>
          <p:nvSpPr>
            <p:cNvPr id="19978" name="Google Shape;19978;p9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9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0" name="Google Shape;19980;p94"/>
          <p:cNvGrpSpPr/>
          <p:nvPr/>
        </p:nvGrpSpPr>
        <p:grpSpPr>
          <a:xfrm>
            <a:off x="6219391" y="3642506"/>
            <a:ext cx="356627" cy="334252"/>
            <a:chOff x="6219391" y="3816756"/>
            <a:chExt cx="356627" cy="334252"/>
          </a:xfrm>
        </p:grpSpPr>
        <p:sp>
          <p:nvSpPr>
            <p:cNvPr id="19981" name="Google Shape;19981;p9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9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9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9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5" name="Google Shape;19985;p94"/>
          <p:cNvGrpSpPr/>
          <p:nvPr/>
        </p:nvGrpSpPr>
        <p:grpSpPr>
          <a:xfrm>
            <a:off x="5778676" y="3652722"/>
            <a:ext cx="349052" cy="313055"/>
            <a:chOff x="5778676" y="3826972"/>
            <a:chExt cx="349052" cy="313055"/>
          </a:xfrm>
        </p:grpSpPr>
        <p:sp>
          <p:nvSpPr>
            <p:cNvPr id="19986" name="Google Shape;19986;p9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9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9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9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9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1" name="Google Shape;19991;p94"/>
          <p:cNvGrpSpPr/>
          <p:nvPr/>
        </p:nvGrpSpPr>
        <p:grpSpPr>
          <a:xfrm>
            <a:off x="5355784" y="3660297"/>
            <a:ext cx="299019" cy="297905"/>
            <a:chOff x="5355784" y="3834547"/>
            <a:chExt cx="299019" cy="297905"/>
          </a:xfrm>
        </p:grpSpPr>
        <p:sp>
          <p:nvSpPr>
            <p:cNvPr id="19992" name="Google Shape;19992;p9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9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9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9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6" name="Google Shape;19996;p94"/>
          <p:cNvGrpSpPr/>
          <p:nvPr/>
        </p:nvGrpSpPr>
        <p:grpSpPr>
          <a:xfrm>
            <a:off x="8036455" y="3633021"/>
            <a:ext cx="292176" cy="353985"/>
            <a:chOff x="8036455" y="3807271"/>
            <a:chExt cx="292176" cy="353985"/>
          </a:xfrm>
        </p:grpSpPr>
        <p:sp>
          <p:nvSpPr>
            <p:cNvPr id="19997" name="Google Shape;19997;p9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9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9" name="Google Shape;19999;p94"/>
          <p:cNvGrpSpPr/>
          <p:nvPr/>
        </p:nvGrpSpPr>
        <p:grpSpPr>
          <a:xfrm>
            <a:off x="4874902" y="3634549"/>
            <a:ext cx="345615" cy="350835"/>
            <a:chOff x="4874902" y="3808799"/>
            <a:chExt cx="345615" cy="350835"/>
          </a:xfrm>
        </p:grpSpPr>
        <p:sp>
          <p:nvSpPr>
            <p:cNvPr id="20000" name="Google Shape;20000;p9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9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9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9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9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9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9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9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9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9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9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9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9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9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9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9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9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17" name="Google Shape;20017;p9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20018" name="Google Shape;20018;p9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022"/>
        <p:cNvGrpSpPr/>
        <p:nvPr/>
      </p:nvGrpSpPr>
      <p:grpSpPr>
        <a:xfrm>
          <a:off x="0" y="0"/>
          <a:ext cx="0" cy="0"/>
          <a:chOff x="0" y="0"/>
          <a:chExt cx="0" cy="0"/>
        </a:xfrm>
      </p:grpSpPr>
      <p:grpSp>
        <p:nvGrpSpPr>
          <p:cNvPr id="20023" name="Google Shape;20023;p95"/>
          <p:cNvGrpSpPr/>
          <p:nvPr/>
        </p:nvGrpSpPr>
        <p:grpSpPr>
          <a:xfrm>
            <a:off x="2704005" y="4083381"/>
            <a:ext cx="342144" cy="362704"/>
            <a:chOff x="2704005" y="4258781"/>
            <a:chExt cx="342144" cy="362704"/>
          </a:xfrm>
        </p:grpSpPr>
        <p:sp>
          <p:nvSpPr>
            <p:cNvPr id="20024" name="Google Shape;20024;p9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9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9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9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9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9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9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1" name="Google Shape;20031;p95"/>
          <p:cNvGrpSpPr/>
          <p:nvPr/>
        </p:nvGrpSpPr>
        <p:grpSpPr>
          <a:xfrm>
            <a:off x="2157462" y="4083096"/>
            <a:ext cx="347435" cy="363370"/>
            <a:chOff x="2157462" y="4258496"/>
            <a:chExt cx="347435" cy="363370"/>
          </a:xfrm>
        </p:grpSpPr>
        <p:sp>
          <p:nvSpPr>
            <p:cNvPr id="20032" name="Google Shape;20032;p9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9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9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5" name="Google Shape;20035;p95"/>
          <p:cNvGrpSpPr/>
          <p:nvPr/>
        </p:nvGrpSpPr>
        <p:grpSpPr>
          <a:xfrm>
            <a:off x="4010963" y="3588381"/>
            <a:ext cx="343665" cy="363211"/>
            <a:chOff x="4010963" y="3763781"/>
            <a:chExt cx="343665" cy="363211"/>
          </a:xfrm>
        </p:grpSpPr>
        <p:sp>
          <p:nvSpPr>
            <p:cNvPr id="20036" name="Google Shape;20036;p9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9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9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9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9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1" name="Google Shape;20041;p95"/>
          <p:cNvGrpSpPr/>
          <p:nvPr/>
        </p:nvGrpSpPr>
        <p:grpSpPr>
          <a:xfrm>
            <a:off x="2214042" y="3635109"/>
            <a:ext cx="368153" cy="311193"/>
            <a:chOff x="2214042" y="3810509"/>
            <a:chExt cx="368153" cy="311193"/>
          </a:xfrm>
        </p:grpSpPr>
        <p:sp>
          <p:nvSpPr>
            <p:cNvPr id="20042" name="Google Shape;20042;p9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9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4" name="Google Shape;20044;p95"/>
          <p:cNvGrpSpPr/>
          <p:nvPr/>
        </p:nvGrpSpPr>
        <p:grpSpPr>
          <a:xfrm>
            <a:off x="1768938" y="3606819"/>
            <a:ext cx="367805" cy="367773"/>
            <a:chOff x="1768938" y="3782219"/>
            <a:chExt cx="367805" cy="367773"/>
          </a:xfrm>
        </p:grpSpPr>
        <p:sp>
          <p:nvSpPr>
            <p:cNvPr id="20045" name="Google Shape;20045;p9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9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9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9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9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0" name="Google Shape;20050;p95"/>
          <p:cNvGrpSpPr/>
          <p:nvPr/>
        </p:nvGrpSpPr>
        <p:grpSpPr>
          <a:xfrm>
            <a:off x="2681385" y="3623039"/>
            <a:ext cx="325544" cy="327413"/>
            <a:chOff x="2681385" y="3798439"/>
            <a:chExt cx="325544" cy="327413"/>
          </a:xfrm>
        </p:grpSpPr>
        <p:sp>
          <p:nvSpPr>
            <p:cNvPr id="20051" name="Google Shape;20051;p9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2" name="Google Shape;20052;p9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9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9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9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9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9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8" name="Google Shape;20058;p95"/>
          <p:cNvGrpSpPr/>
          <p:nvPr/>
        </p:nvGrpSpPr>
        <p:grpSpPr>
          <a:xfrm>
            <a:off x="6243928" y="4088102"/>
            <a:ext cx="274254" cy="350824"/>
            <a:chOff x="6243928" y="4263502"/>
            <a:chExt cx="274254" cy="350824"/>
          </a:xfrm>
        </p:grpSpPr>
        <p:sp>
          <p:nvSpPr>
            <p:cNvPr id="20059" name="Google Shape;20059;p9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9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9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9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9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9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9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9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7" name="Google Shape;20067;p95"/>
          <p:cNvGrpSpPr/>
          <p:nvPr/>
        </p:nvGrpSpPr>
        <p:grpSpPr>
          <a:xfrm>
            <a:off x="3560600" y="3587938"/>
            <a:ext cx="352345" cy="363655"/>
            <a:chOff x="3560600" y="3763338"/>
            <a:chExt cx="352345" cy="363655"/>
          </a:xfrm>
        </p:grpSpPr>
        <p:sp>
          <p:nvSpPr>
            <p:cNvPr id="20068" name="Google Shape;20068;p9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9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9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1" name="Google Shape;20071;p95"/>
          <p:cNvGrpSpPr/>
          <p:nvPr/>
        </p:nvGrpSpPr>
        <p:grpSpPr>
          <a:xfrm>
            <a:off x="5790556" y="4085852"/>
            <a:ext cx="279513" cy="356083"/>
            <a:chOff x="5790556" y="4261252"/>
            <a:chExt cx="279513" cy="356083"/>
          </a:xfrm>
        </p:grpSpPr>
        <p:sp>
          <p:nvSpPr>
            <p:cNvPr id="20072" name="Google Shape;20072;p9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9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9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9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9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9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9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9" name="Google Shape;20079;p95"/>
          <p:cNvGrpSpPr/>
          <p:nvPr/>
        </p:nvGrpSpPr>
        <p:grpSpPr>
          <a:xfrm>
            <a:off x="5341333" y="4085852"/>
            <a:ext cx="278752" cy="356463"/>
            <a:chOff x="5341333" y="4261252"/>
            <a:chExt cx="278752" cy="356463"/>
          </a:xfrm>
        </p:grpSpPr>
        <p:sp>
          <p:nvSpPr>
            <p:cNvPr id="20080" name="Google Shape;20080;p9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9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9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9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9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9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9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87" name="Google Shape;20087;p95"/>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88" name="Google Shape;20088;p95"/>
          <p:cNvGrpSpPr/>
          <p:nvPr/>
        </p:nvGrpSpPr>
        <p:grpSpPr>
          <a:xfrm>
            <a:off x="3103646" y="3590676"/>
            <a:ext cx="360233" cy="362451"/>
            <a:chOff x="3107608" y="3763401"/>
            <a:chExt cx="360233" cy="362451"/>
          </a:xfrm>
        </p:grpSpPr>
        <p:sp>
          <p:nvSpPr>
            <p:cNvPr id="20089" name="Google Shape;20089;p9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9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9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2" name="Google Shape;20092;p95"/>
          <p:cNvGrpSpPr/>
          <p:nvPr/>
        </p:nvGrpSpPr>
        <p:grpSpPr>
          <a:xfrm>
            <a:off x="889343" y="3625827"/>
            <a:ext cx="351585" cy="339705"/>
            <a:chOff x="889343" y="3801227"/>
            <a:chExt cx="351585" cy="339705"/>
          </a:xfrm>
        </p:grpSpPr>
        <p:sp>
          <p:nvSpPr>
            <p:cNvPr id="20093" name="Google Shape;20093;p9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9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9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9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9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8" name="Google Shape;20098;p95"/>
          <p:cNvGrpSpPr/>
          <p:nvPr/>
        </p:nvGrpSpPr>
        <p:grpSpPr>
          <a:xfrm>
            <a:off x="4896609" y="4085472"/>
            <a:ext cx="278784" cy="355323"/>
            <a:chOff x="4896609" y="4260872"/>
            <a:chExt cx="278784" cy="355323"/>
          </a:xfrm>
        </p:grpSpPr>
        <p:sp>
          <p:nvSpPr>
            <p:cNvPr id="20099" name="Google Shape;20099;p9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9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9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9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9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9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5" name="Google Shape;20105;p95"/>
          <p:cNvGrpSpPr/>
          <p:nvPr/>
        </p:nvGrpSpPr>
        <p:grpSpPr>
          <a:xfrm>
            <a:off x="7598438" y="4090731"/>
            <a:ext cx="260283" cy="345914"/>
            <a:chOff x="7598438" y="4266131"/>
            <a:chExt cx="260283" cy="345914"/>
          </a:xfrm>
        </p:grpSpPr>
        <p:sp>
          <p:nvSpPr>
            <p:cNvPr id="20106" name="Google Shape;20106;p9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9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9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9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9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9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9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3" name="Google Shape;20113;p95"/>
          <p:cNvGrpSpPr/>
          <p:nvPr/>
        </p:nvGrpSpPr>
        <p:grpSpPr>
          <a:xfrm>
            <a:off x="1767069" y="3184746"/>
            <a:ext cx="286324" cy="348163"/>
            <a:chOff x="1767069" y="3360146"/>
            <a:chExt cx="286324" cy="348163"/>
          </a:xfrm>
        </p:grpSpPr>
        <p:sp>
          <p:nvSpPr>
            <p:cNvPr id="20114" name="Google Shape;20114;p9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9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9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9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9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9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9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1" name="Google Shape;20121;p95"/>
          <p:cNvGrpSpPr/>
          <p:nvPr/>
        </p:nvGrpSpPr>
        <p:grpSpPr>
          <a:xfrm>
            <a:off x="7149944" y="4090731"/>
            <a:ext cx="260283" cy="345914"/>
            <a:chOff x="7149944" y="4266131"/>
            <a:chExt cx="260283" cy="345914"/>
          </a:xfrm>
        </p:grpSpPr>
        <p:sp>
          <p:nvSpPr>
            <p:cNvPr id="20122" name="Google Shape;20122;p9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9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9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9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9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9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8" name="Google Shape;20128;p95"/>
          <p:cNvGrpSpPr/>
          <p:nvPr/>
        </p:nvGrpSpPr>
        <p:grpSpPr>
          <a:xfrm>
            <a:off x="6695051" y="4083951"/>
            <a:ext cx="270104" cy="360233"/>
            <a:chOff x="6695051" y="4259351"/>
            <a:chExt cx="270104" cy="360233"/>
          </a:xfrm>
        </p:grpSpPr>
        <p:sp>
          <p:nvSpPr>
            <p:cNvPr id="20129" name="Google Shape;20129;p9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9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9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9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3" name="Google Shape;20133;p95"/>
          <p:cNvGrpSpPr/>
          <p:nvPr/>
        </p:nvGrpSpPr>
        <p:grpSpPr>
          <a:xfrm>
            <a:off x="8047661" y="4082051"/>
            <a:ext cx="277263" cy="362514"/>
            <a:chOff x="8047661" y="4257451"/>
            <a:chExt cx="277263" cy="362514"/>
          </a:xfrm>
        </p:grpSpPr>
        <p:sp>
          <p:nvSpPr>
            <p:cNvPr id="20134" name="Google Shape;20134;p9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9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9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9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8" name="Google Shape;20138;p95"/>
          <p:cNvGrpSpPr/>
          <p:nvPr/>
        </p:nvGrpSpPr>
        <p:grpSpPr>
          <a:xfrm>
            <a:off x="6248078" y="3609068"/>
            <a:ext cx="277263" cy="356115"/>
            <a:chOff x="6248078" y="3784468"/>
            <a:chExt cx="277263" cy="356115"/>
          </a:xfrm>
        </p:grpSpPr>
        <p:sp>
          <p:nvSpPr>
            <p:cNvPr id="20139" name="Google Shape;20139;p9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9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9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9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9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4" name="Google Shape;20144;p95"/>
          <p:cNvGrpSpPr/>
          <p:nvPr/>
        </p:nvGrpSpPr>
        <p:grpSpPr>
          <a:xfrm>
            <a:off x="5800725" y="3610589"/>
            <a:ext cx="277644" cy="354594"/>
            <a:chOff x="5800725" y="3785989"/>
            <a:chExt cx="277644" cy="354594"/>
          </a:xfrm>
        </p:grpSpPr>
        <p:sp>
          <p:nvSpPr>
            <p:cNvPr id="20145" name="Google Shape;20145;p9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9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9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9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9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9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9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2" name="Google Shape;20152;p95"/>
          <p:cNvGrpSpPr/>
          <p:nvPr/>
        </p:nvGrpSpPr>
        <p:grpSpPr>
          <a:xfrm>
            <a:off x="2206122" y="3185348"/>
            <a:ext cx="308183" cy="347561"/>
            <a:chOff x="2206122" y="3360748"/>
            <a:chExt cx="308183" cy="347561"/>
          </a:xfrm>
        </p:grpSpPr>
        <p:sp>
          <p:nvSpPr>
            <p:cNvPr id="20153" name="Google Shape;20153;p9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9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9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9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9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8" name="Google Shape;20158;p95"/>
          <p:cNvGrpSpPr/>
          <p:nvPr/>
        </p:nvGrpSpPr>
        <p:grpSpPr>
          <a:xfrm>
            <a:off x="5353403" y="3610209"/>
            <a:ext cx="277992" cy="354974"/>
            <a:chOff x="5353403" y="3785609"/>
            <a:chExt cx="277992" cy="354974"/>
          </a:xfrm>
        </p:grpSpPr>
        <p:sp>
          <p:nvSpPr>
            <p:cNvPr id="20159" name="Google Shape;20159;p9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9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9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9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9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9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5" name="Google Shape;20165;p95"/>
          <p:cNvGrpSpPr/>
          <p:nvPr/>
        </p:nvGrpSpPr>
        <p:grpSpPr>
          <a:xfrm>
            <a:off x="4896229" y="3610589"/>
            <a:ext cx="278784" cy="354594"/>
            <a:chOff x="4896229" y="3785989"/>
            <a:chExt cx="278784" cy="354594"/>
          </a:xfrm>
        </p:grpSpPr>
        <p:sp>
          <p:nvSpPr>
            <p:cNvPr id="20166" name="Google Shape;20166;p9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9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9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9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9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1" name="Google Shape;20171;p9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2" name="Google Shape;20172;p95"/>
          <p:cNvGrpSpPr/>
          <p:nvPr/>
        </p:nvGrpSpPr>
        <p:grpSpPr>
          <a:xfrm>
            <a:off x="7592387" y="3612458"/>
            <a:ext cx="273874" cy="351204"/>
            <a:chOff x="7592387" y="3787858"/>
            <a:chExt cx="273874" cy="351204"/>
          </a:xfrm>
        </p:grpSpPr>
        <p:sp>
          <p:nvSpPr>
            <p:cNvPr id="20173" name="Google Shape;20173;p9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9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9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9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7" name="Google Shape;20177;p95"/>
          <p:cNvGrpSpPr/>
          <p:nvPr/>
        </p:nvGrpSpPr>
        <p:grpSpPr>
          <a:xfrm>
            <a:off x="7145794" y="3612458"/>
            <a:ext cx="274254" cy="350444"/>
            <a:chOff x="7145794" y="3787858"/>
            <a:chExt cx="274254" cy="350444"/>
          </a:xfrm>
        </p:grpSpPr>
        <p:sp>
          <p:nvSpPr>
            <p:cNvPr id="20178" name="Google Shape;20178;p9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9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9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9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9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9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4" name="Google Shape;20184;p95"/>
          <p:cNvGrpSpPr/>
          <p:nvPr/>
        </p:nvGrpSpPr>
        <p:grpSpPr>
          <a:xfrm>
            <a:off x="8054060" y="3611698"/>
            <a:ext cx="266334" cy="353834"/>
            <a:chOff x="8054060" y="3787098"/>
            <a:chExt cx="266334" cy="353834"/>
          </a:xfrm>
        </p:grpSpPr>
        <p:sp>
          <p:nvSpPr>
            <p:cNvPr id="20185" name="Google Shape;20185;p9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9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9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9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9" name="Google Shape;20189;p95"/>
          <p:cNvGrpSpPr/>
          <p:nvPr/>
        </p:nvGrpSpPr>
        <p:grpSpPr>
          <a:xfrm>
            <a:off x="6702211" y="3607199"/>
            <a:ext cx="270104" cy="361754"/>
            <a:chOff x="6702211" y="3782599"/>
            <a:chExt cx="270104" cy="361754"/>
          </a:xfrm>
        </p:grpSpPr>
        <p:sp>
          <p:nvSpPr>
            <p:cNvPr id="20190" name="Google Shape;20190;p9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9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9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9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9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5" name="Google Shape;20195;p95"/>
          <p:cNvGrpSpPr/>
          <p:nvPr/>
        </p:nvGrpSpPr>
        <p:grpSpPr>
          <a:xfrm>
            <a:off x="3516886" y="3263327"/>
            <a:ext cx="391854" cy="269922"/>
            <a:chOff x="3516850" y="3406526"/>
            <a:chExt cx="369674" cy="254644"/>
          </a:xfrm>
        </p:grpSpPr>
        <p:sp>
          <p:nvSpPr>
            <p:cNvPr id="20196" name="Google Shape;20196;p9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9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9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9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0" name="Google Shape;20200;p95"/>
          <p:cNvGrpSpPr/>
          <p:nvPr/>
        </p:nvGrpSpPr>
        <p:grpSpPr>
          <a:xfrm>
            <a:off x="1310655" y="3185127"/>
            <a:ext cx="306314" cy="347403"/>
            <a:chOff x="1310655" y="3360527"/>
            <a:chExt cx="306314" cy="347403"/>
          </a:xfrm>
        </p:grpSpPr>
        <p:sp>
          <p:nvSpPr>
            <p:cNvPr id="20201" name="Google Shape;20201;p9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9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9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9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9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6" name="Google Shape;20206;p95"/>
          <p:cNvGrpSpPr/>
          <p:nvPr/>
        </p:nvGrpSpPr>
        <p:grpSpPr>
          <a:xfrm>
            <a:off x="3119678" y="3184746"/>
            <a:ext cx="269343" cy="348543"/>
            <a:chOff x="3119678" y="3360146"/>
            <a:chExt cx="269343" cy="348543"/>
          </a:xfrm>
        </p:grpSpPr>
        <p:sp>
          <p:nvSpPr>
            <p:cNvPr id="20207" name="Google Shape;20207;p9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9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9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9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9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9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9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4" name="Google Shape;20214;p95"/>
          <p:cNvGrpSpPr/>
          <p:nvPr/>
        </p:nvGrpSpPr>
        <p:grpSpPr>
          <a:xfrm>
            <a:off x="3967213" y="3181547"/>
            <a:ext cx="368185" cy="354753"/>
            <a:chOff x="3967213" y="3356947"/>
            <a:chExt cx="368185" cy="354753"/>
          </a:xfrm>
        </p:grpSpPr>
        <p:sp>
          <p:nvSpPr>
            <p:cNvPr id="20215" name="Google Shape;20215;p9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9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9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9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9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0" name="Google Shape;20220;p95"/>
          <p:cNvGrpSpPr/>
          <p:nvPr/>
        </p:nvGrpSpPr>
        <p:grpSpPr>
          <a:xfrm>
            <a:off x="871254" y="3184746"/>
            <a:ext cx="285183" cy="347023"/>
            <a:chOff x="871254" y="3360146"/>
            <a:chExt cx="285183" cy="347023"/>
          </a:xfrm>
        </p:grpSpPr>
        <p:sp>
          <p:nvSpPr>
            <p:cNvPr id="20221" name="Google Shape;20221;p9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9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9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9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5" name="Google Shape;20225;p95"/>
          <p:cNvGrpSpPr/>
          <p:nvPr/>
        </p:nvGrpSpPr>
        <p:grpSpPr>
          <a:xfrm>
            <a:off x="2665165" y="3184746"/>
            <a:ext cx="281794" cy="349684"/>
            <a:chOff x="2665165" y="3360146"/>
            <a:chExt cx="281794" cy="349684"/>
          </a:xfrm>
        </p:grpSpPr>
        <p:sp>
          <p:nvSpPr>
            <p:cNvPr id="20226" name="Google Shape;20226;p9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9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9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9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9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1" name="Google Shape;20231;p95"/>
          <p:cNvGrpSpPr/>
          <p:nvPr/>
        </p:nvGrpSpPr>
        <p:grpSpPr>
          <a:xfrm>
            <a:off x="7156344" y="3172296"/>
            <a:ext cx="264465" cy="353074"/>
            <a:chOff x="7156344" y="3347696"/>
            <a:chExt cx="264465" cy="353074"/>
          </a:xfrm>
        </p:grpSpPr>
        <p:sp>
          <p:nvSpPr>
            <p:cNvPr id="20232" name="Google Shape;20232;p9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9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9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9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9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7" name="Google Shape;20237;p95"/>
          <p:cNvGrpSpPr/>
          <p:nvPr/>
        </p:nvGrpSpPr>
        <p:grpSpPr>
          <a:xfrm>
            <a:off x="6703732" y="3171536"/>
            <a:ext cx="264813" cy="352693"/>
            <a:chOff x="6703732" y="3346936"/>
            <a:chExt cx="264813" cy="352693"/>
          </a:xfrm>
        </p:grpSpPr>
        <p:sp>
          <p:nvSpPr>
            <p:cNvPr id="20238" name="Google Shape;20238;p9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9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9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9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9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3" name="Google Shape;20243;p95"/>
          <p:cNvGrpSpPr/>
          <p:nvPr/>
        </p:nvGrpSpPr>
        <p:grpSpPr>
          <a:xfrm>
            <a:off x="6252228" y="3171536"/>
            <a:ext cx="265193" cy="352693"/>
            <a:chOff x="6252228" y="3346936"/>
            <a:chExt cx="265193" cy="352693"/>
          </a:xfrm>
        </p:grpSpPr>
        <p:sp>
          <p:nvSpPr>
            <p:cNvPr id="20244" name="Google Shape;20244;p9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9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9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7" name="Google Shape;20247;p95"/>
          <p:cNvGrpSpPr/>
          <p:nvPr/>
        </p:nvGrpSpPr>
        <p:grpSpPr>
          <a:xfrm>
            <a:off x="5801105" y="3172296"/>
            <a:ext cx="264813" cy="351933"/>
            <a:chOff x="5801105" y="3347696"/>
            <a:chExt cx="264813" cy="351933"/>
          </a:xfrm>
        </p:grpSpPr>
        <p:sp>
          <p:nvSpPr>
            <p:cNvPr id="20248" name="Google Shape;20248;p9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9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9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9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2" name="Google Shape;20252;p95"/>
          <p:cNvGrpSpPr/>
          <p:nvPr/>
        </p:nvGrpSpPr>
        <p:grpSpPr>
          <a:xfrm>
            <a:off x="5349253" y="3171536"/>
            <a:ext cx="265922" cy="352693"/>
            <a:chOff x="5349253" y="3346936"/>
            <a:chExt cx="265922" cy="352693"/>
          </a:xfrm>
        </p:grpSpPr>
        <p:sp>
          <p:nvSpPr>
            <p:cNvPr id="20253" name="Google Shape;20253;p9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9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9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9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9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9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9" name="Google Shape;20259;p95"/>
          <p:cNvGrpSpPr/>
          <p:nvPr/>
        </p:nvGrpSpPr>
        <p:grpSpPr>
          <a:xfrm>
            <a:off x="4907159" y="3171536"/>
            <a:ext cx="264845" cy="354214"/>
            <a:chOff x="4907159" y="3346936"/>
            <a:chExt cx="264845" cy="354214"/>
          </a:xfrm>
        </p:grpSpPr>
        <p:sp>
          <p:nvSpPr>
            <p:cNvPr id="20260" name="Google Shape;20260;p9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9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2" name="Google Shape;20262;p95"/>
          <p:cNvGrpSpPr/>
          <p:nvPr/>
        </p:nvGrpSpPr>
        <p:grpSpPr>
          <a:xfrm>
            <a:off x="8048421" y="3159086"/>
            <a:ext cx="276503" cy="369674"/>
            <a:chOff x="8048421" y="3334486"/>
            <a:chExt cx="276503" cy="369674"/>
          </a:xfrm>
        </p:grpSpPr>
        <p:sp>
          <p:nvSpPr>
            <p:cNvPr id="20263" name="Google Shape;20263;p9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9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9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9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9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9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9" name="Google Shape;20269;p95"/>
          <p:cNvGrpSpPr/>
          <p:nvPr/>
        </p:nvGrpSpPr>
        <p:grpSpPr>
          <a:xfrm>
            <a:off x="7575787" y="3154555"/>
            <a:ext cx="295384" cy="376834"/>
            <a:chOff x="7575787" y="3329955"/>
            <a:chExt cx="295384" cy="376834"/>
          </a:xfrm>
        </p:grpSpPr>
        <p:sp>
          <p:nvSpPr>
            <p:cNvPr id="20270" name="Google Shape;20270;p9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9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9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9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9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9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6" name="Google Shape;20276;p95"/>
          <p:cNvGrpSpPr/>
          <p:nvPr/>
        </p:nvGrpSpPr>
        <p:grpSpPr>
          <a:xfrm>
            <a:off x="864062" y="2709103"/>
            <a:ext cx="264084" cy="347783"/>
            <a:chOff x="864062" y="2884503"/>
            <a:chExt cx="264084" cy="347783"/>
          </a:xfrm>
        </p:grpSpPr>
        <p:sp>
          <p:nvSpPr>
            <p:cNvPr id="20277" name="Google Shape;20277;p9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9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9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0" name="Google Shape;20280;p9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1" name="Google Shape;20281;p9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9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9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9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9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9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7" name="Google Shape;20287;p95"/>
          <p:cNvGrpSpPr/>
          <p:nvPr/>
        </p:nvGrpSpPr>
        <p:grpSpPr>
          <a:xfrm>
            <a:off x="3978523" y="2709261"/>
            <a:ext cx="348955" cy="346516"/>
            <a:chOff x="3978523" y="2884661"/>
            <a:chExt cx="348955" cy="346516"/>
          </a:xfrm>
        </p:grpSpPr>
        <p:sp>
          <p:nvSpPr>
            <p:cNvPr id="20288" name="Google Shape;20288;p9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9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9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9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9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9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9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9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6" name="Google Shape;20296;p95"/>
          <p:cNvGrpSpPr/>
          <p:nvPr/>
        </p:nvGrpSpPr>
        <p:grpSpPr>
          <a:xfrm>
            <a:off x="3527780" y="2709863"/>
            <a:ext cx="347435" cy="345534"/>
            <a:chOff x="3527780" y="2885263"/>
            <a:chExt cx="347435" cy="345534"/>
          </a:xfrm>
        </p:grpSpPr>
        <p:sp>
          <p:nvSpPr>
            <p:cNvPr id="20297" name="Google Shape;20297;p9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9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9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9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9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9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9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9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9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9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9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9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9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9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9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9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9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9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9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9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9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9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9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0" name="Google Shape;20320;p95"/>
          <p:cNvGrpSpPr/>
          <p:nvPr/>
        </p:nvGrpSpPr>
        <p:grpSpPr>
          <a:xfrm>
            <a:off x="2239671" y="2709103"/>
            <a:ext cx="218053" cy="348543"/>
            <a:chOff x="2239671" y="2884503"/>
            <a:chExt cx="218053" cy="348543"/>
          </a:xfrm>
        </p:grpSpPr>
        <p:sp>
          <p:nvSpPr>
            <p:cNvPr id="20321" name="Google Shape;20321;p9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9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9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4" name="Google Shape;20324;p9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5" name="Google Shape;20325;p9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6" name="Google Shape;20326;p95"/>
          <p:cNvGrpSpPr/>
          <p:nvPr/>
        </p:nvGrpSpPr>
        <p:grpSpPr>
          <a:xfrm>
            <a:off x="2691555" y="2709103"/>
            <a:ext cx="215044" cy="348924"/>
            <a:chOff x="2691555" y="2884503"/>
            <a:chExt cx="215044" cy="348924"/>
          </a:xfrm>
        </p:grpSpPr>
        <p:sp>
          <p:nvSpPr>
            <p:cNvPr id="20327" name="Google Shape;20327;p9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9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9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0" name="Google Shape;20330;p95"/>
          <p:cNvGrpSpPr/>
          <p:nvPr/>
        </p:nvGrpSpPr>
        <p:grpSpPr>
          <a:xfrm>
            <a:off x="1770459" y="2709103"/>
            <a:ext cx="254644" cy="348828"/>
            <a:chOff x="1770459" y="2884503"/>
            <a:chExt cx="254644" cy="348828"/>
          </a:xfrm>
        </p:grpSpPr>
        <p:sp>
          <p:nvSpPr>
            <p:cNvPr id="20331" name="Google Shape;20331;p9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9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9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9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9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9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9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8" name="Google Shape;20338;p9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9" name="Google Shape;20339;p95"/>
          <p:cNvGrpSpPr/>
          <p:nvPr/>
        </p:nvGrpSpPr>
        <p:grpSpPr>
          <a:xfrm>
            <a:off x="1317466" y="2709483"/>
            <a:ext cx="258382" cy="348543"/>
            <a:chOff x="1317466" y="2884883"/>
            <a:chExt cx="258382" cy="348543"/>
          </a:xfrm>
        </p:grpSpPr>
        <p:sp>
          <p:nvSpPr>
            <p:cNvPr id="20340" name="Google Shape;20340;p9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9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9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9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9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9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9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9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8" name="Google Shape;20348;p95"/>
          <p:cNvGrpSpPr/>
          <p:nvPr/>
        </p:nvGrpSpPr>
        <p:grpSpPr>
          <a:xfrm>
            <a:off x="3121167" y="2709483"/>
            <a:ext cx="258414" cy="348543"/>
            <a:chOff x="3121167" y="2884883"/>
            <a:chExt cx="258414" cy="348543"/>
          </a:xfrm>
        </p:grpSpPr>
        <p:sp>
          <p:nvSpPr>
            <p:cNvPr id="20349" name="Google Shape;20349;p9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9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1" name="Google Shape;20351;p9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9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9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4" name="Google Shape;20354;p9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5" name="Google Shape;20355;p9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9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7" name="Google Shape;20357;p95"/>
          <p:cNvGrpSpPr/>
          <p:nvPr/>
        </p:nvGrpSpPr>
        <p:grpSpPr>
          <a:xfrm>
            <a:off x="4899999" y="2706695"/>
            <a:ext cx="271244" cy="346801"/>
            <a:chOff x="4899999" y="2882095"/>
            <a:chExt cx="271244" cy="346801"/>
          </a:xfrm>
        </p:grpSpPr>
        <p:sp>
          <p:nvSpPr>
            <p:cNvPr id="20358" name="Google Shape;20358;p9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9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9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9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9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9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9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9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9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9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8" name="Google Shape;20368;p95"/>
          <p:cNvGrpSpPr/>
          <p:nvPr/>
        </p:nvGrpSpPr>
        <p:grpSpPr>
          <a:xfrm>
            <a:off x="7162775" y="2705713"/>
            <a:ext cx="259523" cy="346294"/>
            <a:chOff x="7162775" y="2881113"/>
            <a:chExt cx="259523" cy="346294"/>
          </a:xfrm>
        </p:grpSpPr>
        <p:sp>
          <p:nvSpPr>
            <p:cNvPr id="20369" name="Google Shape;20369;p9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9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9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9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9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9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5" name="Google Shape;20375;p95"/>
          <p:cNvGrpSpPr/>
          <p:nvPr/>
        </p:nvGrpSpPr>
        <p:grpSpPr>
          <a:xfrm>
            <a:off x="6709751" y="2706442"/>
            <a:ext cx="261075" cy="347815"/>
            <a:chOff x="6709751" y="2881842"/>
            <a:chExt cx="261075" cy="347815"/>
          </a:xfrm>
        </p:grpSpPr>
        <p:sp>
          <p:nvSpPr>
            <p:cNvPr id="20376" name="Google Shape;20376;p9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9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9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9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9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9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2" name="Google Shape;20382;p95"/>
          <p:cNvGrpSpPr/>
          <p:nvPr/>
        </p:nvGrpSpPr>
        <p:grpSpPr>
          <a:xfrm>
            <a:off x="5807156" y="2705713"/>
            <a:ext cx="261043" cy="348163"/>
            <a:chOff x="5807156" y="2881113"/>
            <a:chExt cx="261043" cy="348163"/>
          </a:xfrm>
        </p:grpSpPr>
        <p:sp>
          <p:nvSpPr>
            <p:cNvPr id="20383" name="Google Shape;20383;p9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9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9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9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9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8" name="Google Shape;20388;p95"/>
          <p:cNvGrpSpPr/>
          <p:nvPr/>
        </p:nvGrpSpPr>
        <p:grpSpPr>
          <a:xfrm>
            <a:off x="5355653" y="2706093"/>
            <a:ext cx="262184" cy="346643"/>
            <a:chOff x="5355653" y="2881493"/>
            <a:chExt cx="262184" cy="346643"/>
          </a:xfrm>
        </p:grpSpPr>
        <p:sp>
          <p:nvSpPr>
            <p:cNvPr id="20389" name="Google Shape;20389;p9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0" name="Google Shape;20390;p9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1" name="Google Shape;20391;p9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9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9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4" name="Google Shape;20394;p95"/>
          <p:cNvGrpSpPr/>
          <p:nvPr/>
        </p:nvGrpSpPr>
        <p:grpSpPr>
          <a:xfrm>
            <a:off x="8055961" y="2706442"/>
            <a:ext cx="260283" cy="345914"/>
            <a:chOff x="8055961" y="2881842"/>
            <a:chExt cx="260283" cy="345914"/>
          </a:xfrm>
        </p:grpSpPr>
        <p:sp>
          <p:nvSpPr>
            <p:cNvPr id="20395" name="Google Shape;20395;p9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9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9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8" name="Google Shape;20398;p9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9" name="Google Shape;20399;p95"/>
          <p:cNvGrpSpPr/>
          <p:nvPr/>
        </p:nvGrpSpPr>
        <p:grpSpPr>
          <a:xfrm>
            <a:off x="7609368" y="2718512"/>
            <a:ext cx="264813" cy="353105"/>
            <a:chOff x="7609368" y="2893912"/>
            <a:chExt cx="264813" cy="353105"/>
          </a:xfrm>
        </p:grpSpPr>
        <p:sp>
          <p:nvSpPr>
            <p:cNvPr id="20400" name="Google Shape;20400;p9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9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9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9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9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9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6" name="Google Shape;20406;p95"/>
          <p:cNvGrpSpPr/>
          <p:nvPr/>
        </p:nvGrpSpPr>
        <p:grpSpPr>
          <a:xfrm>
            <a:off x="6248458" y="2694372"/>
            <a:ext cx="270864" cy="360645"/>
            <a:chOff x="6248458" y="2869772"/>
            <a:chExt cx="270864" cy="360645"/>
          </a:xfrm>
        </p:grpSpPr>
        <p:sp>
          <p:nvSpPr>
            <p:cNvPr id="20407" name="Google Shape;20407;p9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9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9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9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9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2" name="Google Shape;20412;p95"/>
          <p:cNvGrpSpPr/>
          <p:nvPr/>
        </p:nvGrpSpPr>
        <p:grpSpPr>
          <a:xfrm>
            <a:off x="3075928" y="2270398"/>
            <a:ext cx="363243" cy="300675"/>
            <a:chOff x="3075928" y="2445798"/>
            <a:chExt cx="363243" cy="300675"/>
          </a:xfrm>
        </p:grpSpPr>
        <p:sp>
          <p:nvSpPr>
            <p:cNvPr id="20413" name="Google Shape;20413;p9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9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9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9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7" name="Google Shape;20417;p9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9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9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9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9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9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9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4" name="Google Shape;20424;p95"/>
          <p:cNvGrpSpPr/>
          <p:nvPr/>
        </p:nvGrpSpPr>
        <p:grpSpPr>
          <a:xfrm>
            <a:off x="2633105" y="2256459"/>
            <a:ext cx="363243" cy="328585"/>
            <a:chOff x="2633105" y="2431859"/>
            <a:chExt cx="363243" cy="328585"/>
          </a:xfrm>
        </p:grpSpPr>
        <p:sp>
          <p:nvSpPr>
            <p:cNvPr id="20425" name="Google Shape;20425;p9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9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9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9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9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9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9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9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3" name="Google Shape;20433;p95"/>
          <p:cNvGrpSpPr/>
          <p:nvPr/>
        </p:nvGrpSpPr>
        <p:grpSpPr>
          <a:xfrm>
            <a:off x="2189142" y="2245910"/>
            <a:ext cx="365904" cy="350064"/>
            <a:chOff x="2189142" y="2421310"/>
            <a:chExt cx="365904" cy="350064"/>
          </a:xfrm>
        </p:grpSpPr>
        <p:sp>
          <p:nvSpPr>
            <p:cNvPr id="20434" name="Google Shape;20434;p9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9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9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9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9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9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9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9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9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43" name="Google Shape;20443;p95"/>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44" name="Google Shape;20444;p95"/>
          <p:cNvGrpSpPr/>
          <p:nvPr/>
        </p:nvGrpSpPr>
        <p:grpSpPr>
          <a:xfrm>
            <a:off x="3961923" y="2310917"/>
            <a:ext cx="364415" cy="220936"/>
            <a:chOff x="3961923" y="2486317"/>
            <a:chExt cx="364415" cy="220936"/>
          </a:xfrm>
        </p:grpSpPr>
        <p:sp>
          <p:nvSpPr>
            <p:cNvPr id="20445" name="Google Shape;20445;p9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9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9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9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49" name="Google Shape;20449;p95"/>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50" name="Google Shape;20450;p95"/>
          <p:cNvGrpSpPr/>
          <p:nvPr/>
        </p:nvGrpSpPr>
        <p:grpSpPr>
          <a:xfrm>
            <a:off x="1303876" y="2243977"/>
            <a:ext cx="363275" cy="354626"/>
            <a:chOff x="1303876" y="2419377"/>
            <a:chExt cx="363275" cy="354626"/>
          </a:xfrm>
        </p:grpSpPr>
        <p:sp>
          <p:nvSpPr>
            <p:cNvPr id="20451" name="Google Shape;20451;p9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9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9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9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9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9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7" name="Google Shape;20457;p9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9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9" name="Google Shape;20459;p95"/>
          <p:cNvGrpSpPr/>
          <p:nvPr/>
        </p:nvGrpSpPr>
        <p:grpSpPr>
          <a:xfrm>
            <a:off x="861053" y="2239510"/>
            <a:ext cx="362134" cy="363623"/>
            <a:chOff x="861053" y="2414910"/>
            <a:chExt cx="362134" cy="363623"/>
          </a:xfrm>
        </p:grpSpPr>
        <p:sp>
          <p:nvSpPr>
            <p:cNvPr id="20460" name="Google Shape;20460;p9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9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9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9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9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5" name="Google Shape;20465;p95"/>
          <p:cNvGrpSpPr/>
          <p:nvPr/>
        </p:nvGrpSpPr>
        <p:grpSpPr>
          <a:xfrm>
            <a:off x="7594288" y="2239859"/>
            <a:ext cx="279513" cy="355735"/>
            <a:chOff x="7594288" y="2415259"/>
            <a:chExt cx="279513" cy="355735"/>
          </a:xfrm>
        </p:grpSpPr>
        <p:sp>
          <p:nvSpPr>
            <p:cNvPr id="20466" name="Google Shape;20466;p9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9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9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9" name="Google Shape;20469;p9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9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9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2" name="Google Shape;20472;p95"/>
          <p:cNvGrpSpPr/>
          <p:nvPr/>
        </p:nvGrpSpPr>
        <p:grpSpPr>
          <a:xfrm>
            <a:off x="7145794" y="2240239"/>
            <a:ext cx="278784" cy="355735"/>
            <a:chOff x="7145794" y="2415639"/>
            <a:chExt cx="278784" cy="355735"/>
          </a:xfrm>
        </p:grpSpPr>
        <p:sp>
          <p:nvSpPr>
            <p:cNvPr id="20473" name="Google Shape;20473;p9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9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5" name="Google Shape;20475;p9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9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9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9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9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9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9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9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83" name="Google Shape;20483;p95"/>
          <p:cNvGrpSpPr/>
          <p:nvPr/>
        </p:nvGrpSpPr>
        <p:grpSpPr>
          <a:xfrm>
            <a:off x="6698441" y="2239130"/>
            <a:ext cx="277644" cy="357984"/>
            <a:chOff x="6698441" y="2414530"/>
            <a:chExt cx="277644" cy="357984"/>
          </a:xfrm>
        </p:grpSpPr>
        <p:sp>
          <p:nvSpPr>
            <p:cNvPr id="20484" name="Google Shape;20484;p9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9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9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9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9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9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0" name="Google Shape;20490;p95"/>
          <p:cNvGrpSpPr/>
          <p:nvPr/>
        </p:nvGrpSpPr>
        <p:grpSpPr>
          <a:xfrm>
            <a:off x="4897750" y="2240239"/>
            <a:ext cx="279513" cy="357255"/>
            <a:chOff x="4897750" y="2415639"/>
            <a:chExt cx="279513" cy="357255"/>
          </a:xfrm>
        </p:grpSpPr>
        <p:sp>
          <p:nvSpPr>
            <p:cNvPr id="20491" name="Google Shape;20491;p9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9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9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9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9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9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9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9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9" name="Google Shape;20499;p95"/>
          <p:cNvGrpSpPr/>
          <p:nvPr/>
        </p:nvGrpSpPr>
        <p:grpSpPr>
          <a:xfrm>
            <a:off x="5812066" y="2240619"/>
            <a:ext cx="264813" cy="353454"/>
            <a:chOff x="5812066" y="2416019"/>
            <a:chExt cx="264813" cy="353454"/>
          </a:xfrm>
        </p:grpSpPr>
        <p:sp>
          <p:nvSpPr>
            <p:cNvPr id="20500" name="Google Shape;20500;p9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9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9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9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9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9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9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7" name="Google Shape;20507;p95"/>
          <p:cNvGrpSpPr/>
          <p:nvPr/>
        </p:nvGrpSpPr>
        <p:grpSpPr>
          <a:xfrm>
            <a:off x="8054820" y="2240999"/>
            <a:ext cx="264433" cy="353454"/>
            <a:chOff x="8054820" y="2416399"/>
            <a:chExt cx="264433" cy="353454"/>
          </a:xfrm>
        </p:grpSpPr>
        <p:sp>
          <p:nvSpPr>
            <p:cNvPr id="20508" name="Google Shape;20508;p9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9" name="Google Shape;20509;p9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0" name="Google Shape;20510;p9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9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9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9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4" name="Google Shape;20514;p95"/>
          <p:cNvGrpSpPr/>
          <p:nvPr/>
        </p:nvGrpSpPr>
        <p:grpSpPr>
          <a:xfrm>
            <a:off x="5356413" y="2237990"/>
            <a:ext cx="271212" cy="361374"/>
            <a:chOff x="5356413" y="2413390"/>
            <a:chExt cx="271212" cy="361374"/>
          </a:xfrm>
        </p:grpSpPr>
        <p:sp>
          <p:nvSpPr>
            <p:cNvPr id="20515" name="Google Shape;20515;p9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9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9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9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9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0" name="Google Shape;20520;p95"/>
          <p:cNvGrpSpPr/>
          <p:nvPr/>
        </p:nvGrpSpPr>
        <p:grpSpPr>
          <a:xfrm>
            <a:off x="6255238" y="2236849"/>
            <a:ext cx="271244" cy="360994"/>
            <a:chOff x="6255238" y="2412249"/>
            <a:chExt cx="271244" cy="360994"/>
          </a:xfrm>
        </p:grpSpPr>
        <p:sp>
          <p:nvSpPr>
            <p:cNvPr id="20521" name="Google Shape;20521;p9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9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9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9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9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6" name="Google Shape;20526;p9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7" name="Google Shape;20527;p95"/>
          <p:cNvGrpSpPr/>
          <p:nvPr/>
        </p:nvGrpSpPr>
        <p:grpSpPr>
          <a:xfrm>
            <a:off x="2185372" y="1782399"/>
            <a:ext cx="366664" cy="366981"/>
            <a:chOff x="2185372" y="1957799"/>
            <a:chExt cx="366664" cy="366981"/>
          </a:xfrm>
        </p:grpSpPr>
        <p:sp>
          <p:nvSpPr>
            <p:cNvPr id="20528" name="Google Shape;20528;p9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9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0" name="Google Shape;20530;p9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9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9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9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9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9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6" name="Google Shape;20536;p95"/>
          <p:cNvGrpSpPr/>
          <p:nvPr/>
        </p:nvGrpSpPr>
        <p:grpSpPr>
          <a:xfrm>
            <a:off x="1737258" y="1812971"/>
            <a:ext cx="370814" cy="307359"/>
            <a:chOff x="1737258" y="1988371"/>
            <a:chExt cx="370814" cy="307359"/>
          </a:xfrm>
        </p:grpSpPr>
        <p:sp>
          <p:nvSpPr>
            <p:cNvPr id="20537" name="Google Shape;20537;p9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9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9" name="Google Shape;20539;p9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9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1" name="Google Shape;20541;p95"/>
          <p:cNvGrpSpPr/>
          <p:nvPr/>
        </p:nvGrpSpPr>
        <p:grpSpPr>
          <a:xfrm>
            <a:off x="848983" y="1814111"/>
            <a:ext cx="369294" cy="304350"/>
            <a:chOff x="848983" y="1989511"/>
            <a:chExt cx="369294" cy="304350"/>
          </a:xfrm>
        </p:grpSpPr>
        <p:sp>
          <p:nvSpPr>
            <p:cNvPr id="20542" name="Google Shape;20542;p9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9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9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9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9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7" name="Google Shape;20547;p95"/>
          <p:cNvGrpSpPr/>
          <p:nvPr/>
        </p:nvGrpSpPr>
        <p:grpSpPr>
          <a:xfrm>
            <a:off x="3074027" y="1808377"/>
            <a:ext cx="380604" cy="313854"/>
            <a:chOff x="3074027" y="1983777"/>
            <a:chExt cx="380604" cy="313854"/>
          </a:xfrm>
        </p:grpSpPr>
        <p:sp>
          <p:nvSpPr>
            <p:cNvPr id="20548" name="Google Shape;20548;p9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9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9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9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9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3" name="Google Shape;20553;p95"/>
          <p:cNvGrpSpPr/>
          <p:nvPr/>
        </p:nvGrpSpPr>
        <p:grpSpPr>
          <a:xfrm>
            <a:off x="3522521" y="1800457"/>
            <a:ext cx="367013" cy="331278"/>
            <a:chOff x="3522521" y="1975857"/>
            <a:chExt cx="367013" cy="331278"/>
          </a:xfrm>
        </p:grpSpPr>
        <p:sp>
          <p:nvSpPr>
            <p:cNvPr id="20554" name="Google Shape;20554;p9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9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9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9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9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9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9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1" name="Google Shape;20561;p95"/>
          <p:cNvGrpSpPr/>
          <p:nvPr/>
        </p:nvGrpSpPr>
        <p:grpSpPr>
          <a:xfrm>
            <a:off x="2630824" y="1801566"/>
            <a:ext cx="368185" cy="330454"/>
            <a:chOff x="2630824" y="1976966"/>
            <a:chExt cx="368185" cy="330454"/>
          </a:xfrm>
        </p:grpSpPr>
        <p:sp>
          <p:nvSpPr>
            <p:cNvPr id="20562" name="Google Shape;20562;p9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9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9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9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9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9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9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9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0" name="Google Shape;20570;p95"/>
          <p:cNvGrpSpPr/>
          <p:nvPr/>
        </p:nvGrpSpPr>
        <p:grpSpPr>
          <a:xfrm>
            <a:off x="1293706" y="1791016"/>
            <a:ext cx="369294" cy="350444"/>
            <a:chOff x="1293706" y="1966416"/>
            <a:chExt cx="369294" cy="350444"/>
          </a:xfrm>
        </p:grpSpPr>
        <p:sp>
          <p:nvSpPr>
            <p:cNvPr id="20571" name="Google Shape;20571;p9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9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9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9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9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9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9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9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9" name="Google Shape;20579;p95"/>
          <p:cNvGrpSpPr/>
          <p:nvPr/>
        </p:nvGrpSpPr>
        <p:grpSpPr>
          <a:xfrm>
            <a:off x="3967213" y="1800077"/>
            <a:ext cx="368185" cy="331816"/>
            <a:chOff x="3967213" y="1975477"/>
            <a:chExt cx="368185" cy="331816"/>
          </a:xfrm>
        </p:grpSpPr>
        <p:sp>
          <p:nvSpPr>
            <p:cNvPr id="20580" name="Google Shape;20580;p9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9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9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3" name="Google Shape;20583;p95"/>
          <p:cNvGrpSpPr/>
          <p:nvPr/>
        </p:nvGrpSpPr>
        <p:grpSpPr>
          <a:xfrm>
            <a:off x="8047661" y="1793646"/>
            <a:ext cx="279132" cy="356875"/>
            <a:chOff x="8047661" y="1969046"/>
            <a:chExt cx="279132" cy="356875"/>
          </a:xfrm>
        </p:grpSpPr>
        <p:sp>
          <p:nvSpPr>
            <p:cNvPr id="20584" name="Google Shape;20584;p9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9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9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9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8" name="Google Shape;20588;p95"/>
          <p:cNvGrpSpPr/>
          <p:nvPr/>
        </p:nvGrpSpPr>
        <p:grpSpPr>
          <a:xfrm>
            <a:off x="7596157" y="1792759"/>
            <a:ext cx="279544" cy="358142"/>
            <a:chOff x="7596157" y="1968159"/>
            <a:chExt cx="279544" cy="358142"/>
          </a:xfrm>
        </p:grpSpPr>
        <p:sp>
          <p:nvSpPr>
            <p:cNvPr id="20589" name="Google Shape;20589;p9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9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9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9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9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9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5" name="Google Shape;20595;p95"/>
          <p:cNvGrpSpPr/>
          <p:nvPr/>
        </p:nvGrpSpPr>
        <p:grpSpPr>
          <a:xfrm>
            <a:off x="7147315" y="1793646"/>
            <a:ext cx="279513" cy="357636"/>
            <a:chOff x="7147315" y="1969046"/>
            <a:chExt cx="279513" cy="357636"/>
          </a:xfrm>
        </p:grpSpPr>
        <p:sp>
          <p:nvSpPr>
            <p:cNvPr id="20596" name="Google Shape;20596;p9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9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8" name="Google Shape;20598;p9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9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9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9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9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3" name="Google Shape;20603;p95"/>
          <p:cNvGrpSpPr/>
          <p:nvPr/>
        </p:nvGrpSpPr>
        <p:grpSpPr>
          <a:xfrm>
            <a:off x="6697681" y="1792917"/>
            <a:ext cx="280305" cy="359093"/>
            <a:chOff x="6697681" y="1968317"/>
            <a:chExt cx="280305" cy="359093"/>
          </a:xfrm>
        </p:grpSpPr>
        <p:sp>
          <p:nvSpPr>
            <p:cNvPr id="20604" name="Google Shape;20604;p9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9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9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9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9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9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9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1" name="Google Shape;20611;p95"/>
          <p:cNvGrpSpPr/>
          <p:nvPr/>
        </p:nvGrpSpPr>
        <p:grpSpPr>
          <a:xfrm>
            <a:off x="6248839" y="1792537"/>
            <a:ext cx="280273" cy="358744"/>
            <a:chOff x="6248839" y="1967937"/>
            <a:chExt cx="280273" cy="358744"/>
          </a:xfrm>
        </p:grpSpPr>
        <p:sp>
          <p:nvSpPr>
            <p:cNvPr id="20612" name="Google Shape;20612;p9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9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9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9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9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9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8" name="Google Shape;20618;p95"/>
          <p:cNvGrpSpPr/>
          <p:nvPr/>
        </p:nvGrpSpPr>
        <p:grpSpPr>
          <a:xfrm>
            <a:off x="5801485" y="1793646"/>
            <a:ext cx="279164" cy="357794"/>
            <a:chOff x="5801485" y="1969046"/>
            <a:chExt cx="279164" cy="357794"/>
          </a:xfrm>
        </p:grpSpPr>
        <p:sp>
          <p:nvSpPr>
            <p:cNvPr id="20619" name="Google Shape;20619;p9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9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9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9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9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9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9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9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9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9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9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9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9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2" name="Google Shape;20632;p95"/>
          <p:cNvGrpSpPr/>
          <p:nvPr/>
        </p:nvGrpSpPr>
        <p:grpSpPr>
          <a:xfrm>
            <a:off x="5352643" y="1793646"/>
            <a:ext cx="278404" cy="358364"/>
            <a:chOff x="5352643" y="1969046"/>
            <a:chExt cx="278404" cy="358364"/>
          </a:xfrm>
        </p:grpSpPr>
        <p:sp>
          <p:nvSpPr>
            <p:cNvPr id="20633" name="Google Shape;20633;p9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9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5" name="Google Shape;20635;p9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9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7" name="Google Shape;20637;p95"/>
          <p:cNvGrpSpPr/>
          <p:nvPr/>
        </p:nvGrpSpPr>
        <p:grpSpPr>
          <a:xfrm>
            <a:off x="4897750" y="1792917"/>
            <a:ext cx="279132" cy="358364"/>
            <a:chOff x="4897750" y="1968317"/>
            <a:chExt cx="279132" cy="358364"/>
          </a:xfrm>
        </p:grpSpPr>
        <p:sp>
          <p:nvSpPr>
            <p:cNvPr id="20638" name="Google Shape;20638;p9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9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9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9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9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9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9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9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9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9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9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9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9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51" name="Google Shape;20651;p95"/>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52" name="Google Shape;20652;p95"/>
          <p:cNvGrpSpPr/>
          <p:nvPr/>
        </p:nvGrpSpPr>
        <p:grpSpPr>
          <a:xfrm>
            <a:off x="1767449" y="1337644"/>
            <a:ext cx="324403" cy="347783"/>
            <a:chOff x="1767449" y="1513044"/>
            <a:chExt cx="324403" cy="347783"/>
          </a:xfrm>
        </p:grpSpPr>
        <p:sp>
          <p:nvSpPr>
            <p:cNvPr id="20653" name="Google Shape;20653;p9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9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9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9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9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9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9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9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9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2" name="Google Shape;20662;p95"/>
          <p:cNvGrpSpPr/>
          <p:nvPr/>
        </p:nvGrpSpPr>
        <p:grpSpPr>
          <a:xfrm>
            <a:off x="4007193" y="1337327"/>
            <a:ext cx="320633" cy="348100"/>
            <a:chOff x="4007193" y="1512727"/>
            <a:chExt cx="320633" cy="348100"/>
          </a:xfrm>
        </p:grpSpPr>
        <p:sp>
          <p:nvSpPr>
            <p:cNvPr id="20663" name="Google Shape;20663;p9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9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9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9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9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8" name="Google Shape;20668;p95"/>
          <p:cNvGrpSpPr/>
          <p:nvPr/>
        </p:nvGrpSpPr>
        <p:grpSpPr>
          <a:xfrm>
            <a:off x="3530425" y="1333347"/>
            <a:ext cx="368175" cy="344594"/>
            <a:chOff x="3530425" y="1508747"/>
            <a:chExt cx="368175" cy="344594"/>
          </a:xfrm>
        </p:grpSpPr>
        <p:sp>
          <p:nvSpPr>
            <p:cNvPr id="20669" name="Google Shape;20669;p9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9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9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9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3" name="Google Shape;20673;p95"/>
          <p:cNvGrpSpPr/>
          <p:nvPr/>
        </p:nvGrpSpPr>
        <p:grpSpPr>
          <a:xfrm>
            <a:off x="3127598" y="1337834"/>
            <a:ext cx="289714" cy="347593"/>
            <a:chOff x="3127598" y="1513234"/>
            <a:chExt cx="289714" cy="347593"/>
          </a:xfrm>
        </p:grpSpPr>
        <p:sp>
          <p:nvSpPr>
            <p:cNvPr id="20674" name="Google Shape;20674;p9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9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9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9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9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9" name="Google Shape;20679;p95"/>
          <p:cNvGrpSpPr/>
          <p:nvPr/>
        </p:nvGrpSpPr>
        <p:grpSpPr>
          <a:xfrm>
            <a:off x="2662884" y="1337644"/>
            <a:ext cx="322914" cy="348543"/>
            <a:chOff x="2662884" y="1513044"/>
            <a:chExt cx="322914" cy="348543"/>
          </a:xfrm>
        </p:grpSpPr>
        <p:sp>
          <p:nvSpPr>
            <p:cNvPr id="20680" name="Google Shape;20680;p9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9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9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9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9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5" name="Google Shape;20685;p9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9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9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9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9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0" name="Google Shape;20690;p95"/>
          <p:cNvGrpSpPr/>
          <p:nvPr/>
        </p:nvGrpSpPr>
        <p:grpSpPr>
          <a:xfrm>
            <a:off x="2232511" y="1337359"/>
            <a:ext cx="299534" cy="348068"/>
            <a:chOff x="2232511" y="1512759"/>
            <a:chExt cx="299534" cy="348068"/>
          </a:xfrm>
        </p:grpSpPr>
        <p:sp>
          <p:nvSpPr>
            <p:cNvPr id="20691" name="Google Shape;20691;p9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2" name="Google Shape;20692;p9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3" name="Google Shape;20693;p9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9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9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9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9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9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9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9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9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2" name="Google Shape;20702;p95"/>
          <p:cNvGrpSpPr/>
          <p:nvPr/>
        </p:nvGrpSpPr>
        <p:grpSpPr>
          <a:xfrm>
            <a:off x="1331406" y="1337961"/>
            <a:ext cx="301784" cy="348607"/>
            <a:chOff x="1331406" y="1513361"/>
            <a:chExt cx="301784" cy="348607"/>
          </a:xfrm>
        </p:grpSpPr>
        <p:sp>
          <p:nvSpPr>
            <p:cNvPr id="20703" name="Google Shape;20703;p9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9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9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9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7" name="Google Shape;20707;p95"/>
          <p:cNvGrpSpPr/>
          <p:nvPr/>
        </p:nvGrpSpPr>
        <p:grpSpPr>
          <a:xfrm>
            <a:off x="7144274" y="1324814"/>
            <a:ext cx="282174" cy="355735"/>
            <a:chOff x="7144274" y="1500214"/>
            <a:chExt cx="282174" cy="355735"/>
          </a:xfrm>
        </p:grpSpPr>
        <p:sp>
          <p:nvSpPr>
            <p:cNvPr id="20708" name="Google Shape;20708;p9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9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9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9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9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9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4" name="Google Shape;20714;p95"/>
          <p:cNvGrpSpPr/>
          <p:nvPr/>
        </p:nvGrpSpPr>
        <p:grpSpPr>
          <a:xfrm>
            <a:off x="6685262" y="1324814"/>
            <a:ext cx="289682" cy="354594"/>
            <a:chOff x="6685262" y="1500214"/>
            <a:chExt cx="289682" cy="354594"/>
          </a:xfrm>
        </p:grpSpPr>
        <p:sp>
          <p:nvSpPr>
            <p:cNvPr id="20715" name="Google Shape;20715;p9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9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9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9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9" name="Google Shape;20719;p95"/>
          <p:cNvGrpSpPr/>
          <p:nvPr/>
        </p:nvGrpSpPr>
        <p:grpSpPr>
          <a:xfrm>
            <a:off x="6200938" y="1325194"/>
            <a:ext cx="322154" cy="355355"/>
            <a:chOff x="6200938" y="1500594"/>
            <a:chExt cx="322154" cy="355355"/>
          </a:xfrm>
        </p:grpSpPr>
        <p:sp>
          <p:nvSpPr>
            <p:cNvPr id="20720" name="Google Shape;20720;p9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9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9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9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9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5" name="Google Shape;20725;p95"/>
          <p:cNvGrpSpPr/>
          <p:nvPr/>
        </p:nvGrpSpPr>
        <p:grpSpPr>
          <a:xfrm>
            <a:off x="5289631" y="1324814"/>
            <a:ext cx="332355" cy="354974"/>
            <a:chOff x="5289631" y="1500214"/>
            <a:chExt cx="332355" cy="354974"/>
          </a:xfrm>
        </p:grpSpPr>
        <p:sp>
          <p:nvSpPr>
            <p:cNvPr id="20726" name="Google Shape;20726;p9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9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8" name="Google Shape;20728;p9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9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9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9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32" name="Google Shape;20732;p95"/>
          <p:cNvGrpSpPr/>
          <p:nvPr/>
        </p:nvGrpSpPr>
        <p:grpSpPr>
          <a:xfrm>
            <a:off x="5748295" y="1324433"/>
            <a:ext cx="323294" cy="356115"/>
            <a:chOff x="5748295" y="1499833"/>
            <a:chExt cx="323294" cy="356115"/>
          </a:xfrm>
        </p:grpSpPr>
        <p:sp>
          <p:nvSpPr>
            <p:cNvPr id="20733" name="Google Shape;20733;p9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9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9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9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9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9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9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0" name="Google Shape;20740;p95"/>
          <p:cNvGrpSpPr/>
          <p:nvPr/>
        </p:nvGrpSpPr>
        <p:grpSpPr>
          <a:xfrm>
            <a:off x="8047661" y="1325637"/>
            <a:ext cx="278404" cy="355260"/>
            <a:chOff x="8047661" y="1501037"/>
            <a:chExt cx="278404" cy="355260"/>
          </a:xfrm>
        </p:grpSpPr>
        <p:sp>
          <p:nvSpPr>
            <p:cNvPr id="20741" name="Google Shape;20741;p9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9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9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9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5" name="Google Shape;20745;p95"/>
          <p:cNvGrpSpPr/>
          <p:nvPr/>
        </p:nvGrpSpPr>
        <p:grpSpPr>
          <a:xfrm>
            <a:off x="4903389" y="1324814"/>
            <a:ext cx="267854" cy="355735"/>
            <a:chOff x="4903389" y="1500214"/>
            <a:chExt cx="267854" cy="355735"/>
          </a:xfrm>
        </p:grpSpPr>
        <p:sp>
          <p:nvSpPr>
            <p:cNvPr id="20746" name="Google Shape;20746;p9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9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9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9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9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1" name="Google Shape;20751;p95"/>
          <p:cNvGrpSpPr/>
          <p:nvPr/>
        </p:nvGrpSpPr>
        <p:grpSpPr>
          <a:xfrm>
            <a:off x="7613518" y="1325954"/>
            <a:ext cx="264433" cy="353074"/>
            <a:chOff x="7613518" y="1501354"/>
            <a:chExt cx="264433" cy="353074"/>
          </a:xfrm>
        </p:grpSpPr>
        <p:sp>
          <p:nvSpPr>
            <p:cNvPr id="20752" name="Google Shape;20752;p9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9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9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9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9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9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8" name="Google Shape;20758;p9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20759" name="Google Shape;20759;p9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93"/>
        <p:cNvGrpSpPr/>
        <p:nvPr/>
      </p:nvGrpSpPr>
      <p:grpSpPr>
        <a:xfrm>
          <a:off x="0" y="0"/>
          <a:ext cx="0" cy="0"/>
          <a:chOff x="0" y="0"/>
          <a:chExt cx="0" cy="0"/>
        </a:xfrm>
      </p:grpSpPr>
      <p:sp>
        <p:nvSpPr>
          <p:cNvPr id="7594" name="Google Shape;7594;p4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Contents of this template</a:t>
            </a:r>
            <a:endParaRPr/>
          </a:p>
        </p:txBody>
      </p:sp>
      <p:sp>
        <p:nvSpPr>
          <p:cNvPr id="7595" name="Google Shape;7595;p42"/>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Here’s what you’ll find in this </a:t>
            </a:r>
            <a:r>
              <a:rPr lang="en" b="1">
                <a:solidFill>
                  <a:schemeClr val="lt1"/>
                </a:solidFill>
                <a:uFill>
                  <a:noFill/>
                </a:uFill>
                <a:hlinkClick r:id="rId4">
                  <a:extLst>
                    <a:ext uri="{A12FA001-AC4F-418D-AE19-62706E023703}">
                      <ahyp:hlinkClr xmlns:ahyp="http://schemas.microsoft.com/office/drawing/2018/hyperlinkcolor" val="tx"/>
                    </a:ext>
                  </a:extLst>
                </a:hlinkClick>
              </a:rPr>
              <a:t>Slidesgo</a:t>
            </a:r>
            <a:r>
              <a:rPr lang="en">
                <a:solidFill>
                  <a:schemeClr val="lt1"/>
                </a:solidFill>
              </a:rPr>
              <a:t> template: </a:t>
            </a:r>
            <a:endParaRPr>
              <a:solidFill>
                <a:schemeClr val="lt1"/>
              </a:solidFill>
            </a:endParaRPr>
          </a:p>
          <a:p>
            <a:pPr marL="457200" lvl="0" indent="-304800" algn="l" rtl="0">
              <a:spcBef>
                <a:spcPts val="0"/>
              </a:spcBef>
              <a:spcAft>
                <a:spcPts val="0"/>
              </a:spcAft>
              <a:buClr>
                <a:schemeClr val="lt1"/>
              </a:buClr>
              <a:buSzPts val="1200"/>
              <a:buAutoNum type="arabicPeriod"/>
            </a:pPr>
            <a:r>
              <a:rPr lang="en">
                <a:solidFill>
                  <a:schemeClr val="lt1"/>
                </a:solidFill>
              </a:rPr>
              <a:t>A slide structure based on a business-plan presentation, which you can easily adapt to your needs. For more info on how to edit the template, please visit </a:t>
            </a:r>
            <a:r>
              <a:rPr lang="en" b="1">
                <a:solidFill>
                  <a:schemeClr val="lt1"/>
                </a:solidFill>
                <a:uFill>
                  <a:noFill/>
                </a:uFill>
                <a:hlinkClick r:id="rId5">
                  <a:extLst>
                    <a:ext uri="{A12FA001-AC4F-418D-AE19-62706E023703}">
                      <ahyp:hlinkClr xmlns:ahyp="http://schemas.microsoft.com/office/drawing/2018/hyperlinkcolor" val="tx"/>
                    </a:ext>
                  </a:extLst>
                </a:hlinkClick>
              </a:rPr>
              <a:t>our blog</a:t>
            </a:r>
            <a:r>
              <a:rPr lang="en">
                <a:solidFill>
                  <a:schemeClr val="lt1"/>
                </a:solidFill>
              </a:rPr>
              <a:t> or read our </a:t>
            </a:r>
            <a:r>
              <a:rPr lang="en" b="1">
                <a:solidFill>
                  <a:schemeClr val="lt1"/>
                </a:solidFill>
                <a:uFill>
                  <a:noFill/>
                </a:uFill>
                <a:hlinkClick r:id="rId6">
                  <a:extLst>
                    <a:ext uri="{A12FA001-AC4F-418D-AE19-62706E023703}">
                      <ahyp:hlinkClr xmlns:ahyp="http://schemas.microsoft.com/office/drawing/2018/hyperlinkcolor" val="tx"/>
                    </a:ext>
                  </a:extLst>
                </a:hlinkClick>
              </a:rPr>
              <a:t>FAQs</a:t>
            </a:r>
            <a:r>
              <a:rPr lang="en">
                <a:solidFill>
                  <a:schemeClr val="lt1"/>
                </a:solidFill>
              </a:rPr>
              <a:t>.</a:t>
            </a:r>
            <a:endParaRPr>
              <a:solidFill>
                <a:schemeClr val="lt1"/>
              </a:solidFill>
            </a:endParaRPr>
          </a:p>
          <a:p>
            <a:pPr marL="457200" lvl="0" indent="-304800" algn="l" rtl="0">
              <a:spcBef>
                <a:spcPts val="0"/>
              </a:spcBef>
              <a:spcAft>
                <a:spcPts val="0"/>
              </a:spcAft>
              <a:buClr>
                <a:schemeClr val="lt1"/>
              </a:buClr>
              <a:buSzPts val="1200"/>
              <a:buAutoNum type="arabicPeriod"/>
            </a:pPr>
            <a:r>
              <a:rPr lang="en">
                <a:solidFill>
                  <a:schemeClr val="lt1"/>
                </a:solidFill>
              </a:rPr>
              <a:t>An assortment of graphic resources that are suitable for use in the presentation can be found in the </a:t>
            </a:r>
            <a:r>
              <a:rPr lang="en" b="1">
                <a:solidFill>
                  <a:schemeClr val="hlink"/>
                </a:solidFill>
                <a:uFill>
                  <a:noFill/>
                </a:uFill>
                <a:hlinkClick r:id="rId7" action="ppaction://hlinksldjump"/>
              </a:rPr>
              <a:t>alternative resources slide</a:t>
            </a:r>
            <a:r>
              <a:rPr lang="en">
                <a:solidFill>
                  <a:schemeClr val="lt1"/>
                </a:solidFill>
              </a:rPr>
              <a:t>.</a:t>
            </a:r>
            <a:endParaRPr>
              <a:solidFill>
                <a:schemeClr val="lt1"/>
              </a:solidFill>
            </a:endParaRPr>
          </a:p>
          <a:p>
            <a:pPr marL="457200" lvl="0" indent="-304800" algn="l" rtl="0">
              <a:spcBef>
                <a:spcPts val="0"/>
              </a:spcBef>
              <a:spcAft>
                <a:spcPts val="0"/>
              </a:spcAft>
              <a:buClr>
                <a:schemeClr val="lt1"/>
              </a:buClr>
              <a:buSzPts val="1200"/>
              <a:buAutoNum type="arabicPeriod"/>
            </a:pPr>
            <a:r>
              <a:rPr lang="en">
                <a:solidFill>
                  <a:schemeClr val="lt1"/>
                </a:solidFill>
              </a:rPr>
              <a:t>A </a:t>
            </a:r>
            <a:r>
              <a:rPr lang="en" b="1">
                <a:solidFill>
                  <a:schemeClr val="hlink"/>
                </a:solidFill>
                <a:uFill>
                  <a:noFill/>
                </a:uFill>
                <a:hlinkClick r:id="rId8" action="ppaction://hlinksldjump"/>
              </a:rPr>
              <a:t>thanks slide</a:t>
            </a:r>
            <a:r>
              <a:rPr lang="en">
                <a:solidFill>
                  <a:schemeClr val="lt1"/>
                </a:solidFill>
              </a:rPr>
              <a:t>, which you must keep so that proper credits for our design are given.</a:t>
            </a:r>
            <a:endParaRPr>
              <a:solidFill>
                <a:schemeClr val="lt1"/>
              </a:solidFill>
            </a:endParaRPr>
          </a:p>
          <a:p>
            <a:pPr marL="457200" lvl="0" indent="-304800" algn="l" rtl="0">
              <a:spcBef>
                <a:spcPts val="0"/>
              </a:spcBef>
              <a:spcAft>
                <a:spcPts val="0"/>
              </a:spcAft>
              <a:buClr>
                <a:schemeClr val="lt1"/>
              </a:buClr>
              <a:buSzPts val="1200"/>
              <a:buAutoNum type="arabicPeriod"/>
            </a:pPr>
            <a:r>
              <a:rPr lang="en">
                <a:solidFill>
                  <a:schemeClr val="lt1"/>
                </a:solidFill>
              </a:rPr>
              <a:t>A </a:t>
            </a:r>
            <a:r>
              <a:rPr lang="en" b="1">
                <a:solidFill>
                  <a:schemeClr val="hlink"/>
                </a:solidFill>
                <a:uFill>
                  <a:noFill/>
                </a:uFill>
                <a:hlinkClick r:id="rId9" action="ppaction://hlinksldjump"/>
              </a:rPr>
              <a:t>resources slide</a:t>
            </a:r>
            <a:r>
              <a:rPr lang="en">
                <a:solidFill>
                  <a:schemeClr val="lt1"/>
                </a:solidFill>
              </a:rPr>
              <a:t>, where you’ll find links to all the elements used in the template.</a:t>
            </a:r>
            <a:endParaRPr>
              <a:solidFill>
                <a:schemeClr val="lt1"/>
              </a:solidFill>
            </a:endParaRPr>
          </a:p>
          <a:p>
            <a:pPr marL="457200" lvl="0" indent="-304800" algn="l" rtl="0">
              <a:spcBef>
                <a:spcPts val="0"/>
              </a:spcBef>
              <a:spcAft>
                <a:spcPts val="0"/>
              </a:spcAft>
              <a:buClr>
                <a:schemeClr val="lt1"/>
              </a:buClr>
              <a:buSzPts val="1200"/>
              <a:buAutoNum type="arabicPeriod"/>
            </a:pPr>
            <a:r>
              <a:rPr lang="en" b="1">
                <a:solidFill>
                  <a:schemeClr val="hlink"/>
                </a:solidFill>
                <a:uFill>
                  <a:noFill/>
                </a:uFill>
                <a:hlinkClick r:id="rId10" action="ppaction://hlinksldjump"/>
              </a:rPr>
              <a:t>Instructions for use</a:t>
            </a:r>
            <a:r>
              <a:rPr lang="en">
                <a:solidFill>
                  <a:schemeClr val="lt1"/>
                </a:solidFill>
              </a:rPr>
              <a:t>.</a:t>
            </a:r>
            <a:endParaRPr>
              <a:solidFill>
                <a:schemeClr val="lt1"/>
              </a:solidFill>
            </a:endParaRPr>
          </a:p>
          <a:p>
            <a:pPr marL="457200" lvl="0" indent="-304800" algn="l" rtl="0">
              <a:spcBef>
                <a:spcPts val="0"/>
              </a:spcBef>
              <a:spcAft>
                <a:spcPts val="0"/>
              </a:spcAft>
              <a:buClr>
                <a:schemeClr val="lt1"/>
              </a:buClr>
              <a:buSzPts val="1200"/>
              <a:buAutoNum type="arabicPeriod"/>
            </a:pPr>
            <a:r>
              <a:rPr lang="en">
                <a:solidFill>
                  <a:schemeClr val="lt1"/>
                </a:solidFill>
              </a:rPr>
              <a:t>Final slides with:</a:t>
            </a:r>
            <a:endParaRPr>
              <a:solidFill>
                <a:schemeClr val="lt1"/>
              </a:solidFill>
            </a:endParaRPr>
          </a:p>
          <a:p>
            <a:pPr marL="914400" lvl="0" indent="-304800" algn="l" rtl="0">
              <a:spcBef>
                <a:spcPts val="0"/>
              </a:spcBef>
              <a:spcAft>
                <a:spcPts val="0"/>
              </a:spcAft>
              <a:buClr>
                <a:schemeClr val="lt1"/>
              </a:buClr>
              <a:buSzPts val="1200"/>
              <a:buChar char="●"/>
            </a:pPr>
            <a:r>
              <a:rPr lang="en">
                <a:solidFill>
                  <a:schemeClr val="lt1"/>
                </a:solidFill>
              </a:rPr>
              <a:t>The</a:t>
            </a:r>
            <a:r>
              <a:rPr lang="en">
                <a:solidFill>
                  <a:schemeClr val="hlink"/>
                </a:solidFill>
                <a:uFill>
                  <a:noFill/>
                </a:uFill>
                <a:hlinkClick r:id="rId11" action="ppaction://hlinksldjump"/>
              </a:rPr>
              <a:t> </a:t>
            </a:r>
            <a:r>
              <a:rPr lang="en" b="1">
                <a:solidFill>
                  <a:schemeClr val="hlink"/>
                </a:solidFill>
                <a:uFill>
                  <a:noFill/>
                </a:uFill>
                <a:hlinkClick r:id="rId11" action="ppaction://hlinksldjump"/>
              </a:rPr>
              <a:t>fonts and colors</a:t>
            </a:r>
            <a:r>
              <a:rPr lang="en">
                <a:solidFill>
                  <a:schemeClr val="lt1"/>
                </a:solidFill>
              </a:rPr>
              <a:t> used in the template.</a:t>
            </a:r>
            <a:endParaRPr>
              <a:solidFill>
                <a:schemeClr val="lt1"/>
              </a:solidFill>
            </a:endParaRPr>
          </a:p>
          <a:p>
            <a:pPr marL="914400" lvl="0" indent="-304800" algn="l" rtl="0">
              <a:spcBef>
                <a:spcPts val="0"/>
              </a:spcBef>
              <a:spcAft>
                <a:spcPts val="0"/>
              </a:spcAft>
              <a:buClr>
                <a:schemeClr val="lt1"/>
              </a:buClr>
              <a:buSzPts val="1200"/>
              <a:buChar char="●"/>
            </a:pPr>
            <a:r>
              <a:rPr lang="en">
                <a:solidFill>
                  <a:schemeClr val="lt1"/>
                </a:solidFill>
              </a:rPr>
              <a:t>A </a:t>
            </a:r>
            <a:r>
              <a:rPr lang="en" b="1">
                <a:solidFill>
                  <a:schemeClr val="lt1"/>
                </a:solidFill>
              </a:rPr>
              <a:t>selection of </a:t>
            </a:r>
            <a:r>
              <a:rPr lang="en" b="1">
                <a:solidFill>
                  <a:schemeClr val="hlink"/>
                </a:solidFill>
                <a:uFill>
                  <a:noFill/>
                </a:uFill>
                <a:hlinkClick r:id="rId12" action="ppaction://hlinksldjump"/>
              </a:rPr>
              <a:t>illustrations</a:t>
            </a:r>
            <a:r>
              <a:rPr lang="en" b="1">
                <a:solidFill>
                  <a:schemeClr val="lt1"/>
                </a:solidFill>
              </a:rPr>
              <a:t>.</a:t>
            </a:r>
            <a:r>
              <a:rPr lang="en">
                <a:solidFill>
                  <a:schemeClr val="lt1"/>
                </a:solidFill>
              </a:rPr>
              <a:t> You can also customize and animate them as you wish with the online editor. Visit</a:t>
            </a:r>
            <a:r>
              <a:rPr lang="en" b="1">
                <a:solidFill>
                  <a:schemeClr val="lt1"/>
                </a:solidFill>
              </a:rPr>
              <a:t> </a:t>
            </a:r>
            <a:r>
              <a:rPr lang="en" b="1">
                <a:solidFill>
                  <a:schemeClr val="lt1"/>
                </a:solidFill>
                <a:uFill>
                  <a:noFill/>
                </a:uFill>
                <a:hlinkClick r:id="rId13">
                  <a:extLst>
                    <a:ext uri="{A12FA001-AC4F-418D-AE19-62706E023703}">
                      <ahyp:hlinkClr xmlns:ahyp="http://schemas.microsoft.com/office/drawing/2018/hyperlinkcolor" val="tx"/>
                    </a:ext>
                  </a:extLst>
                </a:hlinkClick>
              </a:rPr>
              <a:t>Storyset</a:t>
            </a:r>
            <a:r>
              <a:rPr lang="en">
                <a:solidFill>
                  <a:schemeClr val="lt1"/>
                </a:solidFill>
              </a:rPr>
              <a:t> to find more. </a:t>
            </a:r>
            <a:endParaRPr>
              <a:solidFill>
                <a:schemeClr val="lt1"/>
              </a:solidFill>
            </a:endParaRPr>
          </a:p>
          <a:p>
            <a:pPr marL="914400" lvl="0" indent="-304800" algn="l" rtl="0">
              <a:spcBef>
                <a:spcPts val="0"/>
              </a:spcBef>
              <a:spcAft>
                <a:spcPts val="0"/>
              </a:spcAft>
              <a:buClr>
                <a:schemeClr val="lt1"/>
              </a:buClr>
              <a:buSzPts val="1200"/>
              <a:buChar char="●"/>
            </a:pPr>
            <a:r>
              <a:rPr lang="en">
                <a:solidFill>
                  <a:schemeClr val="lt1"/>
                </a:solidFill>
              </a:rPr>
              <a:t>More</a:t>
            </a:r>
            <a:r>
              <a:rPr lang="en">
                <a:solidFill>
                  <a:schemeClr val="hlink"/>
                </a:solidFill>
                <a:uFill>
                  <a:noFill/>
                </a:uFill>
                <a:hlinkClick r:id="rId14" action="ppaction://hlinksldjump"/>
              </a:rPr>
              <a:t> </a:t>
            </a:r>
            <a:r>
              <a:rPr lang="en" b="1">
                <a:solidFill>
                  <a:schemeClr val="hlink"/>
                </a:solidFill>
                <a:uFill>
                  <a:noFill/>
                </a:uFill>
                <a:hlinkClick r:id="rId14" action="ppaction://hlinksldjump"/>
              </a:rPr>
              <a:t>infographic resources</a:t>
            </a:r>
            <a:r>
              <a:rPr lang="en">
                <a:solidFill>
                  <a:schemeClr val="lt1"/>
                </a:solidFill>
              </a:rPr>
              <a:t>, whose size and color can be edited. </a:t>
            </a:r>
            <a:endParaRPr>
              <a:solidFill>
                <a:schemeClr val="lt1"/>
              </a:solidFill>
            </a:endParaRPr>
          </a:p>
          <a:p>
            <a:pPr marL="914400" lvl="0" indent="-304800" algn="l" rtl="0">
              <a:spcBef>
                <a:spcPts val="0"/>
              </a:spcBef>
              <a:spcAft>
                <a:spcPts val="0"/>
              </a:spcAft>
              <a:buClr>
                <a:schemeClr val="lt1"/>
              </a:buClr>
              <a:buSzPts val="1200"/>
              <a:buChar char="●"/>
            </a:pPr>
            <a:r>
              <a:rPr lang="en">
                <a:solidFill>
                  <a:schemeClr val="lt1"/>
                </a:solidFill>
              </a:rPr>
              <a:t>Sets of </a:t>
            </a:r>
            <a:r>
              <a:rPr lang="en" b="1">
                <a:solidFill>
                  <a:schemeClr val="hlink"/>
                </a:solidFill>
                <a:uFill>
                  <a:noFill/>
                </a:uFill>
                <a:hlinkClick r:id="rId15" action="ppaction://hlinksldjump"/>
              </a:rPr>
              <a:t>customizable icons</a:t>
            </a:r>
            <a:r>
              <a:rPr lang="en">
                <a:solidFill>
                  <a:schemeClr val="lt1"/>
                </a:solidFill>
              </a:rPr>
              <a:t> of the following themes: general, business, avatar, creative process, education, help &amp; support, medical, nature, performing arts, SEO &amp; marketing, and teamwork.</a:t>
            </a:r>
            <a:endParaRPr>
              <a:solidFill>
                <a:schemeClr val="lt1"/>
              </a:solidFill>
            </a:endParaRPr>
          </a:p>
          <a:p>
            <a:pPr marL="0" lvl="0" indent="0" algn="l" rtl="0">
              <a:spcBef>
                <a:spcPts val="1600"/>
              </a:spcBef>
              <a:spcAft>
                <a:spcPts val="0"/>
              </a:spcAft>
              <a:buNone/>
            </a:pPr>
            <a:r>
              <a:rPr lang="en">
                <a:solidFill>
                  <a:schemeClr val="lt1"/>
                </a:solidFill>
              </a:rPr>
              <a:t>You can delete this slide when you’re done editing the presentation.</a:t>
            </a:r>
            <a:endParaRPr>
              <a:solidFill>
                <a:schemeClr val="lt1"/>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763"/>
        <p:cNvGrpSpPr/>
        <p:nvPr/>
      </p:nvGrpSpPr>
      <p:grpSpPr>
        <a:xfrm>
          <a:off x="0" y="0"/>
          <a:ext cx="0" cy="0"/>
          <a:chOff x="0" y="0"/>
          <a:chExt cx="0" cy="0"/>
        </a:xfrm>
      </p:grpSpPr>
      <p:grpSp>
        <p:nvGrpSpPr>
          <p:cNvPr id="20764" name="Google Shape;20764;p96"/>
          <p:cNvGrpSpPr/>
          <p:nvPr/>
        </p:nvGrpSpPr>
        <p:grpSpPr>
          <a:xfrm>
            <a:off x="1757085" y="1325225"/>
            <a:ext cx="371069" cy="359396"/>
            <a:chOff x="1757085" y="1500675"/>
            <a:chExt cx="371069" cy="359396"/>
          </a:xfrm>
        </p:grpSpPr>
        <p:sp>
          <p:nvSpPr>
            <p:cNvPr id="20765" name="Google Shape;20765;p9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9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9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9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9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0" name="Google Shape;20770;p9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9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9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9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9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9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9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9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9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9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9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9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9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9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9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9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9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9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9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9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9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9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9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9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4" name="Google Shape;20794;p96"/>
          <p:cNvGrpSpPr/>
          <p:nvPr/>
        </p:nvGrpSpPr>
        <p:grpSpPr>
          <a:xfrm>
            <a:off x="2774209" y="1779241"/>
            <a:ext cx="116693" cy="374186"/>
            <a:chOff x="2774209" y="1954691"/>
            <a:chExt cx="116693" cy="374186"/>
          </a:xfrm>
        </p:grpSpPr>
        <p:sp>
          <p:nvSpPr>
            <p:cNvPr id="20795" name="Google Shape;20795;p9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9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7" name="Google Shape;20797;p96"/>
          <p:cNvGrpSpPr/>
          <p:nvPr/>
        </p:nvGrpSpPr>
        <p:grpSpPr>
          <a:xfrm>
            <a:off x="4017435" y="1324462"/>
            <a:ext cx="315092" cy="359397"/>
            <a:chOff x="4017435" y="1499912"/>
            <a:chExt cx="315092" cy="359397"/>
          </a:xfrm>
        </p:grpSpPr>
        <p:sp>
          <p:nvSpPr>
            <p:cNvPr id="20798" name="Google Shape;20798;p9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9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0" name="Google Shape;20800;p96"/>
          <p:cNvGrpSpPr/>
          <p:nvPr/>
        </p:nvGrpSpPr>
        <p:grpSpPr>
          <a:xfrm>
            <a:off x="3963652" y="1824309"/>
            <a:ext cx="374154" cy="284050"/>
            <a:chOff x="3963652" y="1999759"/>
            <a:chExt cx="374154" cy="284050"/>
          </a:xfrm>
        </p:grpSpPr>
        <p:sp>
          <p:nvSpPr>
            <p:cNvPr id="20801" name="Google Shape;20801;p9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9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9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4" name="Google Shape;20804;p96"/>
          <p:cNvGrpSpPr/>
          <p:nvPr/>
        </p:nvGrpSpPr>
        <p:grpSpPr>
          <a:xfrm>
            <a:off x="1777536" y="1839416"/>
            <a:ext cx="376444" cy="253772"/>
            <a:chOff x="1777536" y="2014866"/>
            <a:chExt cx="376444" cy="253772"/>
          </a:xfrm>
        </p:grpSpPr>
        <p:sp>
          <p:nvSpPr>
            <p:cNvPr id="20805" name="Google Shape;20805;p9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9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9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9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9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0" name="Google Shape;20810;p96"/>
          <p:cNvGrpSpPr/>
          <p:nvPr/>
        </p:nvGrpSpPr>
        <p:grpSpPr>
          <a:xfrm>
            <a:off x="1309875" y="1881876"/>
            <a:ext cx="374154" cy="169680"/>
            <a:chOff x="1309875" y="2057326"/>
            <a:chExt cx="374154" cy="169680"/>
          </a:xfrm>
        </p:grpSpPr>
        <p:sp>
          <p:nvSpPr>
            <p:cNvPr id="20811" name="Google Shape;20811;p9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9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9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9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9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9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9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9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9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9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9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22" name="Google Shape;20822;p96"/>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23" name="Google Shape;20823;p96"/>
          <p:cNvGrpSpPr/>
          <p:nvPr/>
        </p:nvGrpSpPr>
        <p:grpSpPr>
          <a:xfrm>
            <a:off x="2347450" y="1779114"/>
            <a:ext cx="113639" cy="373168"/>
            <a:chOff x="2347450" y="1954564"/>
            <a:chExt cx="113639" cy="373168"/>
          </a:xfrm>
        </p:grpSpPr>
        <p:sp>
          <p:nvSpPr>
            <p:cNvPr id="20824" name="Google Shape;20824;p9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9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26" name="Google Shape;20826;p96"/>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27" name="Google Shape;20827;p96"/>
          <p:cNvGrpSpPr/>
          <p:nvPr/>
        </p:nvGrpSpPr>
        <p:grpSpPr>
          <a:xfrm>
            <a:off x="3110102" y="1324430"/>
            <a:ext cx="330613" cy="358379"/>
            <a:chOff x="3110102" y="1499880"/>
            <a:chExt cx="330613" cy="358379"/>
          </a:xfrm>
        </p:grpSpPr>
        <p:sp>
          <p:nvSpPr>
            <p:cNvPr id="20828" name="Google Shape;20828;p9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9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9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9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9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9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9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35" name="Google Shape;20835;p96"/>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36" name="Google Shape;20836;p96"/>
          <p:cNvGrpSpPr/>
          <p:nvPr/>
        </p:nvGrpSpPr>
        <p:grpSpPr>
          <a:xfrm>
            <a:off x="3485575" y="1824309"/>
            <a:ext cx="373772" cy="284050"/>
            <a:chOff x="3531200" y="1999759"/>
            <a:chExt cx="373772" cy="284050"/>
          </a:xfrm>
        </p:grpSpPr>
        <p:sp>
          <p:nvSpPr>
            <p:cNvPr id="20837" name="Google Shape;20837;p9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9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9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9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1" name="Google Shape;20841;p96"/>
          <p:cNvGrpSpPr/>
          <p:nvPr/>
        </p:nvGrpSpPr>
        <p:grpSpPr>
          <a:xfrm>
            <a:off x="2667058" y="1324843"/>
            <a:ext cx="330231" cy="359015"/>
            <a:chOff x="2667058" y="1500293"/>
            <a:chExt cx="330231" cy="359015"/>
          </a:xfrm>
        </p:grpSpPr>
        <p:sp>
          <p:nvSpPr>
            <p:cNvPr id="20842" name="Google Shape;20842;p9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9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9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9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9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9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8" name="Google Shape;20848;p9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9" name="Google Shape;20849;p9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9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9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9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9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9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9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9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9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9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9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0" name="Google Shape;20860;p96"/>
          <p:cNvGrpSpPr/>
          <p:nvPr/>
        </p:nvGrpSpPr>
        <p:grpSpPr>
          <a:xfrm>
            <a:off x="3567553" y="1324462"/>
            <a:ext cx="320022" cy="359778"/>
            <a:chOff x="3567553" y="1499912"/>
            <a:chExt cx="320022" cy="359778"/>
          </a:xfrm>
        </p:grpSpPr>
        <p:sp>
          <p:nvSpPr>
            <p:cNvPr id="20861" name="Google Shape;20861;p9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9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9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9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9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9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7" name="Google Shape;20867;p96"/>
          <p:cNvGrpSpPr/>
          <p:nvPr/>
        </p:nvGrpSpPr>
        <p:grpSpPr>
          <a:xfrm>
            <a:off x="1309875" y="1324462"/>
            <a:ext cx="359015" cy="358633"/>
            <a:chOff x="1309875" y="1499912"/>
            <a:chExt cx="359015" cy="358633"/>
          </a:xfrm>
        </p:grpSpPr>
        <p:sp>
          <p:nvSpPr>
            <p:cNvPr id="20868" name="Google Shape;20868;p9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9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9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9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9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9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9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9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9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7" name="Google Shape;20877;p96"/>
          <p:cNvGrpSpPr/>
          <p:nvPr/>
        </p:nvGrpSpPr>
        <p:grpSpPr>
          <a:xfrm>
            <a:off x="2219466" y="1324843"/>
            <a:ext cx="330613" cy="359015"/>
            <a:chOff x="2219466" y="1500293"/>
            <a:chExt cx="330613" cy="359015"/>
          </a:xfrm>
        </p:grpSpPr>
        <p:sp>
          <p:nvSpPr>
            <p:cNvPr id="20878" name="Google Shape;20878;p9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9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0" name="Google Shape;20880;p96"/>
          <p:cNvGrpSpPr/>
          <p:nvPr/>
        </p:nvGrpSpPr>
        <p:grpSpPr>
          <a:xfrm>
            <a:off x="5343544" y="1333908"/>
            <a:ext cx="244676" cy="351095"/>
            <a:chOff x="5343544" y="1509358"/>
            <a:chExt cx="244676" cy="351095"/>
          </a:xfrm>
        </p:grpSpPr>
        <p:sp>
          <p:nvSpPr>
            <p:cNvPr id="20881" name="Google Shape;20881;p9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9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9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4" name="Google Shape;20884;p96"/>
          <p:cNvGrpSpPr/>
          <p:nvPr/>
        </p:nvGrpSpPr>
        <p:grpSpPr>
          <a:xfrm>
            <a:off x="4882340" y="1333908"/>
            <a:ext cx="246171" cy="351095"/>
            <a:chOff x="4882340" y="1509358"/>
            <a:chExt cx="246171" cy="351095"/>
          </a:xfrm>
        </p:grpSpPr>
        <p:sp>
          <p:nvSpPr>
            <p:cNvPr id="20885" name="Google Shape;20885;p9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9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9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9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9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0" name="Google Shape;20890;p96"/>
          <p:cNvGrpSpPr/>
          <p:nvPr/>
        </p:nvGrpSpPr>
        <p:grpSpPr>
          <a:xfrm>
            <a:off x="6273204" y="1333558"/>
            <a:ext cx="236343" cy="351445"/>
            <a:chOff x="6273204" y="1509008"/>
            <a:chExt cx="236343" cy="351445"/>
          </a:xfrm>
        </p:grpSpPr>
        <p:sp>
          <p:nvSpPr>
            <p:cNvPr id="20891" name="Google Shape;20891;p9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9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3" name="Google Shape;20893;p96"/>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94" name="Google Shape;20894;p96"/>
          <p:cNvGrpSpPr/>
          <p:nvPr/>
        </p:nvGrpSpPr>
        <p:grpSpPr>
          <a:xfrm>
            <a:off x="7219530" y="1332794"/>
            <a:ext cx="191625" cy="352209"/>
            <a:chOff x="7219530" y="1508244"/>
            <a:chExt cx="191625" cy="352209"/>
          </a:xfrm>
        </p:grpSpPr>
        <p:sp>
          <p:nvSpPr>
            <p:cNvPr id="20895" name="Google Shape;20895;p9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9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7" name="Google Shape;20897;p96"/>
          <p:cNvGrpSpPr/>
          <p:nvPr/>
        </p:nvGrpSpPr>
        <p:grpSpPr>
          <a:xfrm>
            <a:off x="7699309" y="1333176"/>
            <a:ext cx="154922" cy="351827"/>
            <a:chOff x="7699309" y="1508626"/>
            <a:chExt cx="154922" cy="351827"/>
          </a:xfrm>
        </p:grpSpPr>
        <p:sp>
          <p:nvSpPr>
            <p:cNvPr id="20898" name="Google Shape;20898;p9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9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9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9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9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9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9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5" name="Google Shape;20905;p96"/>
          <p:cNvGrpSpPr/>
          <p:nvPr/>
        </p:nvGrpSpPr>
        <p:grpSpPr>
          <a:xfrm>
            <a:off x="8161690" y="1333558"/>
            <a:ext cx="153396" cy="351064"/>
            <a:chOff x="8161690" y="1509008"/>
            <a:chExt cx="153396" cy="351064"/>
          </a:xfrm>
        </p:grpSpPr>
        <p:sp>
          <p:nvSpPr>
            <p:cNvPr id="20906" name="Google Shape;20906;p9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9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9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9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10" name="Google Shape;20910;p96"/>
          <p:cNvGrpSpPr/>
          <p:nvPr/>
        </p:nvGrpSpPr>
        <p:grpSpPr>
          <a:xfrm>
            <a:off x="6746940" y="1333431"/>
            <a:ext cx="213221" cy="352304"/>
            <a:chOff x="6746940" y="1508881"/>
            <a:chExt cx="213221" cy="352304"/>
          </a:xfrm>
        </p:grpSpPr>
        <p:sp>
          <p:nvSpPr>
            <p:cNvPr id="20911" name="Google Shape;20911;p9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9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9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9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15" name="Google Shape;20915;p96"/>
          <p:cNvGrpSpPr/>
          <p:nvPr/>
        </p:nvGrpSpPr>
        <p:grpSpPr>
          <a:xfrm>
            <a:off x="5770336" y="1832165"/>
            <a:ext cx="350682" cy="292097"/>
            <a:chOff x="5770336" y="2007615"/>
            <a:chExt cx="350682" cy="292097"/>
          </a:xfrm>
        </p:grpSpPr>
        <p:sp>
          <p:nvSpPr>
            <p:cNvPr id="20916" name="Google Shape;20916;p9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9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9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9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0" name="Google Shape;20920;p96"/>
          <p:cNvGrpSpPr/>
          <p:nvPr/>
        </p:nvGrpSpPr>
        <p:grpSpPr>
          <a:xfrm>
            <a:off x="5326878" y="1804908"/>
            <a:ext cx="350332" cy="346229"/>
            <a:chOff x="5326878" y="1980358"/>
            <a:chExt cx="350332" cy="346229"/>
          </a:xfrm>
        </p:grpSpPr>
        <p:sp>
          <p:nvSpPr>
            <p:cNvPr id="20921" name="Google Shape;20921;p9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2" name="Google Shape;20922;p9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9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9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25" name="Google Shape;20925;p96"/>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26" name="Google Shape;20926;p96"/>
          <p:cNvGrpSpPr/>
          <p:nvPr/>
        </p:nvGrpSpPr>
        <p:grpSpPr>
          <a:xfrm>
            <a:off x="4883835" y="1817121"/>
            <a:ext cx="350300" cy="323043"/>
            <a:chOff x="4883835" y="1992571"/>
            <a:chExt cx="350300" cy="323043"/>
          </a:xfrm>
        </p:grpSpPr>
        <p:sp>
          <p:nvSpPr>
            <p:cNvPr id="20927" name="Google Shape;20927;p9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9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9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0" name="Google Shape;20930;p9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9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9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3" name="Google Shape;20933;p96"/>
          <p:cNvGrpSpPr/>
          <p:nvPr/>
        </p:nvGrpSpPr>
        <p:grpSpPr>
          <a:xfrm>
            <a:off x="7548967" y="1803477"/>
            <a:ext cx="333285" cy="349950"/>
            <a:chOff x="7548967" y="1978927"/>
            <a:chExt cx="333285" cy="349950"/>
          </a:xfrm>
        </p:grpSpPr>
        <p:sp>
          <p:nvSpPr>
            <p:cNvPr id="20934" name="Google Shape;20934;p9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9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9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9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9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9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9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1" name="Google Shape;20941;p96"/>
          <p:cNvGrpSpPr/>
          <p:nvPr/>
        </p:nvGrpSpPr>
        <p:grpSpPr>
          <a:xfrm>
            <a:off x="6214142" y="1803477"/>
            <a:ext cx="346515" cy="350300"/>
            <a:chOff x="6214142" y="1978927"/>
            <a:chExt cx="346515" cy="350300"/>
          </a:xfrm>
        </p:grpSpPr>
        <p:sp>
          <p:nvSpPr>
            <p:cNvPr id="20942" name="Google Shape;20942;p9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9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4" name="Google Shape;20944;p96"/>
          <p:cNvGrpSpPr/>
          <p:nvPr/>
        </p:nvGrpSpPr>
        <p:grpSpPr>
          <a:xfrm>
            <a:off x="7105923" y="1803095"/>
            <a:ext cx="333285" cy="350682"/>
            <a:chOff x="7105923" y="1978545"/>
            <a:chExt cx="333285" cy="350682"/>
          </a:xfrm>
        </p:grpSpPr>
        <p:sp>
          <p:nvSpPr>
            <p:cNvPr id="20945" name="Google Shape;20945;p9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9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9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9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9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0" name="Google Shape;20950;p9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9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52" name="Google Shape;20952;p96"/>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96"/>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54" name="Google Shape;20954;p96"/>
          <p:cNvGrpSpPr/>
          <p:nvPr/>
        </p:nvGrpSpPr>
        <p:grpSpPr>
          <a:xfrm>
            <a:off x="3616406" y="2246902"/>
            <a:ext cx="203393" cy="351827"/>
            <a:chOff x="3616406" y="2422352"/>
            <a:chExt cx="203393" cy="351827"/>
          </a:xfrm>
        </p:grpSpPr>
        <p:sp>
          <p:nvSpPr>
            <p:cNvPr id="20955" name="Google Shape;20955;p9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9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7" name="Google Shape;20957;p96"/>
          <p:cNvGrpSpPr/>
          <p:nvPr/>
        </p:nvGrpSpPr>
        <p:grpSpPr>
          <a:xfrm>
            <a:off x="878187" y="2246520"/>
            <a:ext cx="272696" cy="351827"/>
            <a:chOff x="913012" y="2421970"/>
            <a:chExt cx="272696" cy="351827"/>
          </a:xfrm>
        </p:grpSpPr>
        <p:sp>
          <p:nvSpPr>
            <p:cNvPr id="20958" name="Google Shape;20958;p9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9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9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1" name="Google Shape;20961;p9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2" name="Google Shape;20962;p96"/>
          <p:cNvGrpSpPr/>
          <p:nvPr/>
        </p:nvGrpSpPr>
        <p:grpSpPr>
          <a:xfrm>
            <a:off x="2274743" y="2246902"/>
            <a:ext cx="255649" cy="351445"/>
            <a:chOff x="2274743" y="2422352"/>
            <a:chExt cx="255649" cy="351445"/>
          </a:xfrm>
        </p:grpSpPr>
        <p:sp>
          <p:nvSpPr>
            <p:cNvPr id="20963" name="Google Shape;20963;p9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9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9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6" name="Google Shape;20966;p96"/>
          <p:cNvGrpSpPr/>
          <p:nvPr/>
        </p:nvGrpSpPr>
        <p:grpSpPr>
          <a:xfrm>
            <a:off x="2708723" y="2245789"/>
            <a:ext cx="246552" cy="352558"/>
            <a:chOff x="2708723" y="2421239"/>
            <a:chExt cx="246552" cy="352558"/>
          </a:xfrm>
        </p:grpSpPr>
        <p:sp>
          <p:nvSpPr>
            <p:cNvPr id="20967" name="Google Shape;20967;p9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9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9" name="Google Shape;20969;p96"/>
          <p:cNvGrpSpPr/>
          <p:nvPr/>
        </p:nvGrpSpPr>
        <p:grpSpPr>
          <a:xfrm>
            <a:off x="1835485" y="2246902"/>
            <a:ext cx="259433" cy="350714"/>
            <a:chOff x="1835485" y="2422352"/>
            <a:chExt cx="259433" cy="350714"/>
          </a:xfrm>
        </p:grpSpPr>
        <p:sp>
          <p:nvSpPr>
            <p:cNvPr id="20970" name="Google Shape;20970;p9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1" name="Google Shape;20971;p9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9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9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4" name="Google Shape;20974;p9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5" name="Google Shape;20975;p9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6" name="Google Shape;20976;p9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7" name="Google Shape;20977;p96"/>
          <p:cNvGrpSpPr/>
          <p:nvPr/>
        </p:nvGrpSpPr>
        <p:grpSpPr>
          <a:xfrm>
            <a:off x="3150240" y="2246902"/>
            <a:ext cx="212489" cy="351445"/>
            <a:chOff x="3150240" y="2422352"/>
            <a:chExt cx="212489" cy="351445"/>
          </a:xfrm>
        </p:grpSpPr>
        <p:sp>
          <p:nvSpPr>
            <p:cNvPr id="20978" name="Google Shape;20978;p9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9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0" name="Google Shape;20980;p96"/>
          <p:cNvGrpSpPr/>
          <p:nvPr/>
        </p:nvGrpSpPr>
        <p:grpSpPr>
          <a:xfrm>
            <a:off x="1367060" y="2246679"/>
            <a:ext cx="269261" cy="352050"/>
            <a:chOff x="1367060" y="2422129"/>
            <a:chExt cx="269261" cy="352050"/>
          </a:xfrm>
        </p:grpSpPr>
        <p:sp>
          <p:nvSpPr>
            <p:cNvPr id="20981" name="Google Shape;20981;p9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9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9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4" name="Google Shape;20984;p9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9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9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9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9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9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0" name="Google Shape;20990;p9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1" name="Google Shape;20991;p9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9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9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9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95" name="Google Shape;20995;p96"/>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96" name="Google Shape;20996;p96"/>
          <p:cNvGrpSpPr/>
          <p:nvPr/>
        </p:nvGrpSpPr>
        <p:grpSpPr>
          <a:xfrm>
            <a:off x="4882690" y="2249955"/>
            <a:ext cx="274573" cy="350682"/>
            <a:chOff x="4882690" y="2425405"/>
            <a:chExt cx="274573" cy="350682"/>
          </a:xfrm>
        </p:grpSpPr>
        <p:sp>
          <p:nvSpPr>
            <p:cNvPr id="20997" name="Google Shape;20997;p9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9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9" name="Google Shape;20999;p96"/>
          <p:cNvGrpSpPr/>
          <p:nvPr/>
        </p:nvGrpSpPr>
        <p:grpSpPr>
          <a:xfrm>
            <a:off x="6627639" y="2268434"/>
            <a:ext cx="355993" cy="313247"/>
            <a:chOff x="6627639" y="2443884"/>
            <a:chExt cx="355993" cy="313247"/>
          </a:xfrm>
        </p:grpSpPr>
        <p:sp>
          <p:nvSpPr>
            <p:cNvPr id="21000" name="Google Shape;21000;p9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1" name="Google Shape;21001;p9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9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3" name="Google Shape;21003;p96"/>
          <p:cNvGrpSpPr/>
          <p:nvPr/>
        </p:nvGrpSpPr>
        <p:grpSpPr>
          <a:xfrm>
            <a:off x="6183451" y="2286690"/>
            <a:ext cx="351445" cy="277976"/>
            <a:chOff x="6183451" y="2462140"/>
            <a:chExt cx="351445" cy="277976"/>
          </a:xfrm>
        </p:grpSpPr>
        <p:sp>
          <p:nvSpPr>
            <p:cNvPr id="21004" name="Google Shape;21004;p9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9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9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9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9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9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9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1" name="Google Shape;21011;p96"/>
          <p:cNvGrpSpPr/>
          <p:nvPr/>
        </p:nvGrpSpPr>
        <p:grpSpPr>
          <a:xfrm>
            <a:off x="5735477" y="2254408"/>
            <a:ext cx="353354" cy="341299"/>
            <a:chOff x="5735477" y="2429858"/>
            <a:chExt cx="353354" cy="341299"/>
          </a:xfrm>
        </p:grpSpPr>
        <p:sp>
          <p:nvSpPr>
            <p:cNvPr id="21012" name="Google Shape;21012;p9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3" name="Google Shape;21013;p9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9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9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9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9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8" name="Google Shape;21018;p96"/>
          <p:cNvGrpSpPr/>
          <p:nvPr/>
        </p:nvGrpSpPr>
        <p:grpSpPr>
          <a:xfrm>
            <a:off x="5243735" y="2271523"/>
            <a:ext cx="405255" cy="275499"/>
            <a:chOff x="5283337" y="2478774"/>
            <a:chExt cx="358633" cy="243913"/>
          </a:xfrm>
        </p:grpSpPr>
        <p:sp>
          <p:nvSpPr>
            <p:cNvPr id="21019" name="Google Shape;21019;p9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9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9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9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9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4" name="Google Shape;21024;p9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5" name="Google Shape;21025;p9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9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9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9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9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9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9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9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3" name="Google Shape;21033;p9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9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9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6" name="Google Shape;21036;p96"/>
          <p:cNvGrpSpPr/>
          <p:nvPr/>
        </p:nvGrpSpPr>
        <p:grpSpPr>
          <a:xfrm>
            <a:off x="7964753" y="2295373"/>
            <a:ext cx="362068" cy="258670"/>
            <a:chOff x="7964753" y="2470823"/>
            <a:chExt cx="362068" cy="258670"/>
          </a:xfrm>
        </p:grpSpPr>
        <p:sp>
          <p:nvSpPr>
            <p:cNvPr id="21037" name="Google Shape;21037;p9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8" name="Google Shape;21038;p9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9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9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1" name="Google Shape;21041;p9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9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9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9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9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6" name="Google Shape;21046;p96"/>
          <p:cNvGrpSpPr/>
          <p:nvPr/>
        </p:nvGrpSpPr>
        <p:grpSpPr>
          <a:xfrm>
            <a:off x="7524349" y="2280997"/>
            <a:ext cx="350332" cy="288948"/>
            <a:chOff x="7524349" y="2456447"/>
            <a:chExt cx="350332" cy="288948"/>
          </a:xfrm>
        </p:grpSpPr>
        <p:sp>
          <p:nvSpPr>
            <p:cNvPr id="21047" name="Google Shape;21047;p9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9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9" name="Google Shape;21049;p9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0" name="Google Shape;21050;p9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9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2" name="Google Shape;21052;p96"/>
          <p:cNvGrpSpPr/>
          <p:nvPr/>
        </p:nvGrpSpPr>
        <p:grpSpPr>
          <a:xfrm>
            <a:off x="3972749" y="2718761"/>
            <a:ext cx="355230" cy="356725"/>
            <a:chOff x="3972749" y="2894211"/>
            <a:chExt cx="355230" cy="356725"/>
          </a:xfrm>
        </p:grpSpPr>
        <p:sp>
          <p:nvSpPr>
            <p:cNvPr id="21053" name="Google Shape;21053;p9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9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9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9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9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8" name="Google Shape;21058;p96"/>
          <p:cNvGrpSpPr/>
          <p:nvPr/>
        </p:nvGrpSpPr>
        <p:grpSpPr>
          <a:xfrm>
            <a:off x="3527797" y="2743346"/>
            <a:ext cx="355993" cy="307904"/>
            <a:chOff x="3527797" y="2918796"/>
            <a:chExt cx="355993" cy="307904"/>
          </a:xfrm>
        </p:grpSpPr>
        <p:sp>
          <p:nvSpPr>
            <p:cNvPr id="21059" name="Google Shape;21059;p9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9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9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9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3" name="Google Shape;21063;p9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4" name="Google Shape;21064;p9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9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9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9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9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9" name="Google Shape;21069;p96"/>
          <p:cNvGrpSpPr/>
          <p:nvPr/>
        </p:nvGrpSpPr>
        <p:grpSpPr>
          <a:xfrm>
            <a:off x="3082845" y="2745509"/>
            <a:ext cx="356375" cy="302338"/>
            <a:chOff x="3082845" y="2920959"/>
            <a:chExt cx="356375" cy="302338"/>
          </a:xfrm>
        </p:grpSpPr>
        <p:sp>
          <p:nvSpPr>
            <p:cNvPr id="21070" name="Google Shape;21070;p9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9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2" name="Google Shape;21072;p96"/>
          <p:cNvGrpSpPr/>
          <p:nvPr/>
        </p:nvGrpSpPr>
        <p:grpSpPr>
          <a:xfrm>
            <a:off x="2639038" y="2719492"/>
            <a:ext cx="355612" cy="355612"/>
            <a:chOff x="2639038" y="2894942"/>
            <a:chExt cx="355612" cy="355612"/>
          </a:xfrm>
        </p:grpSpPr>
        <p:sp>
          <p:nvSpPr>
            <p:cNvPr id="21073" name="Google Shape;21073;p9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9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5" name="Google Shape;21075;p96"/>
          <p:cNvGrpSpPr/>
          <p:nvPr/>
        </p:nvGrpSpPr>
        <p:grpSpPr>
          <a:xfrm>
            <a:off x="2194468" y="2763415"/>
            <a:ext cx="355993" cy="267766"/>
            <a:chOff x="2194468" y="2938865"/>
            <a:chExt cx="355993" cy="267766"/>
          </a:xfrm>
        </p:grpSpPr>
        <p:sp>
          <p:nvSpPr>
            <p:cNvPr id="21076" name="Google Shape;21076;p9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9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8" name="Google Shape;21078;p9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9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9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9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9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9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9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9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9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9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9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9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9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9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9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9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9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9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6" name="Google Shape;21096;p96"/>
          <p:cNvGrpSpPr/>
          <p:nvPr/>
        </p:nvGrpSpPr>
        <p:grpSpPr>
          <a:xfrm>
            <a:off x="1749897" y="2719111"/>
            <a:ext cx="355993" cy="355612"/>
            <a:chOff x="1749897" y="2894561"/>
            <a:chExt cx="355993" cy="355612"/>
          </a:xfrm>
        </p:grpSpPr>
        <p:sp>
          <p:nvSpPr>
            <p:cNvPr id="21097" name="Google Shape;21097;p9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9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9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9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9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9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9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9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9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9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9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8" name="Google Shape;21108;p96"/>
          <p:cNvGrpSpPr/>
          <p:nvPr/>
        </p:nvGrpSpPr>
        <p:grpSpPr>
          <a:xfrm>
            <a:off x="1305327" y="2718761"/>
            <a:ext cx="357520" cy="357488"/>
            <a:chOff x="1305327" y="2894211"/>
            <a:chExt cx="357520" cy="357488"/>
          </a:xfrm>
        </p:grpSpPr>
        <p:sp>
          <p:nvSpPr>
            <p:cNvPr id="21109" name="Google Shape;21109;p9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9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9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9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9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4" name="Google Shape;21114;p96"/>
          <p:cNvGrpSpPr/>
          <p:nvPr/>
        </p:nvGrpSpPr>
        <p:grpSpPr>
          <a:xfrm>
            <a:off x="853950" y="2719270"/>
            <a:ext cx="364104" cy="353290"/>
            <a:chOff x="853950" y="2894720"/>
            <a:chExt cx="364104" cy="353290"/>
          </a:xfrm>
        </p:grpSpPr>
        <p:sp>
          <p:nvSpPr>
            <p:cNvPr id="21115" name="Google Shape;21115;p9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9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9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9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9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9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1" name="Google Shape;21121;p9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2" name="Google Shape;21122;p96"/>
          <p:cNvGrpSpPr/>
          <p:nvPr/>
        </p:nvGrpSpPr>
        <p:grpSpPr>
          <a:xfrm>
            <a:off x="7066548" y="2737144"/>
            <a:ext cx="352209" cy="334938"/>
            <a:chOff x="7066548" y="2912594"/>
            <a:chExt cx="352209" cy="334938"/>
          </a:xfrm>
        </p:grpSpPr>
        <p:sp>
          <p:nvSpPr>
            <p:cNvPr id="21123" name="Google Shape;21123;p9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9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9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6" name="Google Shape;21126;p9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9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9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29" name="Google Shape;21129;p96"/>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96"/>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31" name="Google Shape;21131;p96"/>
          <p:cNvGrpSpPr/>
          <p:nvPr/>
        </p:nvGrpSpPr>
        <p:grpSpPr>
          <a:xfrm>
            <a:off x="7541397" y="2729352"/>
            <a:ext cx="318495" cy="352209"/>
            <a:chOff x="7541397" y="2904802"/>
            <a:chExt cx="318495" cy="352209"/>
          </a:xfrm>
        </p:grpSpPr>
        <p:sp>
          <p:nvSpPr>
            <p:cNvPr id="21132" name="Google Shape;21132;p9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3" name="Google Shape;21133;p9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4" name="Google Shape;21134;p96"/>
          <p:cNvGrpSpPr/>
          <p:nvPr/>
        </p:nvGrpSpPr>
        <p:grpSpPr>
          <a:xfrm>
            <a:off x="8003015" y="2728589"/>
            <a:ext cx="306759" cy="351445"/>
            <a:chOff x="8003015" y="2904039"/>
            <a:chExt cx="306759" cy="351445"/>
          </a:xfrm>
        </p:grpSpPr>
        <p:sp>
          <p:nvSpPr>
            <p:cNvPr id="21135" name="Google Shape;21135;p9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9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9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8" name="Google Shape;21138;p9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9" name="Google Shape;21139;p9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9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1" name="Google Shape;21141;p96"/>
          <p:cNvGrpSpPr/>
          <p:nvPr/>
        </p:nvGrpSpPr>
        <p:grpSpPr>
          <a:xfrm>
            <a:off x="5687770" y="2710046"/>
            <a:ext cx="369638" cy="369606"/>
            <a:chOff x="5687770" y="2885496"/>
            <a:chExt cx="369638" cy="369606"/>
          </a:xfrm>
        </p:grpSpPr>
        <p:sp>
          <p:nvSpPr>
            <p:cNvPr id="21142" name="Google Shape;21142;p9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9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9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9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9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9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9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9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9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1" name="Google Shape;21151;p9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2" name="Google Shape;21152;p96"/>
          <p:cNvGrpSpPr/>
          <p:nvPr/>
        </p:nvGrpSpPr>
        <p:grpSpPr>
          <a:xfrm>
            <a:off x="4881958" y="2729352"/>
            <a:ext cx="156417" cy="349537"/>
            <a:chOff x="4881958" y="2904802"/>
            <a:chExt cx="156417" cy="349537"/>
          </a:xfrm>
        </p:grpSpPr>
        <p:sp>
          <p:nvSpPr>
            <p:cNvPr id="21153" name="Google Shape;21153;p9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9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5" name="Google Shape;21155;p9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6" name="Google Shape;21156;p9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9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9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9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0" name="Google Shape;21160;p96"/>
          <p:cNvGrpSpPr/>
          <p:nvPr/>
        </p:nvGrpSpPr>
        <p:grpSpPr>
          <a:xfrm>
            <a:off x="5230318" y="2711064"/>
            <a:ext cx="371133" cy="367443"/>
            <a:chOff x="5230318" y="2886514"/>
            <a:chExt cx="371133" cy="367443"/>
          </a:xfrm>
        </p:grpSpPr>
        <p:sp>
          <p:nvSpPr>
            <p:cNvPr id="21161" name="Google Shape;21161;p9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9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9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9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9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9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9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9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9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0" name="Google Shape;21170;p96"/>
          <p:cNvGrpSpPr/>
          <p:nvPr/>
        </p:nvGrpSpPr>
        <p:grpSpPr>
          <a:xfrm>
            <a:off x="5748358" y="3259128"/>
            <a:ext cx="352590" cy="182561"/>
            <a:chOff x="5748358" y="3434578"/>
            <a:chExt cx="352590" cy="182561"/>
          </a:xfrm>
        </p:grpSpPr>
        <p:sp>
          <p:nvSpPr>
            <p:cNvPr id="21171" name="Google Shape;21171;p9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9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9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9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9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9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7" name="Google Shape;21177;p96"/>
          <p:cNvGrpSpPr/>
          <p:nvPr/>
        </p:nvGrpSpPr>
        <p:grpSpPr>
          <a:xfrm>
            <a:off x="862283" y="4099321"/>
            <a:ext cx="341204" cy="359301"/>
            <a:chOff x="862283" y="4274771"/>
            <a:chExt cx="341204" cy="359301"/>
          </a:xfrm>
        </p:grpSpPr>
        <p:sp>
          <p:nvSpPr>
            <p:cNvPr id="21178" name="Google Shape;21178;p9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9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9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1" name="Google Shape;21181;p96"/>
          <p:cNvGrpSpPr/>
          <p:nvPr/>
        </p:nvGrpSpPr>
        <p:grpSpPr>
          <a:xfrm>
            <a:off x="1396957" y="4111915"/>
            <a:ext cx="301861" cy="332871"/>
            <a:chOff x="1396957" y="4287365"/>
            <a:chExt cx="301861" cy="332871"/>
          </a:xfrm>
        </p:grpSpPr>
        <p:sp>
          <p:nvSpPr>
            <p:cNvPr id="21182" name="Google Shape;21182;p9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9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9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9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9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9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9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9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9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9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9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9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9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9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6" name="Google Shape;21196;p9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7" name="Google Shape;21197;p96"/>
          <p:cNvGrpSpPr/>
          <p:nvPr/>
        </p:nvGrpSpPr>
        <p:grpSpPr>
          <a:xfrm>
            <a:off x="1865381" y="4102056"/>
            <a:ext cx="396131" cy="355612"/>
            <a:chOff x="1865381" y="4277506"/>
            <a:chExt cx="396131" cy="355612"/>
          </a:xfrm>
        </p:grpSpPr>
        <p:sp>
          <p:nvSpPr>
            <p:cNvPr id="21198" name="Google Shape;21198;p9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9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9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1" name="Google Shape;21201;p9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9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9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4" name="Google Shape;21204;p96"/>
          <p:cNvGrpSpPr/>
          <p:nvPr/>
        </p:nvGrpSpPr>
        <p:grpSpPr>
          <a:xfrm>
            <a:off x="2411823" y="4128549"/>
            <a:ext cx="334398" cy="299953"/>
            <a:chOff x="2411823" y="4303999"/>
            <a:chExt cx="334398" cy="299953"/>
          </a:xfrm>
        </p:grpSpPr>
        <p:sp>
          <p:nvSpPr>
            <p:cNvPr id="21205" name="Google Shape;21205;p9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9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9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9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9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9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9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2" name="Google Shape;21212;p96"/>
          <p:cNvGrpSpPr/>
          <p:nvPr/>
        </p:nvGrpSpPr>
        <p:grpSpPr>
          <a:xfrm>
            <a:off x="2903337" y="4103582"/>
            <a:ext cx="382519" cy="350682"/>
            <a:chOff x="2903337" y="4279032"/>
            <a:chExt cx="382519" cy="350682"/>
          </a:xfrm>
        </p:grpSpPr>
        <p:sp>
          <p:nvSpPr>
            <p:cNvPr id="21213" name="Google Shape;21213;p9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4" name="Google Shape;21214;p9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5" name="Google Shape;21215;p9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9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9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9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9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9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9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9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9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9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9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9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9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8" name="Google Shape;21228;p96"/>
          <p:cNvGrpSpPr/>
          <p:nvPr/>
        </p:nvGrpSpPr>
        <p:grpSpPr>
          <a:xfrm>
            <a:off x="3933342" y="4140317"/>
            <a:ext cx="383632" cy="276449"/>
            <a:chOff x="3933342" y="4315767"/>
            <a:chExt cx="383632" cy="276449"/>
          </a:xfrm>
        </p:grpSpPr>
        <p:sp>
          <p:nvSpPr>
            <p:cNvPr id="21229" name="Google Shape;21229;p9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9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9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9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9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9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5" name="Google Shape;21235;p96"/>
          <p:cNvGrpSpPr/>
          <p:nvPr/>
        </p:nvGrpSpPr>
        <p:grpSpPr>
          <a:xfrm>
            <a:off x="3441065" y="4127055"/>
            <a:ext cx="337069" cy="302593"/>
            <a:chOff x="3441065" y="4302505"/>
            <a:chExt cx="337069" cy="302593"/>
          </a:xfrm>
        </p:grpSpPr>
        <p:sp>
          <p:nvSpPr>
            <p:cNvPr id="21236" name="Google Shape;21236;p9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9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8" name="Google Shape;21238;p9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9" name="Google Shape;21239;p9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9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9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2" name="Google Shape;21242;p9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9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9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9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6" name="Google Shape;21246;p9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9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9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9" name="Google Shape;21249;p96"/>
          <p:cNvGrpSpPr/>
          <p:nvPr/>
        </p:nvGrpSpPr>
        <p:grpSpPr>
          <a:xfrm>
            <a:off x="3532345" y="3187185"/>
            <a:ext cx="339328" cy="336274"/>
            <a:chOff x="3532345" y="3362635"/>
            <a:chExt cx="339328" cy="336274"/>
          </a:xfrm>
        </p:grpSpPr>
        <p:sp>
          <p:nvSpPr>
            <p:cNvPr id="21250" name="Google Shape;21250;p9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9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9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9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4" name="Google Shape;21254;p9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55" name="Google Shape;21255;p96"/>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56" name="Google Shape;21256;p96"/>
          <p:cNvGrpSpPr/>
          <p:nvPr/>
        </p:nvGrpSpPr>
        <p:grpSpPr>
          <a:xfrm>
            <a:off x="1883955" y="3633250"/>
            <a:ext cx="162873" cy="351445"/>
            <a:chOff x="1883955" y="3808700"/>
            <a:chExt cx="162873" cy="351445"/>
          </a:xfrm>
        </p:grpSpPr>
        <p:sp>
          <p:nvSpPr>
            <p:cNvPr id="21257" name="Google Shape;21257;p9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9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9" name="Google Shape;21259;p96"/>
          <p:cNvGrpSpPr/>
          <p:nvPr/>
        </p:nvGrpSpPr>
        <p:grpSpPr>
          <a:xfrm>
            <a:off x="939156" y="3633759"/>
            <a:ext cx="192007" cy="351318"/>
            <a:chOff x="939156" y="3809209"/>
            <a:chExt cx="192007" cy="351318"/>
          </a:xfrm>
        </p:grpSpPr>
        <p:sp>
          <p:nvSpPr>
            <p:cNvPr id="21260" name="Google Shape;21260;p9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9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2" name="Google Shape;21262;p96"/>
          <p:cNvGrpSpPr/>
          <p:nvPr/>
        </p:nvGrpSpPr>
        <p:grpSpPr>
          <a:xfrm>
            <a:off x="2306167" y="3634395"/>
            <a:ext cx="193915" cy="349155"/>
            <a:chOff x="2306167" y="3809845"/>
            <a:chExt cx="193915" cy="349155"/>
          </a:xfrm>
        </p:grpSpPr>
        <p:sp>
          <p:nvSpPr>
            <p:cNvPr id="21263" name="Google Shape;21263;p9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9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9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9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9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9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9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0" name="Google Shape;21270;p96"/>
          <p:cNvGrpSpPr/>
          <p:nvPr/>
        </p:nvGrpSpPr>
        <p:grpSpPr>
          <a:xfrm>
            <a:off x="1323901" y="3631723"/>
            <a:ext cx="356343" cy="356757"/>
            <a:chOff x="1323901" y="3807173"/>
            <a:chExt cx="356343" cy="356757"/>
          </a:xfrm>
        </p:grpSpPr>
        <p:sp>
          <p:nvSpPr>
            <p:cNvPr id="21271" name="Google Shape;21271;p9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9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9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9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9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9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9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9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9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0" name="Google Shape;21280;p9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1" name="Google Shape;21281;p9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9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9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9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5" name="Google Shape;21285;p9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9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9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9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9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9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9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9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9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9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95" name="Google Shape;21295;p96"/>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96" name="Google Shape;21296;p96"/>
          <p:cNvGrpSpPr/>
          <p:nvPr/>
        </p:nvGrpSpPr>
        <p:grpSpPr>
          <a:xfrm>
            <a:off x="859262" y="3178470"/>
            <a:ext cx="306759" cy="351445"/>
            <a:chOff x="859262" y="3353920"/>
            <a:chExt cx="306759" cy="351445"/>
          </a:xfrm>
        </p:grpSpPr>
        <p:sp>
          <p:nvSpPr>
            <p:cNvPr id="21297" name="Google Shape;21297;p9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9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9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9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9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02" name="Google Shape;21302;p96"/>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03" name="Google Shape;21303;p96"/>
          <p:cNvGrpSpPr/>
          <p:nvPr/>
        </p:nvGrpSpPr>
        <p:grpSpPr>
          <a:xfrm>
            <a:off x="3967437" y="3661652"/>
            <a:ext cx="364708" cy="295405"/>
            <a:chOff x="3967437" y="3837102"/>
            <a:chExt cx="364708" cy="295405"/>
          </a:xfrm>
        </p:grpSpPr>
        <p:sp>
          <p:nvSpPr>
            <p:cNvPr id="21304" name="Google Shape;21304;p9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9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9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9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9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09" name="Google Shape;21309;p96"/>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96"/>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96"/>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12" name="Google Shape;21312;p96"/>
          <p:cNvGrpSpPr/>
          <p:nvPr/>
        </p:nvGrpSpPr>
        <p:grpSpPr>
          <a:xfrm>
            <a:off x="5811827" y="3631001"/>
            <a:ext cx="283743" cy="308444"/>
            <a:chOff x="5964227" y="3858701"/>
            <a:chExt cx="283743" cy="308444"/>
          </a:xfrm>
        </p:grpSpPr>
        <p:sp>
          <p:nvSpPr>
            <p:cNvPr id="21313" name="Google Shape;21313;p9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9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9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9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7" name="Google Shape;21317;p96"/>
          <p:cNvGrpSpPr/>
          <p:nvPr/>
        </p:nvGrpSpPr>
        <p:grpSpPr>
          <a:xfrm>
            <a:off x="6243508" y="3697623"/>
            <a:ext cx="320372" cy="213602"/>
            <a:chOff x="6395908" y="3873073"/>
            <a:chExt cx="320372" cy="213602"/>
          </a:xfrm>
        </p:grpSpPr>
        <p:sp>
          <p:nvSpPr>
            <p:cNvPr id="21318" name="Google Shape;21318;p9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9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9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1" name="Google Shape;21321;p9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2" name="Google Shape;21322;p9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9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9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9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9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9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8" name="Google Shape;21328;p96"/>
          <p:cNvGrpSpPr/>
          <p:nvPr/>
        </p:nvGrpSpPr>
        <p:grpSpPr>
          <a:xfrm>
            <a:off x="7262890" y="3627366"/>
            <a:ext cx="357138" cy="352018"/>
            <a:chOff x="7415290" y="3802816"/>
            <a:chExt cx="357138" cy="352018"/>
          </a:xfrm>
        </p:grpSpPr>
        <p:sp>
          <p:nvSpPr>
            <p:cNvPr id="21329" name="Google Shape;21329;p9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9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9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2" name="Google Shape;21332;p9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3" name="Google Shape;21333;p9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9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9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9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7" name="Google Shape;21337;p96"/>
          <p:cNvGrpSpPr/>
          <p:nvPr/>
        </p:nvGrpSpPr>
        <p:grpSpPr>
          <a:xfrm>
            <a:off x="6737312" y="3657963"/>
            <a:ext cx="355230" cy="293401"/>
            <a:chOff x="6889712" y="3833413"/>
            <a:chExt cx="355230" cy="293401"/>
          </a:xfrm>
        </p:grpSpPr>
        <p:sp>
          <p:nvSpPr>
            <p:cNvPr id="21338" name="Google Shape;21338;p9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9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9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1" name="Google Shape;21341;p9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2" name="Google Shape;21342;p9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3" name="Google Shape;21343;p96"/>
          <p:cNvGrpSpPr/>
          <p:nvPr/>
        </p:nvGrpSpPr>
        <p:grpSpPr>
          <a:xfrm>
            <a:off x="7707152" y="3660420"/>
            <a:ext cx="282318" cy="337168"/>
            <a:chOff x="1635875" y="237775"/>
            <a:chExt cx="4370250" cy="5219325"/>
          </a:xfrm>
        </p:grpSpPr>
        <p:sp>
          <p:nvSpPr>
            <p:cNvPr id="21344" name="Google Shape;21344;p9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9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6" name="Google Shape;21346;p96"/>
          <p:cNvGrpSpPr/>
          <p:nvPr/>
        </p:nvGrpSpPr>
        <p:grpSpPr>
          <a:xfrm>
            <a:off x="3103963" y="3185690"/>
            <a:ext cx="297886" cy="337578"/>
            <a:chOff x="3103963" y="3361140"/>
            <a:chExt cx="297886" cy="337578"/>
          </a:xfrm>
        </p:grpSpPr>
        <p:sp>
          <p:nvSpPr>
            <p:cNvPr id="21347" name="Google Shape;21347;p9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9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9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9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9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9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9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4" name="Google Shape;21354;p9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5" name="Google Shape;21355;p9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9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9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9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9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9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9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9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9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9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9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9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9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9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9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9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1" name="Google Shape;21371;p96"/>
          <p:cNvGrpSpPr/>
          <p:nvPr/>
        </p:nvGrpSpPr>
        <p:grpSpPr>
          <a:xfrm>
            <a:off x="2667821" y="3185658"/>
            <a:ext cx="273046" cy="337801"/>
            <a:chOff x="2667821" y="3361108"/>
            <a:chExt cx="273046" cy="337801"/>
          </a:xfrm>
        </p:grpSpPr>
        <p:sp>
          <p:nvSpPr>
            <p:cNvPr id="21372" name="Google Shape;21372;p9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3" name="Google Shape;21373;p9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4" name="Google Shape;21374;p9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5" name="Google Shape;21375;p9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9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9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9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9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9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1" name="Google Shape;21381;p9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2" name="Google Shape;21382;p9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9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9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9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9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9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9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9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9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1" name="Google Shape;21391;p96"/>
          <p:cNvGrpSpPr/>
          <p:nvPr/>
        </p:nvGrpSpPr>
        <p:grpSpPr>
          <a:xfrm>
            <a:off x="2212469" y="3184863"/>
            <a:ext cx="282715" cy="338660"/>
            <a:chOff x="2212469" y="3360313"/>
            <a:chExt cx="282715" cy="338660"/>
          </a:xfrm>
        </p:grpSpPr>
        <p:sp>
          <p:nvSpPr>
            <p:cNvPr id="21392" name="Google Shape;21392;p9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3" name="Google Shape;21393;p9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4" name="Google Shape;21394;p9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5" name="Google Shape;21395;p96"/>
          <p:cNvGrpSpPr/>
          <p:nvPr/>
        </p:nvGrpSpPr>
        <p:grpSpPr>
          <a:xfrm>
            <a:off x="1768821" y="3185658"/>
            <a:ext cx="278739" cy="339073"/>
            <a:chOff x="1768821" y="3361108"/>
            <a:chExt cx="278739" cy="339073"/>
          </a:xfrm>
        </p:grpSpPr>
        <p:sp>
          <p:nvSpPr>
            <p:cNvPr id="21396" name="Google Shape;21396;p9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9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9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9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9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9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9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9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4" name="Google Shape;21404;p9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9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9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7" name="Google Shape;21407;p96"/>
          <p:cNvGrpSpPr/>
          <p:nvPr/>
        </p:nvGrpSpPr>
        <p:grpSpPr>
          <a:xfrm>
            <a:off x="5337883" y="3161423"/>
            <a:ext cx="307141" cy="376826"/>
            <a:chOff x="5337883" y="3336873"/>
            <a:chExt cx="307141" cy="376826"/>
          </a:xfrm>
        </p:grpSpPr>
        <p:sp>
          <p:nvSpPr>
            <p:cNvPr id="21408" name="Google Shape;21408;p9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9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0" name="Google Shape;21410;p96"/>
          <p:cNvGrpSpPr/>
          <p:nvPr/>
        </p:nvGrpSpPr>
        <p:grpSpPr>
          <a:xfrm>
            <a:off x="4883835" y="3161805"/>
            <a:ext cx="323425" cy="377557"/>
            <a:chOff x="4883835" y="3337255"/>
            <a:chExt cx="323425" cy="377557"/>
          </a:xfrm>
        </p:grpSpPr>
        <p:sp>
          <p:nvSpPr>
            <p:cNvPr id="21411" name="Google Shape;21411;p9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2" name="Google Shape;21412;p9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3" name="Google Shape;21413;p9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4" name="Google Shape;21414;p96"/>
          <p:cNvGrpSpPr/>
          <p:nvPr/>
        </p:nvGrpSpPr>
        <p:grpSpPr>
          <a:xfrm>
            <a:off x="6193310" y="3231839"/>
            <a:ext cx="352590" cy="237488"/>
            <a:chOff x="6193310" y="3407289"/>
            <a:chExt cx="352590" cy="237488"/>
          </a:xfrm>
        </p:grpSpPr>
        <p:sp>
          <p:nvSpPr>
            <p:cNvPr id="21415" name="Google Shape;21415;p9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9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9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9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9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0" name="Google Shape;21420;p96"/>
          <p:cNvGrpSpPr/>
          <p:nvPr/>
        </p:nvGrpSpPr>
        <p:grpSpPr>
          <a:xfrm>
            <a:off x="6637117" y="3222393"/>
            <a:ext cx="353735" cy="254504"/>
            <a:chOff x="6637117" y="3397843"/>
            <a:chExt cx="353735" cy="254504"/>
          </a:xfrm>
        </p:grpSpPr>
        <p:sp>
          <p:nvSpPr>
            <p:cNvPr id="21421" name="Google Shape;21421;p9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9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9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9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5" name="Google Shape;21425;p9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9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7" name="Google Shape;21427;p96"/>
          <p:cNvGrpSpPr/>
          <p:nvPr/>
        </p:nvGrpSpPr>
        <p:grpSpPr>
          <a:xfrm>
            <a:off x="7075994" y="3174081"/>
            <a:ext cx="360637" cy="352336"/>
            <a:chOff x="7075994" y="3349531"/>
            <a:chExt cx="360637" cy="352336"/>
          </a:xfrm>
        </p:grpSpPr>
        <p:sp>
          <p:nvSpPr>
            <p:cNvPr id="21428" name="Google Shape;21428;p9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9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9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9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9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9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9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5" name="Google Shape;21435;p96"/>
          <p:cNvGrpSpPr/>
          <p:nvPr/>
        </p:nvGrpSpPr>
        <p:grpSpPr>
          <a:xfrm>
            <a:off x="7651983" y="3173731"/>
            <a:ext cx="107183" cy="352399"/>
            <a:chOff x="7651983" y="3349181"/>
            <a:chExt cx="107183" cy="352399"/>
          </a:xfrm>
        </p:grpSpPr>
        <p:sp>
          <p:nvSpPr>
            <p:cNvPr id="21436" name="Google Shape;21436;p9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7" name="Google Shape;21437;p9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8" name="Google Shape;21438;p96"/>
          <p:cNvGrpSpPr/>
          <p:nvPr/>
        </p:nvGrpSpPr>
        <p:grpSpPr>
          <a:xfrm>
            <a:off x="7973468" y="3206872"/>
            <a:ext cx="352590" cy="287072"/>
            <a:chOff x="7973468" y="3382322"/>
            <a:chExt cx="352590" cy="287072"/>
          </a:xfrm>
        </p:grpSpPr>
        <p:sp>
          <p:nvSpPr>
            <p:cNvPr id="21439" name="Google Shape;21439;p9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9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9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9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9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4" name="Google Shape;21444;p9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5" name="Google Shape;21445;p9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9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9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9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9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9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51" name="Google Shape;21451;p9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21452" name="Google Shape;21452;p9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456"/>
        <p:cNvGrpSpPr/>
        <p:nvPr/>
      </p:nvGrpSpPr>
      <p:grpSpPr>
        <a:xfrm>
          <a:off x="0" y="0"/>
          <a:ext cx="0" cy="0"/>
          <a:chOff x="0" y="0"/>
          <a:chExt cx="0" cy="0"/>
        </a:xfrm>
      </p:grpSpPr>
      <p:grpSp>
        <p:nvGrpSpPr>
          <p:cNvPr id="21457" name="Google Shape;21457;p97"/>
          <p:cNvGrpSpPr/>
          <p:nvPr/>
        </p:nvGrpSpPr>
        <p:grpSpPr>
          <a:xfrm>
            <a:off x="849677" y="1576858"/>
            <a:ext cx="347872" cy="347488"/>
            <a:chOff x="849677" y="1500658"/>
            <a:chExt cx="347872" cy="347488"/>
          </a:xfrm>
        </p:grpSpPr>
        <p:sp>
          <p:nvSpPr>
            <p:cNvPr id="21458" name="Google Shape;21458;p9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9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9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9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9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9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4" name="Google Shape;21464;p97"/>
          <p:cNvGrpSpPr/>
          <p:nvPr/>
        </p:nvGrpSpPr>
        <p:grpSpPr>
          <a:xfrm>
            <a:off x="1415853" y="1576858"/>
            <a:ext cx="315872" cy="347488"/>
            <a:chOff x="1415853" y="1500658"/>
            <a:chExt cx="315872" cy="347488"/>
          </a:xfrm>
        </p:grpSpPr>
        <p:sp>
          <p:nvSpPr>
            <p:cNvPr id="21465" name="Google Shape;21465;p9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9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9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9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9" name="Google Shape;21469;p97"/>
          <p:cNvGrpSpPr/>
          <p:nvPr/>
        </p:nvGrpSpPr>
        <p:grpSpPr>
          <a:xfrm>
            <a:off x="4697389" y="1576858"/>
            <a:ext cx="347520" cy="347104"/>
            <a:chOff x="4697389" y="1500658"/>
            <a:chExt cx="347520" cy="347104"/>
          </a:xfrm>
        </p:grpSpPr>
        <p:sp>
          <p:nvSpPr>
            <p:cNvPr id="21470" name="Google Shape;21470;p9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1" name="Google Shape;21471;p9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9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3" name="Google Shape;21473;p97"/>
          <p:cNvGrpSpPr/>
          <p:nvPr/>
        </p:nvGrpSpPr>
        <p:grpSpPr>
          <a:xfrm>
            <a:off x="3603533" y="2041146"/>
            <a:ext cx="347520" cy="353760"/>
            <a:chOff x="3603533" y="1964946"/>
            <a:chExt cx="347520" cy="353760"/>
          </a:xfrm>
        </p:grpSpPr>
        <p:sp>
          <p:nvSpPr>
            <p:cNvPr id="21474" name="Google Shape;21474;p9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9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9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7" name="Google Shape;21477;p97"/>
          <p:cNvGrpSpPr/>
          <p:nvPr/>
        </p:nvGrpSpPr>
        <p:grpSpPr>
          <a:xfrm>
            <a:off x="1950765" y="2040538"/>
            <a:ext cx="357792" cy="352448"/>
            <a:chOff x="1950765" y="1964338"/>
            <a:chExt cx="357792" cy="352448"/>
          </a:xfrm>
        </p:grpSpPr>
        <p:sp>
          <p:nvSpPr>
            <p:cNvPr id="21478" name="Google Shape;21478;p9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9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9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9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2" name="Google Shape;21482;p97"/>
          <p:cNvGrpSpPr/>
          <p:nvPr/>
        </p:nvGrpSpPr>
        <p:grpSpPr>
          <a:xfrm>
            <a:off x="7435629" y="2040890"/>
            <a:ext cx="367712" cy="353248"/>
            <a:chOff x="7435629" y="1964690"/>
            <a:chExt cx="367712" cy="353248"/>
          </a:xfrm>
        </p:grpSpPr>
        <p:sp>
          <p:nvSpPr>
            <p:cNvPr id="21483" name="Google Shape;21483;p9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9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9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9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7" name="Google Shape;21487;p97"/>
          <p:cNvGrpSpPr/>
          <p:nvPr/>
        </p:nvGrpSpPr>
        <p:grpSpPr>
          <a:xfrm>
            <a:off x="2512749" y="2041242"/>
            <a:ext cx="333024" cy="352896"/>
            <a:chOff x="2512749" y="1965042"/>
            <a:chExt cx="333024" cy="352896"/>
          </a:xfrm>
        </p:grpSpPr>
        <p:sp>
          <p:nvSpPr>
            <p:cNvPr id="21488" name="Google Shape;21488;p9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9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9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9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9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3" name="Google Shape;21493;p97"/>
          <p:cNvGrpSpPr/>
          <p:nvPr/>
        </p:nvGrpSpPr>
        <p:grpSpPr>
          <a:xfrm>
            <a:off x="1398317" y="2057978"/>
            <a:ext cx="365792" cy="335392"/>
            <a:chOff x="1398317" y="1981778"/>
            <a:chExt cx="365792" cy="335392"/>
          </a:xfrm>
        </p:grpSpPr>
        <p:sp>
          <p:nvSpPr>
            <p:cNvPr id="21494" name="Google Shape;21494;p9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5" name="Google Shape;21495;p9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9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7" name="Google Shape;21497;p9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9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9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0" name="Google Shape;21500;p97"/>
          <p:cNvGrpSpPr/>
          <p:nvPr/>
        </p:nvGrpSpPr>
        <p:grpSpPr>
          <a:xfrm>
            <a:off x="3052237" y="2079770"/>
            <a:ext cx="353600" cy="314752"/>
            <a:chOff x="3052237" y="2003570"/>
            <a:chExt cx="353600" cy="314752"/>
          </a:xfrm>
        </p:grpSpPr>
        <p:sp>
          <p:nvSpPr>
            <p:cNvPr id="21501" name="Google Shape;21501;p9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9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3" name="Google Shape;21503;p9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4" name="Google Shape;21504;p97"/>
          <p:cNvGrpSpPr/>
          <p:nvPr/>
        </p:nvGrpSpPr>
        <p:grpSpPr>
          <a:xfrm>
            <a:off x="1404013" y="3034266"/>
            <a:ext cx="368096" cy="223968"/>
            <a:chOff x="1404013" y="2958066"/>
            <a:chExt cx="368096" cy="223968"/>
          </a:xfrm>
        </p:grpSpPr>
        <p:sp>
          <p:nvSpPr>
            <p:cNvPr id="21505" name="Google Shape;21505;p9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9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07" name="Google Shape;21507;p97"/>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97"/>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09" name="Google Shape;21509;p97"/>
          <p:cNvGrpSpPr/>
          <p:nvPr/>
        </p:nvGrpSpPr>
        <p:grpSpPr>
          <a:xfrm>
            <a:off x="1951149" y="2961402"/>
            <a:ext cx="370368" cy="367328"/>
            <a:chOff x="1951149" y="2885202"/>
            <a:chExt cx="370368" cy="367328"/>
          </a:xfrm>
        </p:grpSpPr>
        <p:sp>
          <p:nvSpPr>
            <p:cNvPr id="21510" name="Google Shape;21510;p9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1" name="Google Shape;21511;p9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9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3" name="Google Shape;21513;p97"/>
          <p:cNvGrpSpPr/>
          <p:nvPr/>
        </p:nvGrpSpPr>
        <p:grpSpPr>
          <a:xfrm>
            <a:off x="2501677" y="2982362"/>
            <a:ext cx="367328" cy="327296"/>
            <a:chOff x="2501677" y="2906162"/>
            <a:chExt cx="367328" cy="327296"/>
          </a:xfrm>
        </p:grpSpPr>
        <p:sp>
          <p:nvSpPr>
            <p:cNvPr id="21514" name="Google Shape;21514;p9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9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9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17" name="Google Shape;21517;p97"/>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18" name="Google Shape;21518;p97"/>
          <p:cNvGrpSpPr/>
          <p:nvPr/>
        </p:nvGrpSpPr>
        <p:grpSpPr>
          <a:xfrm>
            <a:off x="3050317" y="2969914"/>
            <a:ext cx="367712" cy="354240"/>
            <a:chOff x="3050317" y="2893714"/>
            <a:chExt cx="367712" cy="354240"/>
          </a:xfrm>
        </p:grpSpPr>
        <p:sp>
          <p:nvSpPr>
            <p:cNvPr id="21519" name="Google Shape;21519;p9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9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21" name="Google Shape;21521;p97"/>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97"/>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3" name="Google Shape;21523;p97"/>
          <p:cNvGrpSpPr/>
          <p:nvPr/>
        </p:nvGrpSpPr>
        <p:grpSpPr>
          <a:xfrm>
            <a:off x="7531277" y="2962554"/>
            <a:ext cx="185184" cy="367296"/>
            <a:chOff x="7531277" y="2886354"/>
            <a:chExt cx="185184" cy="367296"/>
          </a:xfrm>
        </p:grpSpPr>
        <p:sp>
          <p:nvSpPr>
            <p:cNvPr id="21524" name="Google Shape;21524;p9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9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9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27" name="Google Shape;21527;p97"/>
          <p:cNvGrpSpPr/>
          <p:nvPr/>
        </p:nvGrpSpPr>
        <p:grpSpPr>
          <a:xfrm>
            <a:off x="6926637" y="2962938"/>
            <a:ext cx="297184" cy="367296"/>
            <a:chOff x="6926637" y="2886738"/>
            <a:chExt cx="297184" cy="367296"/>
          </a:xfrm>
        </p:grpSpPr>
        <p:sp>
          <p:nvSpPr>
            <p:cNvPr id="21528" name="Google Shape;21528;p9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9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9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31" name="Google Shape;21531;p97"/>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97"/>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33" name="Google Shape;21533;p97"/>
          <p:cNvGrpSpPr/>
          <p:nvPr/>
        </p:nvGrpSpPr>
        <p:grpSpPr>
          <a:xfrm>
            <a:off x="6340653" y="2962554"/>
            <a:ext cx="370368" cy="368064"/>
            <a:chOff x="6340653" y="2886354"/>
            <a:chExt cx="370368" cy="368064"/>
          </a:xfrm>
        </p:grpSpPr>
        <p:sp>
          <p:nvSpPr>
            <p:cNvPr id="21534" name="Google Shape;21534;p9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9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6" name="Google Shape;21536;p9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9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9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9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0" name="Google Shape;21540;p97"/>
          <p:cNvGrpSpPr/>
          <p:nvPr/>
        </p:nvGrpSpPr>
        <p:grpSpPr>
          <a:xfrm>
            <a:off x="5246797" y="2057626"/>
            <a:ext cx="354752" cy="336512"/>
            <a:chOff x="5246797" y="1981426"/>
            <a:chExt cx="354752" cy="336512"/>
          </a:xfrm>
        </p:grpSpPr>
        <p:sp>
          <p:nvSpPr>
            <p:cNvPr id="21541" name="Google Shape;21541;p9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9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3" name="Google Shape;21543;p97"/>
          <p:cNvGrpSpPr/>
          <p:nvPr/>
        </p:nvGrpSpPr>
        <p:grpSpPr>
          <a:xfrm>
            <a:off x="4148749" y="2178266"/>
            <a:ext cx="355136" cy="216256"/>
            <a:chOff x="4148749" y="2102066"/>
            <a:chExt cx="355136" cy="216256"/>
          </a:xfrm>
        </p:grpSpPr>
        <p:sp>
          <p:nvSpPr>
            <p:cNvPr id="21544" name="Google Shape;21544;p9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9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6" name="Google Shape;21546;p97"/>
          <p:cNvGrpSpPr/>
          <p:nvPr/>
        </p:nvGrpSpPr>
        <p:grpSpPr>
          <a:xfrm>
            <a:off x="5794669" y="2077626"/>
            <a:ext cx="354752" cy="315360"/>
            <a:chOff x="5794669" y="2001426"/>
            <a:chExt cx="354752" cy="315360"/>
          </a:xfrm>
        </p:grpSpPr>
        <p:sp>
          <p:nvSpPr>
            <p:cNvPr id="21547" name="Google Shape;21547;p9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9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9" name="Google Shape;21549;p97"/>
          <p:cNvGrpSpPr/>
          <p:nvPr/>
        </p:nvGrpSpPr>
        <p:grpSpPr>
          <a:xfrm>
            <a:off x="6345229" y="2106042"/>
            <a:ext cx="352832" cy="289216"/>
            <a:chOff x="6345229" y="2029842"/>
            <a:chExt cx="352832" cy="289216"/>
          </a:xfrm>
        </p:grpSpPr>
        <p:sp>
          <p:nvSpPr>
            <p:cNvPr id="21550" name="Google Shape;21550;p9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9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2" name="Google Shape;21552;p97"/>
          <p:cNvGrpSpPr/>
          <p:nvPr/>
        </p:nvGrpSpPr>
        <p:grpSpPr>
          <a:xfrm>
            <a:off x="4697389" y="2112538"/>
            <a:ext cx="354752" cy="281984"/>
            <a:chOff x="4697389" y="2036338"/>
            <a:chExt cx="354752" cy="281984"/>
          </a:xfrm>
        </p:grpSpPr>
        <p:sp>
          <p:nvSpPr>
            <p:cNvPr id="21553" name="Google Shape;21553;p9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4" name="Google Shape;21554;p9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5" name="Google Shape;21555;p97"/>
          <p:cNvGrpSpPr/>
          <p:nvPr/>
        </p:nvGrpSpPr>
        <p:grpSpPr>
          <a:xfrm>
            <a:off x="1404013" y="2500954"/>
            <a:ext cx="353600" cy="354944"/>
            <a:chOff x="1404013" y="2424754"/>
            <a:chExt cx="353600" cy="354944"/>
          </a:xfrm>
        </p:grpSpPr>
        <p:sp>
          <p:nvSpPr>
            <p:cNvPr id="21556" name="Google Shape;21556;p9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9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9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9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0" name="Google Shape;21560;p9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1" name="Google Shape;21561;p97"/>
          <p:cNvGrpSpPr/>
          <p:nvPr/>
        </p:nvGrpSpPr>
        <p:grpSpPr>
          <a:xfrm>
            <a:off x="854253" y="2504474"/>
            <a:ext cx="355104" cy="351040"/>
            <a:chOff x="854253" y="2428274"/>
            <a:chExt cx="355104" cy="351040"/>
          </a:xfrm>
        </p:grpSpPr>
        <p:sp>
          <p:nvSpPr>
            <p:cNvPr id="21562" name="Google Shape;21562;p9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9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4" name="Google Shape;21564;p97"/>
          <p:cNvGrpSpPr/>
          <p:nvPr/>
        </p:nvGrpSpPr>
        <p:grpSpPr>
          <a:xfrm>
            <a:off x="6896909" y="2517146"/>
            <a:ext cx="354752" cy="275904"/>
            <a:chOff x="6896909" y="2440946"/>
            <a:chExt cx="354752" cy="275904"/>
          </a:xfrm>
        </p:grpSpPr>
        <p:sp>
          <p:nvSpPr>
            <p:cNvPr id="21565" name="Google Shape;21565;p9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9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67" name="Google Shape;21567;p97"/>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68" name="Google Shape;21568;p97"/>
          <p:cNvGrpSpPr/>
          <p:nvPr/>
        </p:nvGrpSpPr>
        <p:grpSpPr>
          <a:xfrm>
            <a:off x="5265069" y="2500954"/>
            <a:ext cx="321984" cy="354560"/>
            <a:chOff x="5265069" y="2424754"/>
            <a:chExt cx="321984" cy="354560"/>
          </a:xfrm>
        </p:grpSpPr>
        <p:sp>
          <p:nvSpPr>
            <p:cNvPr id="21569" name="Google Shape;21569;p9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9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1" name="Google Shape;21571;p97"/>
          <p:cNvGrpSpPr/>
          <p:nvPr/>
        </p:nvGrpSpPr>
        <p:grpSpPr>
          <a:xfrm>
            <a:off x="4150669" y="2542970"/>
            <a:ext cx="355104" cy="259584"/>
            <a:chOff x="4150669" y="2466770"/>
            <a:chExt cx="355104" cy="259584"/>
          </a:xfrm>
        </p:grpSpPr>
        <p:sp>
          <p:nvSpPr>
            <p:cNvPr id="21572" name="Google Shape;21572;p9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9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9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9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6" name="Google Shape;21576;p97"/>
          <p:cNvGrpSpPr/>
          <p:nvPr/>
        </p:nvGrpSpPr>
        <p:grpSpPr>
          <a:xfrm>
            <a:off x="4699693" y="2501146"/>
            <a:ext cx="354336" cy="353984"/>
            <a:chOff x="4699693" y="2424946"/>
            <a:chExt cx="354336" cy="353984"/>
          </a:xfrm>
        </p:grpSpPr>
        <p:sp>
          <p:nvSpPr>
            <p:cNvPr id="21577" name="Google Shape;21577;p9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8" name="Google Shape;21578;p9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79" name="Google Shape;21579;p97"/>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97"/>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81" name="Google Shape;21581;p97"/>
          <p:cNvGrpSpPr/>
          <p:nvPr/>
        </p:nvGrpSpPr>
        <p:grpSpPr>
          <a:xfrm>
            <a:off x="1953037" y="2628442"/>
            <a:ext cx="355136" cy="227072"/>
            <a:chOff x="1953037" y="2552242"/>
            <a:chExt cx="355136" cy="227072"/>
          </a:xfrm>
        </p:grpSpPr>
        <p:sp>
          <p:nvSpPr>
            <p:cNvPr id="21582" name="Google Shape;21582;p9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9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84" name="Google Shape;21584;p97"/>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85" name="Google Shape;21585;p97"/>
          <p:cNvGrpSpPr/>
          <p:nvPr/>
        </p:nvGrpSpPr>
        <p:grpSpPr>
          <a:xfrm>
            <a:off x="2500941" y="2603418"/>
            <a:ext cx="355104" cy="250944"/>
            <a:chOff x="2500941" y="2527218"/>
            <a:chExt cx="355104" cy="250944"/>
          </a:xfrm>
        </p:grpSpPr>
        <p:sp>
          <p:nvSpPr>
            <p:cNvPr id="21586" name="Google Shape;21586;p9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9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9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9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9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91" name="Google Shape;21591;p97"/>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92" name="Google Shape;21592;p97"/>
          <p:cNvGrpSpPr/>
          <p:nvPr/>
        </p:nvGrpSpPr>
        <p:grpSpPr>
          <a:xfrm>
            <a:off x="7993805" y="2503322"/>
            <a:ext cx="356256" cy="351808"/>
            <a:chOff x="7993805" y="2427122"/>
            <a:chExt cx="356256" cy="351808"/>
          </a:xfrm>
        </p:grpSpPr>
        <p:sp>
          <p:nvSpPr>
            <p:cNvPr id="21593" name="Google Shape;21593;p9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9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5" name="Google Shape;21595;p9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6" name="Google Shape;21596;p97"/>
          <p:cNvGrpSpPr/>
          <p:nvPr/>
        </p:nvGrpSpPr>
        <p:grpSpPr>
          <a:xfrm>
            <a:off x="878637" y="2041210"/>
            <a:ext cx="308640" cy="353312"/>
            <a:chOff x="878637" y="1965010"/>
            <a:chExt cx="308640" cy="353312"/>
          </a:xfrm>
        </p:grpSpPr>
        <p:sp>
          <p:nvSpPr>
            <p:cNvPr id="21597" name="Google Shape;21597;p9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9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9" name="Google Shape;21599;p9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0" name="Google Shape;21600;p97"/>
          <p:cNvGrpSpPr/>
          <p:nvPr/>
        </p:nvGrpSpPr>
        <p:grpSpPr>
          <a:xfrm>
            <a:off x="6896141" y="2040922"/>
            <a:ext cx="348256" cy="352448"/>
            <a:chOff x="6896141" y="1964722"/>
            <a:chExt cx="348256" cy="352448"/>
          </a:xfrm>
        </p:grpSpPr>
        <p:sp>
          <p:nvSpPr>
            <p:cNvPr id="21601" name="Google Shape;21601;p9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9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9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4" name="Google Shape;21604;p97"/>
          <p:cNvGrpSpPr/>
          <p:nvPr/>
        </p:nvGrpSpPr>
        <p:grpSpPr>
          <a:xfrm>
            <a:off x="7989997" y="2091578"/>
            <a:ext cx="355136" cy="303328"/>
            <a:chOff x="7989997" y="2015378"/>
            <a:chExt cx="355136" cy="303328"/>
          </a:xfrm>
        </p:grpSpPr>
        <p:sp>
          <p:nvSpPr>
            <p:cNvPr id="21605" name="Google Shape;21605;p9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9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9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8" name="Google Shape;21608;p97"/>
          <p:cNvGrpSpPr/>
          <p:nvPr/>
        </p:nvGrpSpPr>
        <p:grpSpPr>
          <a:xfrm>
            <a:off x="3598221" y="1585562"/>
            <a:ext cx="348640" cy="330784"/>
            <a:chOff x="3598221" y="1509362"/>
            <a:chExt cx="348640" cy="330784"/>
          </a:xfrm>
        </p:grpSpPr>
        <p:sp>
          <p:nvSpPr>
            <p:cNvPr id="21609" name="Google Shape;21609;p9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9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9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2" name="Google Shape;21612;p9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3" name="Google Shape;21613;p97"/>
          <p:cNvGrpSpPr/>
          <p:nvPr/>
        </p:nvGrpSpPr>
        <p:grpSpPr>
          <a:xfrm>
            <a:off x="5246797" y="1576858"/>
            <a:ext cx="347872" cy="347488"/>
            <a:chOff x="5246797" y="1500658"/>
            <a:chExt cx="347872" cy="347488"/>
          </a:xfrm>
        </p:grpSpPr>
        <p:sp>
          <p:nvSpPr>
            <p:cNvPr id="21614" name="Google Shape;21614;p9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9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9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9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8" name="Google Shape;21618;p97"/>
          <p:cNvGrpSpPr/>
          <p:nvPr/>
        </p:nvGrpSpPr>
        <p:grpSpPr>
          <a:xfrm>
            <a:off x="5796589" y="1576858"/>
            <a:ext cx="349024" cy="346752"/>
            <a:chOff x="5796589" y="1500658"/>
            <a:chExt cx="349024" cy="346752"/>
          </a:xfrm>
        </p:grpSpPr>
        <p:sp>
          <p:nvSpPr>
            <p:cNvPr id="21619" name="Google Shape;21619;p9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20" name="Google Shape;21620;p97"/>
            <p:cNvGrpSpPr/>
            <p:nvPr/>
          </p:nvGrpSpPr>
          <p:grpSpPr>
            <a:xfrm>
              <a:off x="5796589" y="1500658"/>
              <a:ext cx="349024" cy="346752"/>
              <a:chOff x="5796589" y="1500658"/>
              <a:chExt cx="349024" cy="346752"/>
            </a:xfrm>
          </p:grpSpPr>
          <p:sp>
            <p:nvSpPr>
              <p:cNvPr id="21621" name="Google Shape;21621;p9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2" name="Google Shape;21622;p9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9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9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625" name="Google Shape;21625;p97"/>
          <p:cNvGrpSpPr/>
          <p:nvPr/>
        </p:nvGrpSpPr>
        <p:grpSpPr>
          <a:xfrm>
            <a:off x="6895373" y="1578778"/>
            <a:ext cx="348640" cy="343296"/>
            <a:chOff x="6895373" y="1502578"/>
            <a:chExt cx="348640" cy="343296"/>
          </a:xfrm>
        </p:grpSpPr>
        <p:sp>
          <p:nvSpPr>
            <p:cNvPr id="21626" name="Google Shape;21626;p9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9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9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9" name="Google Shape;21629;p97"/>
          <p:cNvGrpSpPr/>
          <p:nvPr/>
        </p:nvGrpSpPr>
        <p:grpSpPr>
          <a:xfrm>
            <a:off x="4147597" y="1581658"/>
            <a:ext cx="347904" cy="336992"/>
            <a:chOff x="4147597" y="1505458"/>
            <a:chExt cx="347904" cy="336992"/>
          </a:xfrm>
        </p:grpSpPr>
        <p:sp>
          <p:nvSpPr>
            <p:cNvPr id="21630" name="Google Shape;21630;p9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1" name="Google Shape;21631;p9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9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9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9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5" name="Google Shape;21635;p9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6" name="Google Shape;21636;p9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7" name="Google Shape;21637;p97"/>
          <p:cNvGrpSpPr/>
          <p:nvPr/>
        </p:nvGrpSpPr>
        <p:grpSpPr>
          <a:xfrm>
            <a:off x="2499405" y="1576090"/>
            <a:ext cx="347488" cy="348256"/>
            <a:chOff x="2499405" y="1499890"/>
            <a:chExt cx="347488" cy="348256"/>
          </a:xfrm>
        </p:grpSpPr>
        <p:sp>
          <p:nvSpPr>
            <p:cNvPr id="21638" name="Google Shape;21638;p9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9" name="Google Shape;21639;p9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0" name="Google Shape;21640;p9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1" name="Google Shape;21641;p9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9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3" name="Google Shape;21643;p97"/>
          <p:cNvGrpSpPr/>
          <p:nvPr/>
        </p:nvGrpSpPr>
        <p:grpSpPr>
          <a:xfrm>
            <a:off x="1956845" y="1576698"/>
            <a:ext cx="331520" cy="348032"/>
            <a:chOff x="1956845" y="1500498"/>
            <a:chExt cx="331520" cy="348032"/>
          </a:xfrm>
        </p:grpSpPr>
        <p:sp>
          <p:nvSpPr>
            <p:cNvPr id="21644" name="Google Shape;21644;p9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9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9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9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9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9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0" name="Google Shape;21650;p9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1" name="Google Shape;21651;p9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9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3" name="Google Shape;21653;p9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4" name="Google Shape;21654;p9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9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6" name="Google Shape;21656;p97"/>
          <p:cNvGrpSpPr/>
          <p:nvPr/>
        </p:nvGrpSpPr>
        <p:grpSpPr>
          <a:xfrm>
            <a:off x="6345613" y="1626074"/>
            <a:ext cx="348640" cy="250656"/>
            <a:chOff x="6345613" y="1549874"/>
            <a:chExt cx="348640" cy="250656"/>
          </a:xfrm>
        </p:grpSpPr>
        <p:sp>
          <p:nvSpPr>
            <p:cNvPr id="21657" name="Google Shape;21657;p9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8" name="Google Shape;21658;p9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9" name="Google Shape;21659;p9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9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1" name="Google Shape;21661;p9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2" name="Google Shape;21662;p9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3" name="Google Shape;21663;p97"/>
          <p:cNvGrpSpPr/>
          <p:nvPr/>
        </p:nvGrpSpPr>
        <p:grpSpPr>
          <a:xfrm>
            <a:off x="7444781" y="1583226"/>
            <a:ext cx="348640" cy="334272"/>
            <a:chOff x="7444781" y="1507026"/>
            <a:chExt cx="348640" cy="334272"/>
          </a:xfrm>
        </p:grpSpPr>
        <p:sp>
          <p:nvSpPr>
            <p:cNvPr id="21664" name="Google Shape;21664;p9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9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9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7" name="Google Shape;21667;p9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8" name="Google Shape;21668;p9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9" name="Google Shape;21669;p97"/>
          <p:cNvGrpSpPr/>
          <p:nvPr/>
        </p:nvGrpSpPr>
        <p:grpSpPr>
          <a:xfrm>
            <a:off x="7995341" y="1582938"/>
            <a:ext cx="347872" cy="334944"/>
            <a:chOff x="7995341" y="1506738"/>
            <a:chExt cx="347872" cy="334944"/>
          </a:xfrm>
        </p:grpSpPr>
        <p:sp>
          <p:nvSpPr>
            <p:cNvPr id="21670" name="Google Shape;21670;p9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9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9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9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9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9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6" name="Google Shape;21676;p97"/>
          <p:cNvGrpSpPr/>
          <p:nvPr/>
        </p:nvGrpSpPr>
        <p:grpSpPr>
          <a:xfrm>
            <a:off x="3048045" y="1599130"/>
            <a:ext cx="347872" cy="303904"/>
            <a:chOff x="3048045" y="1522930"/>
            <a:chExt cx="347872" cy="303904"/>
          </a:xfrm>
        </p:grpSpPr>
        <p:sp>
          <p:nvSpPr>
            <p:cNvPr id="21677" name="Google Shape;21677;p9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78" name="Google Shape;21678;p97"/>
            <p:cNvGrpSpPr/>
            <p:nvPr/>
          </p:nvGrpSpPr>
          <p:grpSpPr>
            <a:xfrm>
              <a:off x="3048045" y="1522930"/>
              <a:ext cx="347872" cy="303904"/>
              <a:chOff x="3048045" y="1522930"/>
              <a:chExt cx="347872" cy="303904"/>
            </a:xfrm>
          </p:grpSpPr>
          <p:sp>
            <p:nvSpPr>
              <p:cNvPr id="21679" name="Google Shape;21679;p9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0" name="Google Shape;21680;p9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681" name="Google Shape;21681;p97"/>
          <p:cNvGrpSpPr/>
          <p:nvPr/>
        </p:nvGrpSpPr>
        <p:grpSpPr>
          <a:xfrm>
            <a:off x="1133133" y="3428122"/>
            <a:ext cx="313984" cy="358560"/>
            <a:chOff x="1133133" y="3351922"/>
            <a:chExt cx="313984" cy="358560"/>
          </a:xfrm>
        </p:grpSpPr>
        <p:sp>
          <p:nvSpPr>
            <p:cNvPr id="21682" name="Google Shape;21682;p9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3" name="Google Shape;21683;p9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9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9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9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9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9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9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9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9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9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9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4" name="Google Shape;21694;p9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5" name="Google Shape;21695;p9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9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9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98" name="Google Shape;21698;p97"/>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99" name="Google Shape;21699;p97"/>
          <p:cNvGrpSpPr/>
          <p:nvPr/>
        </p:nvGrpSpPr>
        <p:grpSpPr>
          <a:xfrm>
            <a:off x="2795053" y="3428794"/>
            <a:ext cx="288448" cy="357120"/>
            <a:chOff x="2795053" y="3352594"/>
            <a:chExt cx="288448" cy="357120"/>
          </a:xfrm>
        </p:grpSpPr>
        <p:sp>
          <p:nvSpPr>
            <p:cNvPr id="21700" name="Google Shape;21700;p9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9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9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9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4" name="Google Shape;21704;p9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9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9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9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8" name="Google Shape;21708;p9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9" name="Google Shape;21709;p97"/>
          <p:cNvGrpSpPr/>
          <p:nvPr/>
        </p:nvGrpSpPr>
        <p:grpSpPr>
          <a:xfrm>
            <a:off x="2236525" y="3429402"/>
            <a:ext cx="304832" cy="356512"/>
            <a:chOff x="2236525" y="3353202"/>
            <a:chExt cx="304832" cy="356512"/>
          </a:xfrm>
        </p:grpSpPr>
        <p:sp>
          <p:nvSpPr>
            <p:cNvPr id="21710" name="Google Shape;21710;p9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1" name="Google Shape;21711;p9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9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3" name="Google Shape;21713;p97"/>
          <p:cNvGrpSpPr/>
          <p:nvPr/>
        </p:nvGrpSpPr>
        <p:grpSpPr>
          <a:xfrm>
            <a:off x="3910637" y="3428890"/>
            <a:ext cx="256800" cy="357024"/>
            <a:chOff x="3910637" y="3352690"/>
            <a:chExt cx="256800" cy="357024"/>
          </a:xfrm>
        </p:grpSpPr>
        <p:sp>
          <p:nvSpPr>
            <p:cNvPr id="21714" name="Google Shape;21714;p9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9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6" name="Google Shape;21716;p9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7" name="Google Shape;21717;p97"/>
          <p:cNvGrpSpPr/>
          <p:nvPr/>
        </p:nvGrpSpPr>
        <p:grpSpPr>
          <a:xfrm>
            <a:off x="6056429" y="3428122"/>
            <a:ext cx="360064" cy="360096"/>
            <a:chOff x="6056429" y="3351922"/>
            <a:chExt cx="360064" cy="360096"/>
          </a:xfrm>
        </p:grpSpPr>
        <p:sp>
          <p:nvSpPr>
            <p:cNvPr id="21718" name="Google Shape;21718;p9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9" name="Google Shape;21719;p9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0" name="Google Shape;21720;p9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1" name="Google Shape;21721;p97"/>
          <p:cNvGrpSpPr/>
          <p:nvPr/>
        </p:nvGrpSpPr>
        <p:grpSpPr>
          <a:xfrm>
            <a:off x="6608877" y="3429274"/>
            <a:ext cx="357408" cy="357408"/>
            <a:chOff x="6608877" y="3353074"/>
            <a:chExt cx="357408" cy="357408"/>
          </a:xfrm>
        </p:grpSpPr>
        <p:sp>
          <p:nvSpPr>
            <p:cNvPr id="21722" name="Google Shape;21722;p9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9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9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9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9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9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9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29" name="Google Shape;21729;p97"/>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30" name="Google Shape;21730;p97"/>
          <p:cNvGrpSpPr/>
          <p:nvPr/>
        </p:nvGrpSpPr>
        <p:grpSpPr>
          <a:xfrm>
            <a:off x="3316269" y="3428602"/>
            <a:ext cx="344832" cy="356544"/>
            <a:chOff x="3316269" y="3352402"/>
            <a:chExt cx="344832" cy="356544"/>
          </a:xfrm>
        </p:grpSpPr>
        <p:sp>
          <p:nvSpPr>
            <p:cNvPr id="21731" name="Google Shape;21731;p9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9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3" name="Google Shape;21733;p9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34" name="Google Shape;21734;p97"/>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35" name="Google Shape;21735;p97"/>
          <p:cNvGrpSpPr/>
          <p:nvPr/>
        </p:nvGrpSpPr>
        <p:grpSpPr>
          <a:xfrm>
            <a:off x="4959533" y="3446426"/>
            <a:ext cx="357408" cy="323488"/>
            <a:chOff x="4959533" y="3370226"/>
            <a:chExt cx="357408" cy="323488"/>
          </a:xfrm>
        </p:grpSpPr>
        <p:sp>
          <p:nvSpPr>
            <p:cNvPr id="21736" name="Google Shape;21736;p9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7" name="Google Shape;21737;p9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8" name="Google Shape;21738;p97"/>
          <p:cNvGrpSpPr/>
          <p:nvPr/>
        </p:nvGrpSpPr>
        <p:grpSpPr>
          <a:xfrm>
            <a:off x="7158637" y="3429274"/>
            <a:ext cx="357056" cy="357408"/>
            <a:chOff x="7158637" y="3353074"/>
            <a:chExt cx="357056" cy="357408"/>
          </a:xfrm>
        </p:grpSpPr>
        <p:sp>
          <p:nvSpPr>
            <p:cNvPr id="21739" name="Google Shape;21739;p9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0" name="Google Shape;21740;p9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9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9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3" name="Google Shape;21743;p97"/>
          <p:cNvGrpSpPr/>
          <p:nvPr/>
        </p:nvGrpSpPr>
        <p:grpSpPr>
          <a:xfrm>
            <a:off x="5508909" y="3447706"/>
            <a:ext cx="358560" cy="319552"/>
            <a:chOff x="5508909" y="3371506"/>
            <a:chExt cx="358560" cy="319552"/>
          </a:xfrm>
        </p:grpSpPr>
        <p:sp>
          <p:nvSpPr>
            <p:cNvPr id="21744" name="Google Shape;21744;p9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5" name="Google Shape;21745;p9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6" name="Google Shape;21746;p9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9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9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9" name="Google Shape;21749;p9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0" name="Google Shape;21750;p9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1" name="Google Shape;21751;p9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9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3" name="Google Shape;21753;p9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54" name="Google Shape;21754;p9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758"/>
        <p:cNvGrpSpPr/>
        <p:nvPr/>
      </p:nvGrpSpPr>
      <p:grpSpPr>
        <a:xfrm>
          <a:off x="0" y="0"/>
          <a:ext cx="0" cy="0"/>
          <a:chOff x="0" y="0"/>
          <a:chExt cx="0" cy="0"/>
        </a:xfrm>
      </p:grpSpPr>
      <p:sp>
        <p:nvSpPr>
          <p:cNvPr id="21759" name="Google Shape;21759;p98"/>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60" name="Google Shape;21760;p98"/>
          <p:cNvGrpSpPr/>
          <p:nvPr/>
        </p:nvGrpSpPr>
        <p:grpSpPr>
          <a:xfrm>
            <a:off x="3051327" y="3893352"/>
            <a:ext cx="346056" cy="345674"/>
            <a:chOff x="3303268" y="3817349"/>
            <a:chExt cx="346056" cy="345674"/>
          </a:xfrm>
        </p:grpSpPr>
        <p:sp>
          <p:nvSpPr>
            <p:cNvPr id="21761" name="Google Shape;21761;p9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9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9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4" name="Google Shape;21764;p9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5" name="Google Shape;21765;p98"/>
          <p:cNvGrpSpPr/>
          <p:nvPr/>
        </p:nvGrpSpPr>
        <p:grpSpPr>
          <a:xfrm>
            <a:off x="3500416" y="3893352"/>
            <a:ext cx="346056" cy="345674"/>
            <a:chOff x="3752358" y="3817349"/>
            <a:chExt cx="346056" cy="345674"/>
          </a:xfrm>
        </p:grpSpPr>
        <p:sp>
          <p:nvSpPr>
            <p:cNvPr id="21766" name="Google Shape;21766;p9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9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9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9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0" name="Google Shape;21770;p98"/>
          <p:cNvGrpSpPr/>
          <p:nvPr/>
        </p:nvGrpSpPr>
        <p:grpSpPr>
          <a:xfrm>
            <a:off x="4848066" y="3893352"/>
            <a:ext cx="346024" cy="345674"/>
            <a:chOff x="5100008" y="3817349"/>
            <a:chExt cx="346024" cy="345674"/>
          </a:xfrm>
        </p:grpSpPr>
        <p:sp>
          <p:nvSpPr>
            <p:cNvPr id="21771" name="Google Shape;21771;p9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2" name="Google Shape;21772;p9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9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4" name="Google Shape;21774;p98"/>
          <p:cNvGrpSpPr/>
          <p:nvPr/>
        </p:nvGrpSpPr>
        <p:grpSpPr>
          <a:xfrm>
            <a:off x="5746977" y="3893352"/>
            <a:ext cx="345674" cy="345674"/>
            <a:chOff x="5998919" y="3817349"/>
            <a:chExt cx="345674" cy="345674"/>
          </a:xfrm>
        </p:grpSpPr>
        <p:sp>
          <p:nvSpPr>
            <p:cNvPr id="21775" name="Google Shape;21775;p9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9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9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8" name="Google Shape;21778;p98"/>
          <p:cNvGrpSpPr/>
          <p:nvPr/>
        </p:nvGrpSpPr>
        <p:grpSpPr>
          <a:xfrm>
            <a:off x="3949506" y="3893352"/>
            <a:ext cx="346024" cy="345674"/>
            <a:chOff x="4201447" y="3817349"/>
            <a:chExt cx="346024" cy="345674"/>
          </a:xfrm>
        </p:grpSpPr>
        <p:sp>
          <p:nvSpPr>
            <p:cNvPr id="21779" name="Google Shape;21779;p9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9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1" name="Google Shape;21781;p98"/>
          <p:cNvGrpSpPr/>
          <p:nvPr/>
        </p:nvGrpSpPr>
        <p:grpSpPr>
          <a:xfrm>
            <a:off x="4398977" y="3893352"/>
            <a:ext cx="346024" cy="345674"/>
            <a:chOff x="4650919" y="3817349"/>
            <a:chExt cx="346024" cy="345674"/>
          </a:xfrm>
        </p:grpSpPr>
        <p:sp>
          <p:nvSpPr>
            <p:cNvPr id="21782" name="Google Shape;21782;p9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3" name="Google Shape;21783;p9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9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5" name="Google Shape;21785;p98"/>
          <p:cNvGrpSpPr/>
          <p:nvPr/>
        </p:nvGrpSpPr>
        <p:grpSpPr>
          <a:xfrm>
            <a:off x="5297920" y="3893352"/>
            <a:ext cx="345642" cy="345674"/>
            <a:chOff x="5549861" y="3817349"/>
            <a:chExt cx="345642" cy="345674"/>
          </a:xfrm>
        </p:grpSpPr>
        <p:sp>
          <p:nvSpPr>
            <p:cNvPr id="21786" name="Google Shape;21786;p9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9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9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9" name="Google Shape;21789;p98"/>
          <p:cNvGrpSpPr/>
          <p:nvPr/>
        </p:nvGrpSpPr>
        <p:grpSpPr>
          <a:xfrm>
            <a:off x="1306445" y="3474029"/>
            <a:ext cx="367255" cy="269855"/>
            <a:chOff x="1306445" y="3397829"/>
            <a:chExt cx="367255" cy="269855"/>
          </a:xfrm>
        </p:grpSpPr>
        <p:sp>
          <p:nvSpPr>
            <p:cNvPr id="21790" name="Google Shape;21790;p9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9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9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9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9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9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96" name="Google Shape;21796;p98"/>
          <p:cNvGrpSpPr/>
          <p:nvPr/>
        </p:nvGrpSpPr>
        <p:grpSpPr>
          <a:xfrm>
            <a:off x="1781317" y="3467600"/>
            <a:ext cx="367255" cy="282364"/>
            <a:chOff x="1781317" y="3391400"/>
            <a:chExt cx="367255" cy="282364"/>
          </a:xfrm>
        </p:grpSpPr>
        <p:sp>
          <p:nvSpPr>
            <p:cNvPr id="21797" name="Google Shape;21797;p9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8" name="Google Shape;21798;p9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9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9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9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9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3" name="Google Shape;21803;p98"/>
          <p:cNvGrpSpPr/>
          <p:nvPr/>
        </p:nvGrpSpPr>
        <p:grpSpPr>
          <a:xfrm>
            <a:off x="3678830" y="3447133"/>
            <a:ext cx="369164" cy="323297"/>
            <a:chOff x="3678830" y="3370933"/>
            <a:chExt cx="369164" cy="323297"/>
          </a:xfrm>
        </p:grpSpPr>
        <p:sp>
          <p:nvSpPr>
            <p:cNvPr id="21804" name="Google Shape;21804;p9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9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9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7" name="Google Shape;21807;p9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8" name="Google Shape;21808;p9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9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9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9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9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3" name="Google Shape;21813;p9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4" name="Google Shape;21814;p9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15" name="Google Shape;21815;p98"/>
          <p:cNvGrpSpPr/>
          <p:nvPr/>
        </p:nvGrpSpPr>
        <p:grpSpPr>
          <a:xfrm>
            <a:off x="859265" y="3424375"/>
            <a:ext cx="312316" cy="368400"/>
            <a:chOff x="859265" y="3348175"/>
            <a:chExt cx="312316" cy="368400"/>
          </a:xfrm>
        </p:grpSpPr>
        <p:sp>
          <p:nvSpPr>
            <p:cNvPr id="21816" name="Google Shape;21816;p9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9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9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9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0" name="Google Shape;21820;p9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21" name="Google Shape;21821;p98"/>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2" name="Google Shape;21822;p98"/>
          <p:cNvGrpSpPr/>
          <p:nvPr/>
        </p:nvGrpSpPr>
        <p:grpSpPr>
          <a:xfrm>
            <a:off x="2766374" y="3437213"/>
            <a:ext cx="330110" cy="308908"/>
            <a:chOff x="2766264" y="3394042"/>
            <a:chExt cx="294873" cy="275934"/>
          </a:xfrm>
        </p:grpSpPr>
        <p:sp>
          <p:nvSpPr>
            <p:cNvPr id="21823" name="Google Shape;21823;p9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9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9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6" name="Google Shape;21826;p9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27" name="Google Shape;21827;p98"/>
          <p:cNvGrpSpPr/>
          <p:nvPr/>
        </p:nvGrpSpPr>
        <p:grpSpPr>
          <a:xfrm>
            <a:off x="3214972" y="3435388"/>
            <a:ext cx="346406" cy="347552"/>
            <a:chOff x="3214972" y="3359188"/>
            <a:chExt cx="346406" cy="347552"/>
          </a:xfrm>
        </p:grpSpPr>
        <p:sp>
          <p:nvSpPr>
            <p:cNvPr id="21828" name="Google Shape;21828;p9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9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9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9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9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9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9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5" name="Google Shape;21835;p9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6" name="Google Shape;21836;p9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9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8" name="Google Shape;21838;p9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9" name="Google Shape;21839;p9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0" name="Google Shape;21840;p9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1" name="Google Shape;21841;p9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2" name="Google Shape;21842;p98"/>
          <p:cNvGrpSpPr/>
          <p:nvPr/>
        </p:nvGrpSpPr>
        <p:grpSpPr>
          <a:xfrm>
            <a:off x="4629306" y="3485393"/>
            <a:ext cx="367255" cy="244486"/>
            <a:chOff x="4629306" y="3409193"/>
            <a:chExt cx="367255" cy="244486"/>
          </a:xfrm>
        </p:grpSpPr>
        <p:sp>
          <p:nvSpPr>
            <p:cNvPr id="21843" name="Google Shape;21843;p9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9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9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6" name="Google Shape;21846;p9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7" name="Google Shape;21847;p9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8" name="Google Shape;21848;p9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9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0" name="Google Shape;21850;p9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1" name="Google Shape;21851;p9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2" name="Google Shape;21852;p9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53" name="Google Shape;21853;p98"/>
          <p:cNvGrpSpPr/>
          <p:nvPr/>
        </p:nvGrpSpPr>
        <p:grpSpPr>
          <a:xfrm>
            <a:off x="4193490" y="3426284"/>
            <a:ext cx="289939" cy="334661"/>
            <a:chOff x="4193490" y="3350084"/>
            <a:chExt cx="289939" cy="334661"/>
          </a:xfrm>
        </p:grpSpPr>
        <p:sp>
          <p:nvSpPr>
            <p:cNvPr id="21854" name="Google Shape;21854;p9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5" name="Google Shape;21855;p9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6" name="Google Shape;21856;p9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7" name="Google Shape;21857;p9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8" name="Google Shape;21858;p9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9" name="Google Shape;21859;p9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0" name="Google Shape;21860;p9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1" name="Google Shape;21861;p9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2" name="Google Shape;21862;p9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3" name="Google Shape;21863;p9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4" name="Google Shape;21864;p98"/>
          <p:cNvGrpSpPr/>
          <p:nvPr/>
        </p:nvGrpSpPr>
        <p:grpSpPr>
          <a:xfrm>
            <a:off x="6533281" y="3427430"/>
            <a:ext cx="357037" cy="357005"/>
            <a:chOff x="6533281" y="3351230"/>
            <a:chExt cx="357037" cy="357005"/>
          </a:xfrm>
        </p:grpSpPr>
        <p:sp>
          <p:nvSpPr>
            <p:cNvPr id="21865" name="Google Shape;21865;p9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6" name="Google Shape;21866;p9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7" name="Google Shape;21867;p9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8" name="Google Shape;21868;p98"/>
          <p:cNvGrpSpPr/>
          <p:nvPr/>
        </p:nvGrpSpPr>
        <p:grpSpPr>
          <a:xfrm>
            <a:off x="6058441" y="3427430"/>
            <a:ext cx="357387" cy="357005"/>
            <a:chOff x="6058441" y="3351230"/>
            <a:chExt cx="357387" cy="357005"/>
          </a:xfrm>
        </p:grpSpPr>
        <p:sp>
          <p:nvSpPr>
            <p:cNvPr id="21869" name="Google Shape;21869;p9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0" name="Google Shape;21870;p9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1" name="Google Shape;21871;p98"/>
          <p:cNvGrpSpPr/>
          <p:nvPr/>
        </p:nvGrpSpPr>
        <p:grpSpPr>
          <a:xfrm>
            <a:off x="7957483" y="3427048"/>
            <a:ext cx="357387" cy="357387"/>
            <a:chOff x="7957483" y="3350848"/>
            <a:chExt cx="357387" cy="357387"/>
          </a:xfrm>
        </p:grpSpPr>
        <p:sp>
          <p:nvSpPr>
            <p:cNvPr id="21872" name="Google Shape;21872;p9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3" name="Google Shape;21873;p9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4" name="Google Shape;21874;p9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5" name="Google Shape;21875;p98"/>
          <p:cNvGrpSpPr/>
          <p:nvPr/>
        </p:nvGrpSpPr>
        <p:grpSpPr>
          <a:xfrm>
            <a:off x="7007771" y="3427430"/>
            <a:ext cx="357387" cy="357005"/>
            <a:chOff x="7007771" y="3351230"/>
            <a:chExt cx="357387" cy="357005"/>
          </a:xfrm>
        </p:grpSpPr>
        <p:sp>
          <p:nvSpPr>
            <p:cNvPr id="21876" name="Google Shape;21876;p9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7" name="Google Shape;21877;p9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8" name="Google Shape;21878;p9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9" name="Google Shape;21879;p9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0" name="Google Shape;21880;p9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1" name="Google Shape;21881;p98"/>
          <p:cNvGrpSpPr/>
          <p:nvPr/>
        </p:nvGrpSpPr>
        <p:grpSpPr>
          <a:xfrm>
            <a:off x="5108729" y="3427430"/>
            <a:ext cx="357005" cy="357005"/>
            <a:chOff x="5108729" y="3351230"/>
            <a:chExt cx="357005" cy="357005"/>
          </a:xfrm>
        </p:grpSpPr>
        <p:sp>
          <p:nvSpPr>
            <p:cNvPr id="21882" name="Google Shape;21882;p9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3" name="Google Shape;21883;p9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4" name="Google Shape;21884;p98"/>
          <p:cNvGrpSpPr/>
          <p:nvPr/>
        </p:nvGrpSpPr>
        <p:grpSpPr>
          <a:xfrm>
            <a:off x="5583569" y="3427430"/>
            <a:ext cx="357419" cy="357005"/>
            <a:chOff x="5583569" y="3351230"/>
            <a:chExt cx="357419" cy="357005"/>
          </a:xfrm>
        </p:grpSpPr>
        <p:sp>
          <p:nvSpPr>
            <p:cNvPr id="21885" name="Google Shape;21885;p9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6" name="Google Shape;21886;p9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7" name="Google Shape;21887;p98"/>
          <p:cNvGrpSpPr/>
          <p:nvPr/>
        </p:nvGrpSpPr>
        <p:grpSpPr>
          <a:xfrm>
            <a:off x="7482229" y="3427430"/>
            <a:ext cx="357419" cy="357005"/>
            <a:chOff x="7482229" y="3351230"/>
            <a:chExt cx="357419" cy="357005"/>
          </a:xfrm>
        </p:grpSpPr>
        <p:sp>
          <p:nvSpPr>
            <p:cNvPr id="21888" name="Google Shape;21888;p9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9" name="Google Shape;21889;p9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0" name="Google Shape;21890;p9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1" name="Google Shape;21891;p9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2" name="Google Shape;21892;p9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3" name="Google Shape;21893;p98"/>
          <p:cNvGrpSpPr/>
          <p:nvPr/>
        </p:nvGrpSpPr>
        <p:grpSpPr>
          <a:xfrm>
            <a:off x="3764485" y="2966882"/>
            <a:ext cx="222874" cy="345737"/>
            <a:chOff x="3764485" y="2890682"/>
            <a:chExt cx="222874" cy="345737"/>
          </a:xfrm>
        </p:grpSpPr>
        <p:sp>
          <p:nvSpPr>
            <p:cNvPr id="21894" name="Google Shape;21894;p9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5" name="Google Shape;21895;p9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6" name="Google Shape;21896;p9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7" name="Google Shape;21897;p98"/>
          <p:cNvGrpSpPr/>
          <p:nvPr/>
        </p:nvGrpSpPr>
        <p:grpSpPr>
          <a:xfrm>
            <a:off x="2238616" y="2984331"/>
            <a:ext cx="422596" cy="310382"/>
            <a:chOff x="2278533" y="2937377"/>
            <a:chExt cx="346788" cy="254704"/>
          </a:xfrm>
        </p:grpSpPr>
        <p:sp>
          <p:nvSpPr>
            <p:cNvPr id="21898" name="Google Shape;21898;p9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9" name="Google Shape;21899;p9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00" name="Google Shape;21900;p98"/>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01" name="Google Shape;21901;p98"/>
          <p:cNvGrpSpPr/>
          <p:nvPr/>
        </p:nvGrpSpPr>
        <p:grpSpPr>
          <a:xfrm>
            <a:off x="1836637" y="2967710"/>
            <a:ext cx="286152" cy="346438"/>
            <a:chOff x="1836637" y="2891510"/>
            <a:chExt cx="286152" cy="346438"/>
          </a:xfrm>
        </p:grpSpPr>
        <p:sp>
          <p:nvSpPr>
            <p:cNvPr id="21902" name="Google Shape;21902;p9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3" name="Google Shape;21903;p9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4" name="Google Shape;21904;p9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05" name="Google Shape;21905;p98"/>
          <p:cNvGrpSpPr/>
          <p:nvPr/>
        </p:nvGrpSpPr>
        <p:grpSpPr>
          <a:xfrm>
            <a:off x="5585861" y="2982129"/>
            <a:ext cx="379764" cy="337684"/>
            <a:chOff x="5585861" y="2905929"/>
            <a:chExt cx="379764" cy="337684"/>
          </a:xfrm>
        </p:grpSpPr>
        <p:sp>
          <p:nvSpPr>
            <p:cNvPr id="21906" name="Google Shape;21906;p9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7" name="Google Shape;21907;p9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8" name="Google Shape;21908;p9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9" name="Google Shape;21909;p9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0" name="Google Shape;21910;p98"/>
          <p:cNvGrpSpPr/>
          <p:nvPr/>
        </p:nvGrpSpPr>
        <p:grpSpPr>
          <a:xfrm>
            <a:off x="1327676" y="2986680"/>
            <a:ext cx="347934" cy="310024"/>
            <a:chOff x="1327676" y="2910480"/>
            <a:chExt cx="347934" cy="310024"/>
          </a:xfrm>
        </p:grpSpPr>
        <p:sp>
          <p:nvSpPr>
            <p:cNvPr id="21911" name="Google Shape;21911;p9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2" name="Google Shape;21912;p9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3" name="Google Shape;21913;p9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4" name="Google Shape;21914;p9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5" name="Google Shape;21915;p9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16" name="Google Shape;21916;p98"/>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17" name="Google Shape;21917;p98"/>
          <p:cNvGrpSpPr/>
          <p:nvPr/>
        </p:nvGrpSpPr>
        <p:grpSpPr>
          <a:xfrm>
            <a:off x="2753401" y="2945764"/>
            <a:ext cx="382828" cy="358601"/>
            <a:chOff x="2753373" y="2902523"/>
            <a:chExt cx="347552" cy="325557"/>
          </a:xfrm>
        </p:grpSpPr>
        <p:sp>
          <p:nvSpPr>
            <p:cNvPr id="21918" name="Google Shape;21918;p9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9" name="Google Shape;21919;p9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0" name="Google Shape;21920;p9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1" name="Google Shape;21921;p9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2" name="Google Shape;21922;p9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3" name="Google Shape;21923;p9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4" name="Google Shape;21924;p98"/>
          <p:cNvGrpSpPr/>
          <p:nvPr/>
        </p:nvGrpSpPr>
        <p:grpSpPr>
          <a:xfrm>
            <a:off x="849016" y="2979455"/>
            <a:ext cx="356655" cy="335425"/>
            <a:chOff x="849016" y="2903255"/>
            <a:chExt cx="356655" cy="335425"/>
          </a:xfrm>
        </p:grpSpPr>
        <p:sp>
          <p:nvSpPr>
            <p:cNvPr id="21925" name="Google Shape;21925;p9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6" name="Google Shape;21926;p9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7" name="Google Shape;21927;p9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8" name="Google Shape;21928;p9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9" name="Google Shape;21929;p9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0" name="Google Shape;21930;p9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1" name="Google Shape;21931;p9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2" name="Google Shape;21932;p9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3" name="Google Shape;21933;p9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4" name="Google Shape;21934;p9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5" name="Google Shape;21935;p9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6" name="Google Shape;21936;p98"/>
          <p:cNvGrpSpPr/>
          <p:nvPr/>
        </p:nvGrpSpPr>
        <p:grpSpPr>
          <a:xfrm>
            <a:off x="4210933" y="3002977"/>
            <a:ext cx="280072" cy="275520"/>
            <a:chOff x="4210933" y="2926777"/>
            <a:chExt cx="280072" cy="275520"/>
          </a:xfrm>
        </p:grpSpPr>
        <p:sp>
          <p:nvSpPr>
            <p:cNvPr id="21937" name="Google Shape;21937;p9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8" name="Google Shape;21938;p9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9" name="Google Shape;21939;p9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0" name="Google Shape;21940;p9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1" name="Google Shape;21941;p9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2" name="Google Shape;21942;p9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3" name="Google Shape;21943;p9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4" name="Google Shape;21944;p9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5" name="Google Shape;21945;p9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6" name="Google Shape;21946;p9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7" name="Google Shape;21947;p9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8" name="Google Shape;21948;p9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9" name="Google Shape;21949;p9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50" name="Google Shape;21950;p98"/>
          <p:cNvGrpSpPr/>
          <p:nvPr/>
        </p:nvGrpSpPr>
        <p:grpSpPr>
          <a:xfrm>
            <a:off x="4667216" y="2991582"/>
            <a:ext cx="320273" cy="318395"/>
            <a:chOff x="4667216" y="2915382"/>
            <a:chExt cx="320273" cy="318395"/>
          </a:xfrm>
        </p:grpSpPr>
        <p:sp>
          <p:nvSpPr>
            <p:cNvPr id="21951" name="Google Shape;21951;p9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2" name="Google Shape;21952;p9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3" name="Google Shape;21953;p9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4" name="Google Shape;21954;p9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55" name="Google Shape;21955;p98"/>
          <p:cNvGrpSpPr/>
          <p:nvPr/>
        </p:nvGrpSpPr>
        <p:grpSpPr>
          <a:xfrm>
            <a:off x="5170480" y="3010839"/>
            <a:ext cx="261929" cy="280550"/>
            <a:chOff x="5170480" y="2934639"/>
            <a:chExt cx="261929" cy="280550"/>
          </a:xfrm>
        </p:grpSpPr>
        <p:sp>
          <p:nvSpPr>
            <p:cNvPr id="21956" name="Google Shape;21956;p9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7" name="Google Shape;21957;p9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8" name="Google Shape;21958;p9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9" name="Google Shape;21959;p9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0" name="Google Shape;21960;p9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1" name="Google Shape;21961;p9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2" name="Google Shape;21962;p9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3" name="Google Shape;21963;p98"/>
          <p:cNvGrpSpPr/>
          <p:nvPr/>
        </p:nvGrpSpPr>
        <p:grpSpPr>
          <a:xfrm>
            <a:off x="6069423" y="2968091"/>
            <a:ext cx="362321" cy="364231"/>
            <a:chOff x="6069423" y="2891892"/>
            <a:chExt cx="362321" cy="364231"/>
          </a:xfrm>
        </p:grpSpPr>
        <p:sp>
          <p:nvSpPr>
            <p:cNvPr id="21964" name="Google Shape;21964;p9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5" name="Google Shape;21965;p9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6" name="Google Shape;21966;p9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7" name="Google Shape;21967;p9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8" name="Google Shape;21968;p9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9" name="Google Shape;21969;p9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0" name="Google Shape;21970;p98"/>
          <p:cNvGrpSpPr/>
          <p:nvPr/>
        </p:nvGrpSpPr>
        <p:grpSpPr>
          <a:xfrm>
            <a:off x="6571955" y="2995370"/>
            <a:ext cx="308878" cy="311170"/>
            <a:chOff x="6571955" y="2919170"/>
            <a:chExt cx="308878" cy="311170"/>
          </a:xfrm>
        </p:grpSpPr>
        <p:sp>
          <p:nvSpPr>
            <p:cNvPr id="21971" name="Google Shape;21971;p9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2" name="Google Shape;21972;p9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3" name="Google Shape;21973;p9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4" name="Google Shape;21974;p9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5" name="Google Shape;21975;p9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6" name="Google Shape;21976;p9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7" name="Google Shape;21977;p9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8" name="Google Shape;21978;p9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9" name="Google Shape;21979;p9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0" name="Google Shape;21980;p9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1" name="Google Shape;21981;p98"/>
          <p:cNvGrpSpPr/>
          <p:nvPr/>
        </p:nvGrpSpPr>
        <p:grpSpPr>
          <a:xfrm>
            <a:off x="7500054" y="3010935"/>
            <a:ext cx="350576" cy="280454"/>
            <a:chOff x="7500054" y="2934735"/>
            <a:chExt cx="350576" cy="280454"/>
          </a:xfrm>
        </p:grpSpPr>
        <p:sp>
          <p:nvSpPr>
            <p:cNvPr id="21982" name="Google Shape;21982;p9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3" name="Google Shape;21983;p9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4" name="Google Shape;21984;p9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5" name="Google Shape;21985;p9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6" name="Google Shape;21986;p9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7" name="Google Shape;21987;p9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8" name="Google Shape;21988;p9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9" name="Google Shape;21989;p9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90" name="Google Shape;21990;p98"/>
          <p:cNvGrpSpPr/>
          <p:nvPr/>
        </p:nvGrpSpPr>
        <p:grpSpPr>
          <a:xfrm>
            <a:off x="7024430" y="2950862"/>
            <a:ext cx="332012" cy="355454"/>
            <a:chOff x="7055134" y="2919170"/>
            <a:chExt cx="290321" cy="310820"/>
          </a:xfrm>
        </p:grpSpPr>
        <p:sp>
          <p:nvSpPr>
            <p:cNvPr id="21991" name="Google Shape;21991;p9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2" name="Google Shape;21992;p9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3" name="Google Shape;21993;p9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4" name="Google Shape;21994;p9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5" name="Google Shape;21995;p9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6" name="Google Shape;21996;p9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7" name="Google Shape;21997;p9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8" name="Google Shape;21998;p9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9" name="Google Shape;21999;p9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0" name="Google Shape;22000;p9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1" name="Google Shape;22001;p9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2" name="Google Shape;22002;p9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3" name="Google Shape;22003;p9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4" name="Google Shape;22004;p9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05" name="Google Shape;22005;p98"/>
          <p:cNvGrpSpPr/>
          <p:nvPr/>
        </p:nvGrpSpPr>
        <p:grpSpPr>
          <a:xfrm>
            <a:off x="7985143" y="2976813"/>
            <a:ext cx="330109" cy="347552"/>
            <a:chOff x="7985143" y="2900613"/>
            <a:chExt cx="330109" cy="347552"/>
          </a:xfrm>
        </p:grpSpPr>
        <p:sp>
          <p:nvSpPr>
            <p:cNvPr id="22006" name="Google Shape;22006;p9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7" name="Google Shape;22007;p9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8" name="Google Shape;22008;p9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9" name="Google Shape;22009;p9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0" name="Google Shape;22010;p9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1" name="Google Shape;22011;p9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2" name="Google Shape;22012;p9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3" name="Google Shape;22013;p9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4" name="Google Shape;22014;p98"/>
          <p:cNvGrpSpPr/>
          <p:nvPr/>
        </p:nvGrpSpPr>
        <p:grpSpPr>
          <a:xfrm>
            <a:off x="7990840" y="2511426"/>
            <a:ext cx="354363" cy="353631"/>
            <a:chOff x="7990840" y="2435226"/>
            <a:chExt cx="354363" cy="353631"/>
          </a:xfrm>
        </p:grpSpPr>
        <p:sp>
          <p:nvSpPr>
            <p:cNvPr id="22015" name="Google Shape;22015;p9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6" name="Google Shape;22016;p9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7" name="Google Shape;22017;p9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8" name="Google Shape;22018;p98"/>
          <p:cNvGrpSpPr/>
          <p:nvPr/>
        </p:nvGrpSpPr>
        <p:grpSpPr>
          <a:xfrm>
            <a:off x="1817317" y="2556530"/>
            <a:ext cx="350958" cy="263043"/>
            <a:chOff x="1817317" y="2480330"/>
            <a:chExt cx="350958" cy="263043"/>
          </a:xfrm>
        </p:grpSpPr>
        <p:sp>
          <p:nvSpPr>
            <p:cNvPr id="22019" name="Google Shape;22019;p9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0" name="Google Shape;22020;p9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1" name="Google Shape;22021;p9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2" name="Google Shape;22022;p9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3" name="Google Shape;22023;p9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4" name="Google Shape;22024;p98"/>
          <p:cNvGrpSpPr/>
          <p:nvPr/>
        </p:nvGrpSpPr>
        <p:grpSpPr>
          <a:xfrm>
            <a:off x="1341727" y="2559549"/>
            <a:ext cx="419913" cy="308109"/>
            <a:chOff x="1341727" y="2483349"/>
            <a:chExt cx="419913" cy="308109"/>
          </a:xfrm>
        </p:grpSpPr>
        <p:sp>
          <p:nvSpPr>
            <p:cNvPr id="22025" name="Google Shape;22025;p9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6" name="Google Shape;22026;p9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7" name="Google Shape;22027;p9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8" name="Google Shape;22028;p98"/>
          <p:cNvGrpSpPr/>
          <p:nvPr/>
        </p:nvGrpSpPr>
        <p:grpSpPr>
          <a:xfrm>
            <a:off x="854332" y="2523936"/>
            <a:ext cx="376358" cy="330109"/>
            <a:chOff x="854332" y="2447736"/>
            <a:chExt cx="376358" cy="330109"/>
          </a:xfrm>
        </p:grpSpPr>
        <p:sp>
          <p:nvSpPr>
            <p:cNvPr id="22029" name="Google Shape;22029;p9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0" name="Google Shape;22030;p9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1" name="Google Shape;22031;p9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2" name="Google Shape;22032;p9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3" name="Google Shape;22033;p9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4" name="Google Shape;22034;p9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5" name="Google Shape;22035;p9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6" name="Google Shape;22036;p9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37" name="Google Shape;22037;p98"/>
          <p:cNvGrpSpPr/>
          <p:nvPr/>
        </p:nvGrpSpPr>
        <p:grpSpPr>
          <a:xfrm>
            <a:off x="4206763" y="2527151"/>
            <a:ext cx="322151" cy="322374"/>
            <a:chOff x="4206763" y="2450951"/>
            <a:chExt cx="322151" cy="322374"/>
          </a:xfrm>
        </p:grpSpPr>
        <p:sp>
          <p:nvSpPr>
            <p:cNvPr id="22038" name="Google Shape;22038;p9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9" name="Google Shape;22039;p9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0" name="Google Shape;22040;p98"/>
          <p:cNvGrpSpPr/>
          <p:nvPr/>
        </p:nvGrpSpPr>
        <p:grpSpPr>
          <a:xfrm>
            <a:off x="7528096" y="2526259"/>
            <a:ext cx="327976" cy="324316"/>
            <a:chOff x="7528096" y="2450059"/>
            <a:chExt cx="327976" cy="324316"/>
          </a:xfrm>
        </p:grpSpPr>
        <p:sp>
          <p:nvSpPr>
            <p:cNvPr id="22041" name="Google Shape;22041;p9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2" name="Google Shape;22042;p9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3" name="Google Shape;22043;p9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4" name="Google Shape;22044;p9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5" name="Google Shape;22045;p9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6" name="Google Shape;22046;p98"/>
          <p:cNvGrpSpPr/>
          <p:nvPr/>
        </p:nvGrpSpPr>
        <p:grpSpPr>
          <a:xfrm>
            <a:off x="7077129" y="2588742"/>
            <a:ext cx="282364" cy="198619"/>
            <a:chOff x="7077129" y="2512542"/>
            <a:chExt cx="282364" cy="198619"/>
          </a:xfrm>
        </p:grpSpPr>
        <p:sp>
          <p:nvSpPr>
            <p:cNvPr id="22047" name="Google Shape;22047;p9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8" name="Google Shape;22048;p9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9" name="Google Shape;22049;p9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0" name="Google Shape;22050;p9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1" name="Google Shape;22051;p9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2" name="Google Shape;22052;p9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53" name="Google Shape;22053;p98"/>
          <p:cNvGrpSpPr/>
          <p:nvPr/>
        </p:nvGrpSpPr>
        <p:grpSpPr>
          <a:xfrm>
            <a:off x="3725461" y="2520912"/>
            <a:ext cx="334279" cy="334661"/>
            <a:chOff x="3725461" y="2444712"/>
            <a:chExt cx="334279" cy="334661"/>
          </a:xfrm>
        </p:grpSpPr>
        <p:sp>
          <p:nvSpPr>
            <p:cNvPr id="22054" name="Google Shape;22054;p9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5" name="Google Shape;22055;p9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6" name="Google Shape;22056;p9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7" name="Google Shape;22057;p9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8" name="Google Shape;22058;p9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9" name="Google Shape;22059;p9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0" name="Google Shape;22060;p9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1" name="Google Shape;22061;p98"/>
          <p:cNvGrpSpPr/>
          <p:nvPr/>
        </p:nvGrpSpPr>
        <p:grpSpPr>
          <a:xfrm>
            <a:off x="6577238" y="2533421"/>
            <a:ext cx="332019" cy="310788"/>
            <a:chOff x="6577238" y="2457221"/>
            <a:chExt cx="332019" cy="310788"/>
          </a:xfrm>
        </p:grpSpPr>
        <p:sp>
          <p:nvSpPr>
            <p:cNvPr id="22062" name="Google Shape;22062;p9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3" name="Google Shape;22063;p9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4" name="Google Shape;22064;p9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5" name="Google Shape;22065;p9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6" name="Google Shape;22066;p9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7" name="Google Shape;22067;p9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8" name="Google Shape;22068;p98"/>
          <p:cNvGrpSpPr/>
          <p:nvPr/>
        </p:nvGrpSpPr>
        <p:grpSpPr>
          <a:xfrm>
            <a:off x="2818561" y="2515978"/>
            <a:ext cx="247892" cy="346024"/>
            <a:chOff x="2818561" y="2439778"/>
            <a:chExt cx="247892" cy="346024"/>
          </a:xfrm>
        </p:grpSpPr>
        <p:sp>
          <p:nvSpPr>
            <p:cNvPr id="22069" name="Google Shape;22069;p9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0" name="Google Shape;22070;p9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1" name="Google Shape;22071;p9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2" name="Google Shape;22072;p9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3" name="Google Shape;22073;p9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4" name="Google Shape;22074;p9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5" name="Google Shape;22075;p9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6" name="Google Shape;22076;p9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7" name="Google Shape;22077;p9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8" name="Google Shape;22078;p9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9" name="Google Shape;22079;p9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0" name="Google Shape;22080;p9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1" name="Google Shape;22081;p98"/>
          <p:cNvGrpSpPr/>
          <p:nvPr/>
        </p:nvGrpSpPr>
        <p:grpSpPr>
          <a:xfrm>
            <a:off x="3207778" y="2550832"/>
            <a:ext cx="419933" cy="275170"/>
            <a:chOff x="3207778" y="2474632"/>
            <a:chExt cx="419933" cy="275170"/>
          </a:xfrm>
        </p:grpSpPr>
        <p:sp>
          <p:nvSpPr>
            <p:cNvPr id="22082" name="Google Shape;22082;p9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3" name="Google Shape;22083;p9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4" name="Google Shape;22084;p9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5" name="Google Shape;22085;p9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6" name="Google Shape;22086;p9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7" name="Google Shape;22087;p9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8" name="Google Shape;22088;p9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9" name="Google Shape;22089;p9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0" name="Google Shape;22090;p9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1" name="Google Shape;22091;p9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2" name="Google Shape;22092;p9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3" name="Google Shape;22093;p9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4" name="Google Shape;22094;p9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5" name="Google Shape;22095;p9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6" name="Google Shape;22096;p98"/>
          <p:cNvGrpSpPr/>
          <p:nvPr/>
        </p:nvGrpSpPr>
        <p:grpSpPr>
          <a:xfrm>
            <a:off x="6099375" y="2532275"/>
            <a:ext cx="337684" cy="314194"/>
            <a:chOff x="6099375" y="2456075"/>
            <a:chExt cx="337684" cy="314194"/>
          </a:xfrm>
        </p:grpSpPr>
        <p:sp>
          <p:nvSpPr>
            <p:cNvPr id="22097" name="Google Shape;22097;p9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8" name="Google Shape;22098;p9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9" name="Google Shape;22099;p98"/>
          <p:cNvGrpSpPr/>
          <p:nvPr/>
        </p:nvGrpSpPr>
        <p:grpSpPr>
          <a:xfrm>
            <a:off x="2312623" y="2544784"/>
            <a:ext cx="312698" cy="286534"/>
            <a:chOff x="2312623" y="2468584"/>
            <a:chExt cx="312698" cy="286534"/>
          </a:xfrm>
        </p:grpSpPr>
        <p:sp>
          <p:nvSpPr>
            <p:cNvPr id="22100" name="Google Shape;22100;p9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1" name="Google Shape;22101;p9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2" name="Google Shape;22102;p9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03" name="Google Shape;22103;p98"/>
          <p:cNvGrpSpPr/>
          <p:nvPr/>
        </p:nvGrpSpPr>
        <p:grpSpPr>
          <a:xfrm>
            <a:off x="5618805" y="2517124"/>
            <a:ext cx="345292" cy="342618"/>
            <a:chOff x="5618805" y="2440924"/>
            <a:chExt cx="345292" cy="342618"/>
          </a:xfrm>
        </p:grpSpPr>
        <p:sp>
          <p:nvSpPr>
            <p:cNvPr id="22104" name="Google Shape;22104;p9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5" name="Google Shape;22105;p9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6" name="Google Shape;22106;p9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7" name="Google Shape;22107;p9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8" name="Google Shape;22108;p9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09" name="Google Shape;22109;p98"/>
          <p:cNvGrpSpPr/>
          <p:nvPr/>
        </p:nvGrpSpPr>
        <p:grpSpPr>
          <a:xfrm>
            <a:off x="4653179" y="2522790"/>
            <a:ext cx="377886" cy="331255"/>
            <a:chOff x="4653179" y="2446590"/>
            <a:chExt cx="377886" cy="331255"/>
          </a:xfrm>
        </p:grpSpPr>
        <p:sp>
          <p:nvSpPr>
            <p:cNvPr id="22110" name="Google Shape;22110;p9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1" name="Google Shape;22111;p9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2" name="Google Shape;22112;p9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3" name="Google Shape;22113;p9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4" name="Google Shape;22114;p98"/>
          <p:cNvGrpSpPr/>
          <p:nvPr/>
        </p:nvGrpSpPr>
        <p:grpSpPr>
          <a:xfrm>
            <a:off x="5184517" y="2535681"/>
            <a:ext cx="252062" cy="305122"/>
            <a:chOff x="5184517" y="2459481"/>
            <a:chExt cx="252062" cy="305122"/>
          </a:xfrm>
        </p:grpSpPr>
        <p:sp>
          <p:nvSpPr>
            <p:cNvPr id="22115" name="Google Shape;22115;p9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6" name="Google Shape;22116;p9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7" name="Google Shape;22117;p9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8" name="Google Shape;22118;p9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9" name="Google Shape;22119;p9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0" name="Google Shape;22120;p9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21" name="Google Shape;22121;p98"/>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22" name="Google Shape;22122;p98"/>
          <p:cNvGrpSpPr/>
          <p:nvPr/>
        </p:nvGrpSpPr>
        <p:grpSpPr>
          <a:xfrm>
            <a:off x="6155459" y="2045308"/>
            <a:ext cx="249770" cy="363849"/>
            <a:chOff x="6155459" y="1969108"/>
            <a:chExt cx="249770" cy="363849"/>
          </a:xfrm>
        </p:grpSpPr>
        <p:sp>
          <p:nvSpPr>
            <p:cNvPr id="22123" name="Google Shape;22123;p9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4" name="Google Shape;22124;p9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5" name="Google Shape;22125;p9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6" name="Google Shape;22126;p9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7" name="Google Shape;22127;p9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8" name="Google Shape;22128;p9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9" name="Google Shape;22129;p9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0" name="Google Shape;22130;p9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1" name="Google Shape;22131;p9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2" name="Google Shape;22132;p98"/>
          <p:cNvGrpSpPr/>
          <p:nvPr/>
        </p:nvGrpSpPr>
        <p:grpSpPr>
          <a:xfrm>
            <a:off x="2280029" y="2046804"/>
            <a:ext cx="353631" cy="354395"/>
            <a:chOff x="2280029" y="1970604"/>
            <a:chExt cx="353631" cy="354395"/>
          </a:xfrm>
        </p:grpSpPr>
        <p:sp>
          <p:nvSpPr>
            <p:cNvPr id="22133" name="Google Shape;22133;p9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4" name="Google Shape;22134;p9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5" name="Google Shape;22135;p9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6" name="Google Shape;22136;p9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7" name="Google Shape;22137;p98"/>
          <p:cNvGrpSpPr/>
          <p:nvPr/>
        </p:nvGrpSpPr>
        <p:grpSpPr>
          <a:xfrm>
            <a:off x="8065100" y="2076374"/>
            <a:ext cx="255086" cy="301685"/>
            <a:chOff x="8065100" y="2000174"/>
            <a:chExt cx="255086" cy="301685"/>
          </a:xfrm>
        </p:grpSpPr>
        <p:sp>
          <p:nvSpPr>
            <p:cNvPr id="22138" name="Google Shape;22138;p9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9" name="Google Shape;22139;p9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0" name="Google Shape;22140;p9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1" name="Google Shape;22141;p9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2" name="Google Shape;22142;p98"/>
          <p:cNvGrpSpPr/>
          <p:nvPr/>
        </p:nvGrpSpPr>
        <p:grpSpPr>
          <a:xfrm>
            <a:off x="6633705" y="2045308"/>
            <a:ext cx="249420" cy="363849"/>
            <a:chOff x="6633705" y="1969108"/>
            <a:chExt cx="249420" cy="363849"/>
          </a:xfrm>
        </p:grpSpPr>
        <p:sp>
          <p:nvSpPr>
            <p:cNvPr id="22143" name="Google Shape;22143;p9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4" name="Google Shape;22144;p9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5" name="Google Shape;22145;p9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6" name="Google Shape;22146;p9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7" name="Google Shape;22147;p9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8" name="Google Shape;22148;p9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9" name="Google Shape;22149;p9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0" name="Google Shape;22150;p9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1" name="Google Shape;22151;p98"/>
          <p:cNvGrpSpPr/>
          <p:nvPr/>
        </p:nvGrpSpPr>
        <p:grpSpPr>
          <a:xfrm>
            <a:off x="5211031" y="2045308"/>
            <a:ext cx="226661" cy="363467"/>
            <a:chOff x="5211031" y="1969108"/>
            <a:chExt cx="226661" cy="363467"/>
          </a:xfrm>
        </p:grpSpPr>
        <p:sp>
          <p:nvSpPr>
            <p:cNvPr id="22152" name="Google Shape;22152;p9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3" name="Google Shape;22153;p9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4" name="Google Shape;22154;p98"/>
          <p:cNvGrpSpPr/>
          <p:nvPr/>
        </p:nvGrpSpPr>
        <p:grpSpPr>
          <a:xfrm>
            <a:off x="3712952" y="2046804"/>
            <a:ext cx="354363" cy="354395"/>
            <a:chOff x="3712952" y="1970604"/>
            <a:chExt cx="354363" cy="354395"/>
          </a:xfrm>
        </p:grpSpPr>
        <p:sp>
          <p:nvSpPr>
            <p:cNvPr id="22155" name="Google Shape;22155;p9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6" name="Google Shape;22156;p9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7" name="Google Shape;22157;p9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8" name="Google Shape;22158;p9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9" name="Google Shape;22159;p9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0" name="Google Shape;22160;p9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1" name="Google Shape;22161;p9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2" name="Google Shape;22162;p9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3" name="Google Shape;22163;p9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64" name="Google Shape;22164;p98"/>
          <p:cNvGrpSpPr/>
          <p:nvPr/>
        </p:nvGrpSpPr>
        <p:grpSpPr>
          <a:xfrm>
            <a:off x="3235438" y="2046804"/>
            <a:ext cx="354363" cy="354745"/>
            <a:chOff x="3235438" y="1970604"/>
            <a:chExt cx="354363" cy="354745"/>
          </a:xfrm>
        </p:grpSpPr>
        <p:sp>
          <p:nvSpPr>
            <p:cNvPr id="22165" name="Google Shape;22165;p9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6" name="Google Shape;22166;p9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7" name="Google Shape;22167;p9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8" name="Google Shape;22168;p9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9" name="Google Shape;22169;p9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0" name="Google Shape;22170;p9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1" name="Google Shape;22171;p9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2" name="Google Shape;22172;p9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3" name="Google Shape;22173;p9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4" name="Google Shape;22174;p9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5" name="Google Shape;22175;p9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6" name="Google Shape;22176;p9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7" name="Google Shape;22177;p9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8" name="Google Shape;22178;p98"/>
          <p:cNvGrpSpPr/>
          <p:nvPr/>
        </p:nvGrpSpPr>
        <p:grpSpPr>
          <a:xfrm>
            <a:off x="1329585" y="2066125"/>
            <a:ext cx="341472" cy="335074"/>
            <a:chOff x="1329585" y="1989925"/>
            <a:chExt cx="341472" cy="335074"/>
          </a:xfrm>
        </p:grpSpPr>
        <p:sp>
          <p:nvSpPr>
            <p:cNvPr id="22179" name="Google Shape;22179;p9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0" name="Google Shape;22180;p9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1" name="Google Shape;22181;p9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82" name="Google Shape;22182;p98"/>
          <p:cNvGrpSpPr/>
          <p:nvPr/>
        </p:nvGrpSpPr>
        <p:grpSpPr>
          <a:xfrm>
            <a:off x="5591871" y="2066106"/>
            <a:ext cx="416649" cy="325597"/>
            <a:chOff x="5626763" y="2013829"/>
            <a:chExt cx="351722" cy="274788"/>
          </a:xfrm>
        </p:grpSpPr>
        <p:sp>
          <p:nvSpPr>
            <p:cNvPr id="22183" name="Google Shape;22183;p9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4" name="Google Shape;22184;p9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5" name="Google Shape;22185;p9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6" name="Google Shape;22186;p9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7" name="Google Shape;22187;p9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8" name="Google Shape;22188;p9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9" name="Google Shape;22189;p9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0" name="Google Shape;22190;p9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1" name="Google Shape;22191;p9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2" name="Google Shape;22192;p9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93" name="Google Shape;22193;p98"/>
          <p:cNvGrpSpPr/>
          <p:nvPr/>
        </p:nvGrpSpPr>
        <p:grpSpPr>
          <a:xfrm>
            <a:off x="7576605" y="2060077"/>
            <a:ext cx="276698" cy="333133"/>
            <a:chOff x="7576605" y="1983877"/>
            <a:chExt cx="276698" cy="333133"/>
          </a:xfrm>
        </p:grpSpPr>
        <p:sp>
          <p:nvSpPr>
            <p:cNvPr id="22194" name="Google Shape;22194;p9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5" name="Google Shape;22195;p9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96" name="Google Shape;22196;p98"/>
          <p:cNvGrpSpPr/>
          <p:nvPr/>
        </p:nvGrpSpPr>
        <p:grpSpPr>
          <a:xfrm>
            <a:off x="853568" y="2051738"/>
            <a:ext cx="337334" cy="353599"/>
            <a:chOff x="853568" y="1975538"/>
            <a:chExt cx="337334" cy="353599"/>
          </a:xfrm>
        </p:grpSpPr>
        <p:sp>
          <p:nvSpPr>
            <p:cNvPr id="22197" name="Google Shape;22197;p9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8" name="Google Shape;22198;p9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9" name="Google Shape;22199;p9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0" name="Google Shape;22200;p9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1" name="Google Shape;22201;p98"/>
          <p:cNvGrpSpPr/>
          <p:nvPr/>
        </p:nvGrpSpPr>
        <p:grpSpPr>
          <a:xfrm>
            <a:off x="2770052" y="2085828"/>
            <a:ext cx="327085" cy="277080"/>
            <a:chOff x="2770052" y="2009628"/>
            <a:chExt cx="327085" cy="277080"/>
          </a:xfrm>
        </p:grpSpPr>
        <p:sp>
          <p:nvSpPr>
            <p:cNvPr id="22202" name="Google Shape;22202;p9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3" name="Google Shape;22203;p9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04" name="Google Shape;22204;p98"/>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05" name="Google Shape;22205;p98"/>
          <p:cNvGrpSpPr/>
          <p:nvPr/>
        </p:nvGrpSpPr>
        <p:grpSpPr>
          <a:xfrm>
            <a:off x="4195399" y="2046804"/>
            <a:ext cx="344878" cy="343573"/>
            <a:chOff x="4195399" y="1970604"/>
            <a:chExt cx="344878" cy="343573"/>
          </a:xfrm>
        </p:grpSpPr>
        <p:sp>
          <p:nvSpPr>
            <p:cNvPr id="22206" name="Google Shape;22206;p9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7" name="Google Shape;22207;p9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8" name="Google Shape;22208;p9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9" name="Google Shape;22209;p9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10" name="Google Shape;22210;p98"/>
          <p:cNvGrpSpPr/>
          <p:nvPr/>
        </p:nvGrpSpPr>
        <p:grpSpPr>
          <a:xfrm>
            <a:off x="4674791" y="2053647"/>
            <a:ext cx="344528" cy="344114"/>
            <a:chOff x="4674791" y="1977447"/>
            <a:chExt cx="344528" cy="344114"/>
          </a:xfrm>
        </p:grpSpPr>
        <p:sp>
          <p:nvSpPr>
            <p:cNvPr id="22211" name="Google Shape;22211;p9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2" name="Google Shape;22212;p9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3" name="Google Shape;22213;p9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4" name="Google Shape;22214;p9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5" name="Google Shape;22215;p9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6" name="Google Shape;22216;p9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7" name="Google Shape;22217;p9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8" name="Google Shape;22218;p9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9" name="Google Shape;22219;p9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0" name="Google Shape;22220;p9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1" name="Google Shape;22221;p9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2" name="Google Shape;22222;p9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3" name="Google Shape;22223;p9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4" name="Google Shape;22224;p9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5" name="Google Shape;22225;p9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6" name="Google Shape;22226;p9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7" name="Google Shape;22227;p9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8" name="Google Shape;22228;p9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9" name="Google Shape;22229;p9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0" name="Google Shape;22230;p9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1" name="Google Shape;22231;p9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2" name="Google Shape;22232;p9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3" name="Google Shape;22233;p9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4" name="Google Shape;22234;p9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5" name="Google Shape;22235;p9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6" name="Google Shape;22236;p9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7" name="Google Shape;22237;p98"/>
          <p:cNvGrpSpPr/>
          <p:nvPr/>
        </p:nvGrpSpPr>
        <p:grpSpPr>
          <a:xfrm>
            <a:off x="6083810" y="1623497"/>
            <a:ext cx="382819" cy="310788"/>
            <a:chOff x="6083810" y="1547297"/>
            <a:chExt cx="382819" cy="310788"/>
          </a:xfrm>
        </p:grpSpPr>
        <p:sp>
          <p:nvSpPr>
            <p:cNvPr id="22238" name="Google Shape;22238;p9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9" name="Google Shape;22239;p9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0" name="Google Shape;22240;p9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1" name="Google Shape;22241;p9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2" name="Google Shape;22242;p9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3" name="Google Shape;22243;p9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4" name="Google Shape;22244;p9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5" name="Google Shape;22245;p9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6" name="Google Shape;22246;p9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7" name="Google Shape;22247;p9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8" name="Google Shape;22248;p9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9" name="Google Shape;22249;p9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0" name="Google Shape;22250;p9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1" name="Google Shape;22251;p9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2" name="Google Shape;22252;p9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3" name="Google Shape;22253;p9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4" name="Google Shape;22254;p9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5" name="Google Shape;22255;p9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6" name="Google Shape;22256;p98"/>
          <p:cNvGrpSpPr/>
          <p:nvPr/>
        </p:nvGrpSpPr>
        <p:grpSpPr>
          <a:xfrm>
            <a:off x="6558300" y="1614393"/>
            <a:ext cx="382788" cy="328613"/>
            <a:chOff x="6558300" y="1538193"/>
            <a:chExt cx="382788" cy="328613"/>
          </a:xfrm>
        </p:grpSpPr>
        <p:sp>
          <p:nvSpPr>
            <p:cNvPr id="22257" name="Google Shape;22257;p9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8" name="Google Shape;22258;p9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9" name="Google Shape;22259;p98"/>
          <p:cNvGrpSpPr/>
          <p:nvPr/>
        </p:nvGrpSpPr>
        <p:grpSpPr>
          <a:xfrm>
            <a:off x="5194002" y="1587497"/>
            <a:ext cx="259605" cy="346024"/>
            <a:chOff x="5194002" y="1511297"/>
            <a:chExt cx="259605" cy="346024"/>
          </a:xfrm>
        </p:grpSpPr>
        <p:sp>
          <p:nvSpPr>
            <p:cNvPr id="22260" name="Google Shape;22260;p9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1" name="Google Shape;22261;p9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2" name="Google Shape;22262;p9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3" name="Google Shape;22263;p9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64" name="Google Shape;22264;p98"/>
          <p:cNvGrpSpPr/>
          <p:nvPr/>
        </p:nvGrpSpPr>
        <p:grpSpPr>
          <a:xfrm>
            <a:off x="1394741" y="1588261"/>
            <a:ext cx="252444" cy="351722"/>
            <a:chOff x="1394741" y="1512061"/>
            <a:chExt cx="252444" cy="351722"/>
          </a:xfrm>
        </p:grpSpPr>
        <p:sp>
          <p:nvSpPr>
            <p:cNvPr id="22265" name="Google Shape;22265;p9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6" name="Google Shape;22266;p9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7" name="Google Shape;22267;p9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8" name="Google Shape;22268;p9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9" name="Google Shape;22269;p9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0" name="Google Shape;22270;p9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1" name="Google Shape;22271;p9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2" name="Google Shape;22272;p9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3" name="Google Shape;22273;p9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4" name="Google Shape;22274;p9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5" name="Google Shape;22275;p9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6" name="Google Shape;22276;p9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7" name="Google Shape;22277;p9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8" name="Google Shape;22278;p9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9" name="Google Shape;22279;p9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0" name="Google Shape;22280;p9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1" name="Google Shape;22281;p9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2" name="Google Shape;22282;p98"/>
          <p:cNvGrpSpPr/>
          <p:nvPr/>
        </p:nvGrpSpPr>
        <p:grpSpPr>
          <a:xfrm>
            <a:off x="855096" y="1580685"/>
            <a:ext cx="380910" cy="339594"/>
            <a:chOff x="855096" y="1504485"/>
            <a:chExt cx="380910" cy="339594"/>
          </a:xfrm>
        </p:grpSpPr>
        <p:sp>
          <p:nvSpPr>
            <p:cNvPr id="22283" name="Google Shape;22283;p9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4" name="Google Shape;22284;p9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5" name="Google Shape;22285;p9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6" name="Google Shape;22286;p9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7" name="Google Shape;22287;p9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8" name="Google Shape;22288;p98"/>
          <p:cNvGrpSpPr/>
          <p:nvPr/>
        </p:nvGrpSpPr>
        <p:grpSpPr>
          <a:xfrm>
            <a:off x="1819576" y="1587879"/>
            <a:ext cx="352103" cy="352103"/>
            <a:chOff x="1819576" y="1511679"/>
            <a:chExt cx="352103" cy="352103"/>
          </a:xfrm>
        </p:grpSpPr>
        <p:sp>
          <p:nvSpPr>
            <p:cNvPr id="22289" name="Google Shape;22289;p9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0" name="Google Shape;22290;p9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1" name="Google Shape;22291;p9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2" name="Google Shape;22292;p9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3" name="Google Shape;22293;p98"/>
          <p:cNvGrpSpPr/>
          <p:nvPr/>
        </p:nvGrpSpPr>
        <p:grpSpPr>
          <a:xfrm>
            <a:off x="5621097" y="1576961"/>
            <a:ext cx="371424" cy="355446"/>
            <a:chOff x="5621097" y="1500761"/>
            <a:chExt cx="371424" cy="355446"/>
          </a:xfrm>
        </p:grpSpPr>
        <p:sp>
          <p:nvSpPr>
            <p:cNvPr id="22294" name="Google Shape;22294;p9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5" name="Google Shape;22295;p9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6" name="Google Shape;22296;p98"/>
          <p:cNvGrpSpPr/>
          <p:nvPr/>
        </p:nvGrpSpPr>
        <p:grpSpPr>
          <a:xfrm>
            <a:off x="4670239" y="1617799"/>
            <a:ext cx="359679" cy="321833"/>
            <a:chOff x="4670239" y="1541599"/>
            <a:chExt cx="359679" cy="321833"/>
          </a:xfrm>
        </p:grpSpPr>
        <p:sp>
          <p:nvSpPr>
            <p:cNvPr id="22297" name="Google Shape;22297;p9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8" name="Google Shape;22298;p9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9" name="Google Shape;22299;p9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0" name="Google Shape;22300;p9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1" name="Google Shape;22301;p9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2" name="Google Shape;22302;p98"/>
          <p:cNvGrpSpPr/>
          <p:nvPr/>
        </p:nvGrpSpPr>
        <p:grpSpPr>
          <a:xfrm>
            <a:off x="4212429" y="1578585"/>
            <a:ext cx="321037" cy="353822"/>
            <a:chOff x="4212429" y="1502385"/>
            <a:chExt cx="321037" cy="353822"/>
          </a:xfrm>
        </p:grpSpPr>
        <p:sp>
          <p:nvSpPr>
            <p:cNvPr id="22303" name="Google Shape;22303;p9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4" name="Google Shape;22304;p9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5" name="Google Shape;22305;p9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6" name="Google Shape;22306;p9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7" name="Google Shape;22307;p98"/>
          <p:cNvGrpSpPr/>
          <p:nvPr/>
        </p:nvGrpSpPr>
        <p:grpSpPr>
          <a:xfrm>
            <a:off x="2302788" y="1582181"/>
            <a:ext cx="336188" cy="335425"/>
            <a:chOff x="2302788" y="1505981"/>
            <a:chExt cx="336188" cy="335425"/>
          </a:xfrm>
        </p:grpSpPr>
        <p:sp>
          <p:nvSpPr>
            <p:cNvPr id="22308" name="Google Shape;22308;p9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9" name="Google Shape;22309;p9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0" name="Google Shape;22310;p9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1" name="Google Shape;22311;p9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2" name="Google Shape;22312;p9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3" name="Google Shape;22313;p9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4" name="Google Shape;22314;p9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5" name="Google Shape;22315;p9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6" name="Google Shape;22316;p9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7" name="Google Shape;22317;p9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8" name="Google Shape;22318;p9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9" name="Google Shape;22319;p9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0" name="Google Shape;22320;p9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1" name="Google Shape;22321;p9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2" name="Google Shape;22322;p9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3" name="Google Shape;22323;p9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4" name="Google Shape;22324;p9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5" name="Google Shape;22325;p98"/>
          <p:cNvGrpSpPr/>
          <p:nvPr/>
        </p:nvGrpSpPr>
        <p:grpSpPr>
          <a:xfrm>
            <a:off x="2780301" y="1598096"/>
            <a:ext cx="333133" cy="321037"/>
            <a:chOff x="2780301" y="1521896"/>
            <a:chExt cx="333133" cy="321037"/>
          </a:xfrm>
        </p:grpSpPr>
        <p:sp>
          <p:nvSpPr>
            <p:cNvPr id="22326" name="Google Shape;22326;p9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7" name="Google Shape;22327;p9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8" name="Google Shape;22328;p9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9" name="Google Shape;22329;p9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0" name="Google Shape;22330;p9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1" name="Google Shape;22331;p9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2" name="Google Shape;22332;p9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3" name="Google Shape;22333;p9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4" name="Google Shape;22334;p9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5" name="Google Shape;22335;p9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6" name="Google Shape;22336;p9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7" name="Google Shape;22337;p9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8" name="Google Shape;22338;p9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9" name="Google Shape;22339;p9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0" name="Google Shape;22340;p9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1" name="Google Shape;22341;p9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2" name="Google Shape;22342;p9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3" name="Google Shape;22343;p9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4" name="Google Shape;22344;p9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5" name="Google Shape;22345;p9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6" name="Google Shape;22346;p98"/>
          <p:cNvGrpSpPr/>
          <p:nvPr/>
        </p:nvGrpSpPr>
        <p:grpSpPr>
          <a:xfrm>
            <a:off x="3316159" y="1591285"/>
            <a:ext cx="211892" cy="339594"/>
            <a:chOff x="3316159" y="1515085"/>
            <a:chExt cx="211892" cy="339594"/>
          </a:xfrm>
        </p:grpSpPr>
        <p:sp>
          <p:nvSpPr>
            <p:cNvPr id="22347" name="Google Shape;22347;p9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8" name="Google Shape;22348;p9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9" name="Google Shape;22349;p9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50" name="Google Shape;22350;p98"/>
            <p:cNvGrpSpPr/>
            <p:nvPr/>
          </p:nvGrpSpPr>
          <p:grpSpPr>
            <a:xfrm>
              <a:off x="3316159" y="1515085"/>
              <a:ext cx="211892" cy="339594"/>
              <a:chOff x="3316159" y="1515085"/>
              <a:chExt cx="211892" cy="339594"/>
            </a:xfrm>
          </p:grpSpPr>
          <p:sp>
            <p:nvSpPr>
              <p:cNvPr id="22351" name="Google Shape;22351;p9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2" name="Google Shape;22352;p9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3" name="Google Shape;22353;p9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4" name="Google Shape;22354;p9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5" name="Google Shape;22355;p9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6" name="Google Shape;22356;p9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57" name="Google Shape;22357;p98"/>
          <p:cNvGrpSpPr/>
          <p:nvPr/>
        </p:nvGrpSpPr>
        <p:grpSpPr>
          <a:xfrm>
            <a:off x="3716358" y="1620855"/>
            <a:ext cx="361971" cy="314958"/>
            <a:chOff x="3716358" y="1544655"/>
            <a:chExt cx="361971" cy="314958"/>
          </a:xfrm>
        </p:grpSpPr>
        <p:sp>
          <p:nvSpPr>
            <p:cNvPr id="22358" name="Google Shape;22358;p9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9" name="Google Shape;22359;p9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0" name="Google Shape;22360;p9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1" name="Google Shape;22361;p9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2" name="Google Shape;22362;p9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63" name="Google Shape;22363;p98"/>
            <p:cNvGrpSpPr/>
            <p:nvPr/>
          </p:nvGrpSpPr>
          <p:grpSpPr>
            <a:xfrm>
              <a:off x="3716358" y="1544655"/>
              <a:ext cx="361971" cy="314958"/>
              <a:chOff x="3716358" y="1544655"/>
              <a:chExt cx="361971" cy="314958"/>
            </a:xfrm>
          </p:grpSpPr>
          <p:sp>
            <p:nvSpPr>
              <p:cNvPr id="22364" name="Google Shape;22364;p9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5" name="Google Shape;22365;p9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6" name="Google Shape;22366;p9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7" name="Google Shape;22367;p9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8" name="Google Shape;22368;p9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69" name="Google Shape;22369;p98"/>
          <p:cNvGrpSpPr/>
          <p:nvPr/>
        </p:nvGrpSpPr>
        <p:grpSpPr>
          <a:xfrm>
            <a:off x="7011924" y="1633752"/>
            <a:ext cx="499533" cy="305136"/>
            <a:chOff x="7009649" y="1541981"/>
            <a:chExt cx="524940" cy="320655"/>
          </a:xfrm>
        </p:grpSpPr>
        <p:sp>
          <p:nvSpPr>
            <p:cNvPr id="22370" name="Google Shape;22370;p9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1" name="Google Shape;22371;p9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2" name="Google Shape;22372;p9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3" name="Google Shape;22373;p9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4" name="Google Shape;22374;p9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5" name="Google Shape;22375;p9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6" name="Google Shape;22376;p9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7" name="Google Shape;22377;p9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8" name="Google Shape;22378;p98"/>
          <p:cNvGrpSpPr/>
          <p:nvPr/>
        </p:nvGrpSpPr>
        <p:grpSpPr>
          <a:xfrm>
            <a:off x="8034034" y="1594309"/>
            <a:ext cx="282746" cy="340358"/>
            <a:chOff x="8034034" y="1518109"/>
            <a:chExt cx="282746" cy="340358"/>
          </a:xfrm>
        </p:grpSpPr>
        <p:sp>
          <p:nvSpPr>
            <p:cNvPr id="22379" name="Google Shape;22379;p9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0" name="Google Shape;22380;p9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1" name="Google Shape;22381;p9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2" name="Google Shape;22382;p9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3" name="Google Shape;22383;p98"/>
          <p:cNvGrpSpPr/>
          <p:nvPr/>
        </p:nvGrpSpPr>
        <p:grpSpPr>
          <a:xfrm>
            <a:off x="7582302" y="1576134"/>
            <a:ext cx="369133" cy="360411"/>
            <a:chOff x="7582302" y="1499934"/>
            <a:chExt cx="369133" cy="360411"/>
          </a:xfrm>
        </p:grpSpPr>
        <p:sp>
          <p:nvSpPr>
            <p:cNvPr id="22384" name="Google Shape;22384;p9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5" name="Google Shape;22385;p9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6" name="Google Shape;22386;p9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7" name="Google Shape;22387;p9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8" name="Google Shape;22388;p9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9" name="Google Shape;22389;p98"/>
          <p:cNvGrpSpPr/>
          <p:nvPr/>
        </p:nvGrpSpPr>
        <p:grpSpPr>
          <a:xfrm>
            <a:off x="6196089" y="3893352"/>
            <a:ext cx="346056" cy="345674"/>
            <a:chOff x="2238181" y="4120624"/>
            <a:chExt cx="346056" cy="345674"/>
          </a:xfrm>
        </p:grpSpPr>
        <p:grpSp>
          <p:nvGrpSpPr>
            <p:cNvPr id="22390" name="Google Shape;22390;p98"/>
            <p:cNvGrpSpPr/>
            <p:nvPr/>
          </p:nvGrpSpPr>
          <p:grpSpPr>
            <a:xfrm>
              <a:off x="2309155" y="4177413"/>
              <a:ext cx="203862" cy="231903"/>
              <a:chOff x="1512725" y="258500"/>
              <a:chExt cx="4570900" cy="5199625"/>
            </a:xfrm>
          </p:grpSpPr>
          <p:sp>
            <p:nvSpPr>
              <p:cNvPr id="22391" name="Google Shape;22391;p9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2" name="Google Shape;22392;p9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93" name="Google Shape;22393;p9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94" name="Google Shape;22394;p9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398"/>
        <p:cNvGrpSpPr/>
        <p:nvPr/>
      </p:nvGrpSpPr>
      <p:grpSpPr>
        <a:xfrm>
          <a:off x="0" y="0"/>
          <a:ext cx="0" cy="0"/>
          <a:chOff x="0" y="0"/>
          <a:chExt cx="0" cy="0"/>
        </a:xfrm>
      </p:grpSpPr>
      <p:pic>
        <p:nvPicPr>
          <p:cNvPr id="22399" name="Google Shape;22399;p9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99"/>
        <p:cNvGrpSpPr/>
        <p:nvPr/>
      </p:nvGrpSpPr>
      <p:grpSpPr>
        <a:xfrm>
          <a:off x="0" y="0"/>
          <a:ext cx="0" cy="0"/>
          <a:chOff x="0" y="0"/>
          <a:chExt cx="0" cy="0"/>
        </a:xfrm>
      </p:grpSpPr>
      <p:sp>
        <p:nvSpPr>
          <p:cNvPr id="7600" name="Google Shape;7600;p43"/>
          <p:cNvSpPr txBox="1">
            <a:spLocks noGrp="1"/>
          </p:cNvSpPr>
          <p:nvPr>
            <p:ph type="title"/>
          </p:nvPr>
        </p:nvSpPr>
        <p:spPr>
          <a:xfrm>
            <a:off x="776900" y="1489646"/>
            <a:ext cx="22083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Business overview</a:t>
            </a:r>
            <a:endParaRPr/>
          </a:p>
        </p:txBody>
      </p:sp>
      <p:sp>
        <p:nvSpPr>
          <p:cNvPr id="7601" name="Google Shape;7601;p43"/>
          <p:cNvSpPr txBox="1">
            <a:spLocks noGrp="1"/>
          </p:cNvSpPr>
          <p:nvPr>
            <p:ph type="title" idx="2"/>
          </p:nvPr>
        </p:nvSpPr>
        <p:spPr>
          <a:xfrm>
            <a:off x="1278378" y="1045950"/>
            <a:ext cx="12054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602" name="Google Shape;7602;p43"/>
          <p:cNvSpPr txBox="1">
            <a:spLocks noGrp="1"/>
          </p:cNvSpPr>
          <p:nvPr>
            <p:ph type="subTitle" idx="1"/>
          </p:nvPr>
        </p:nvSpPr>
        <p:spPr>
          <a:xfrm>
            <a:off x="776900" y="2170964"/>
            <a:ext cx="220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03" name="Google Shape;7603;p43"/>
          <p:cNvSpPr txBox="1">
            <a:spLocks noGrp="1"/>
          </p:cNvSpPr>
          <p:nvPr>
            <p:ph type="title" idx="3"/>
          </p:nvPr>
        </p:nvSpPr>
        <p:spPr>
          <a:xfrm>
            <a:off x="3472513" y="1489646"/>
            <a:ext cx="21948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Market</a:t>
            </a:r>
            <a:endParaRPr/>
          </a:p>
          <a:p>
            <a:pPr marL="0" lvl="0" indent="0" algn="ctr" rtl="0">
              <a:spcBef>
                <a:spcPts val="0"/>
              </a:spcBef>
              <a:spcAft>
                <a:spcPts val="0"/>
              </a:spcAft>
              <a:buNone/>
            </a:pPr>
            <a:r>
              <a:rPr lang="en"/>
              <a:t>analysis</a:t>
            </a:r>
            <a:endParaRPr/>
          </a:p>
        </p:txBody>
      </p:sp>
      <p:sp>
        <p:nvSpPr>
          <p:cNvPr id="7604" name="Google Shape;7604;p43"/>
          <p:cNvSpPr txBox="1">
            <a:spLocks noGrp="1"/>
          </p:cNvSpPr>
          <p:nvPr>
            <p:ph type="title" idx="4"/>
          </p:nvPr>
        </p:nvSpPr>
        <p:spPr>
          <a:xfrm>
            <a:off x="3970808" y="1045950"/>
            <a:ext cx="1197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605" name="Google Shape;7605;p43"/>
          <p:cNvSpPr txBox="1">
            <a:spLocks noGrp="1"/>
          </p:cNvSpPr>
          <p:nvPr>
            <p:ph type="subTitle" idx="5"/>
          </p:nvPr>
        </p:nvSpPr>
        <p:spPr>
          <a:xfrm>
            <a:off x="3472512" y="2170964"/>
            <a:ext cx="2194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06" name="Google Shape;7606;p43"/>
          <p:cNvSpPr txBox="1">
            <a:spLocks noGrp="1"/>
          </p:cNvSpPr>
          <p:nvPr>
            <p:ph type="title" idx="6"/>
          </p:nvPr>
        </p:nvSpPr>
        <p:spPr>
          <a:xfrm>
            <a:off x="6159175" y="1489646"/>
            <a:ext cx="21993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Sales &amp; marketing </a:t>
            </a:r>
            <a:endParaRPr/>
          </a:p>
        </p:txBody>
      </p:sp>
      <p:sp>
        <p:nvSpPr>
          <p:cNvPr id="7607" name="Google Shape;7607;p43"/>
          <p:cNvSpPr txBox="1">
            <a:spLocks noGrp="1"/>
          </p:cNvSpPr>
          <p:nvPr>
            <p:ph type="title" idx="7"/>
          </p:nvPr>
        </p:nvSpPr>
        <p:spPr>
          <a:xfrm>
            <a:off x="6658479" y="1045950"/>
            <a:ext cx="1200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608" name="Google Shape;7608;p43"/>
          <p:cNvSpPr txBox="1">
            <a:spLocks noGrp="1"/>
          </p:cNvSpPr>
          <p:nvPr>
            <p:ph type="subTitle" idx="8"/>
          </p:nvPr>
        </p:nvSpPr>
        <p:spPr>
          <a:xfrm>
            <a:off x="6159175" y="2170964"/>
            <a:ext cx="2199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09" name="Google Shape;7609;p43"/>
          <p:cNvSpPr txBox="1">
            <a:spLocks noGrp="1"/>
          </p:cNvSpPr>
          <p:nvPr>
            <p:ph type="title" idx="9"/>
          </p:nvPr>
        </p:nvSpPr>
        <p:spPr>
          <a:xfrm>
            <a:off x="776900" y="3345928"/>
            <a:ext cx="22083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Management plan</a:t>
            </a:r>
            <a:endParaRPr/>
          </a:p>
        </p:txBody>
      </p:sp>
      <p:sp>
        <p:nvSpPr>
          <p:cNvPr id="7610" name="Google Shape;7610;p43"/>
          <p:cNvSpPr txBox="1">
            <a:spLocks noGrp="1"/>
          </p:cNvSpPr>
          <p:nvPr>
            <p:ph type="title" idx="13"/>
          </p:nvPr>
        </p:nvSpPr>
        <p:spPr>
          <a:xfrm>
            <a:off x="1278378" y="2894863"/>
            <a:ext cx="12054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611" name="Google Shape;7611;p43"/>
          <p:cNvSpPr txBox="1">
            <a:spLocks noGrp="1"/>
          </p:cNvSpPr>
          <p:nvPr>
            <p:ph type="subTitle" idx="14"/>
          </p:nvPr>
        </p:nvSpPr>
        <p:spPr>
          <a:xfrm>
            <a:off x="781531" y="4027228"/>
            <a:ext cx="220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12" name="Google Shape;7612;p43"/>
          <p:cNvSpPr txBox="1">
            <a:spLocks noGrp="1"/>
          </p:cNvSpPr>
          <p:nvPr>
            <p:ph type="title" idx="15"/>
          </p:nvPr>
        </p:nvSpPr>
        <p:spPr>
          <a:xfrm>
            <a:off x="3472513" y="3345928"/>
            <a:ext cx="21948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Operating </a:t>
            </a:r>
            <a:endParaRPr/>
          </a:p>
          <a:p>
            <a:pPr marL="0" lvl="0" indent="0" algn="ctr" rtl="0">
              <a:spcBef>
                <a:spcPts val="0"/>
              </a:spcBef>
              <a:spcAft>
                <a:spcPts val="0"/>
              </a:spcAft>
              <a:buNone/>
            </a:pPr>
            <a:r>
              <a:rPr lang="en"/>
              <a:t>plan</a:t>
            </a:r>
            <a:endParaRPr/>
          </a:p>
        </p:txBody>
      </p:sp>
      <p:sp>
        <p:nvSpPr>
          <p:cNvPr id="7613" name="Google Shape;7613;p43"/>
          <p:cNvSpPr txBox="1">
            <a:spLocks noGrp="1"/>
          </p:cNvSpPr>
          <p:nvPr>
            <p:ph type="title" idx="16"/>
          </p:nvPr>
        </p:nvSpPr>
        <p:spPr>
          <a:xfrm>
            <a:off x="3970808" y="2894863"/>
            <a:ext cx="1197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614" name="Google Shape;7614;p43"/>
          <p:cNvSpPr txBox="1">
            <a:spLocks noGrp="1"/>
          </p:cNvSpPr>
          <p:nvPr>
            <p:ph type="subTitle" idx="17"/>
          </p:nvPr>
        </p:nvSpPr>
        <p:spPr>
          <a:xfrm>
            <a:off x="3477115" y="4027228"/>
            <a:ext cx="2194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15" name="Google Shape;7615;p43"/>
          <p:cNvSpPr txBox="1">
            <a:spLocks noGrp="1"/>
          </p:cNvSpPr>
          <p:nvPr>
            <p:ph type="title" idx="18"/>
          </p:nvPr>
        </p:nvSpPr>
        <p:spPr>
          <a:xfrm>
            <a:off x="6159175" y="3345928"/>
            <a:ext cx="21993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Financial </a:t>
            </a:r>
            <a:endParaRPr/>
          </a:p>
          <a:p>
            <a:pPr marL="0" lvl="0" indent="0" algn="ctr" rtl="0">
              <a:spcBef>
                <a:spcPts val="0"/>
              </a:spcBef>
              <a:spcAft>
                <a:spcPts val="0"/>
              </a:spcAft>
              <a:buNone/>
            </a:pPr>
            <a:r>
              <a:rPr lang="en"/>
              <a:t>plan</a:t>
            </a:r>
            <a:endParaRPr/>
          </a:p>
        </p:txBody>
      </p:sp>
      <p:sp>
        <p:nvSpPr>
          <p:cNvPr id="7616" name="Google Shape;7616;p43"/>
          <p:cNvSpPr txBox="1">
            <a:spLocks noGrp="1"/>
          </p:cNvSpPr>
          <p:nvPr>
            <p:ph type="title" idx="19"/>
          </p:nvPr>
        </p:nvSpPr>
        <p:spPr>
          <a:xfrm>
            <a:off x="6658479" y="2894863"/>
            <a:ext cx="1200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7617" name="Google Shape;7617;p43"/>
          <p:cNvSpPr txBox="1">
            <a:spLocks noGrp="1"/>
          </p:cNvSpPr>
          <p:nvPr>
            <p:ph type="subTitle" idx="20"/>
          </p:nvPr>
        </p:nvSpPr>
        <p:spPr>
          <a:xfrm>
            <a:off x="6163786" y="4027228"/>
            <a:ext cx="2199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18" name="Google Shape;7618;p4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pic>
        <p:nvPicPr>
          <p:cNvPr id="2" name="Picture 1">
            <a:extLst>
              <a:ext uri="{FF2B5EF4-FFF2-40B4-BE49-F238E27FC236}">
                <a16:creationId xmlns:a16="http://schemas.microsoft.com/office/drawing/2014/main" id="{C23252AB-F727-5D54-ECC4-5828826E671C}"/>
              </a:ext>
            </a:extLst>
          </p:cNvPr>
          <p:cNvPicPr>
            <a:picLocks noChangeAspect="1"/>
          </p:cNvPicPr>
          <p:nvPr/>
        </p:nvPicPr>
        <p:blipFill>
          <a:blip r:embed="rId4"/>
          <a:stretch>
            <a:fillRect/>
          </a:stretch>
        </p:blipFill>
        <p:spPr>
          <a:xfrm>
            <a:off x="0" y="-49990"/>
            <a:ext cx="651791" cy="65179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622"/>
        <p:cNvGrpSpPr/>
        <p:nvPr/>
      </p:nvGrpSpPr>
      <p:grpSpPr>
        <a:xfrm>
          <a:off x="0" y="0"/>
          <a:ext cx="0" cy="0"/>
          <a:chOff x="0" y="0"/>
          <a:chExt cx="0" cy="0"/>
        </a:xfrm>
      </p:grpSpPr>
      <p:sp>
        <p:nvSpPr>
          <p:cNvPr id="7623" name="Google Shape;7623;p44"/>
          <p:cNvSpPr txBox="1">
            <a:spLocks noGrp="1"/>
          </p:cNvSpPr>
          <p:nvPr>
            <p:ph type="title"/>
          </p:nvPr>
        </p:nvSpPr>
        <p:spPr>
          <a:xfrm>
            <a:off x="3888150" y="1403213"/>
            <a:ext cx="3183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Mission statement</a:t>
            </a:r>
            <a:endParaRPr/>
          </a:p>
        </p:txBody>
      </p:sp>
      <p:sp>
        <p:nvSpPr>
          <p:cNvPr id="7624" name="Google Shape;7624;p44"/>
          <p:cNvSpPr txBox="1">
            <a:spLocks noGrp="1"/>
          </p:cNvSpPr>
          <p:nvPr>
            <p:ph type="subTitle" idx="1"/>
          </p:nvPr>
        </p:nvSpPr>
        <p:spPr>
          <a:xfrm>
            <a:off x="3888163" y="2750288"/>
            <a:ext cx="3639000" cy="9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company’s mission here. A clear message is a good way to get down to business</a:t>
            </a:r>
            <a:endParaRPr/>
          </a:p>
        </p:txBody>
      </p:sp>
      <p:grpSp>
        <p:nvGrpSpPr>
          <p:cNvPr id="7625" name="Google Shape;7625;p44"/>
          <p:cNvGrpSpPr/>
          <p:nvPr/>
        </p:nvGrpSpPr>
        <p:grpSpPr>
          <a:xfrm>
            <a:off x="1616827" y="1711182"/>
            <a:ext cx="1721137" cy="1721137"/>
            <a:chOff x="7477811" y="3692150"/>
            <a:chExt cx="1582800" cy="1582800"/>
          </a:xfrm>
        </p:grpSpPr>
        <p:sp>
          <p:nvSpPr>
            <p:cNvPr id="7626" name="Google Shape;7626;p44"/>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44"/>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latin typeface="Abhaya Libre"/>
                <a:ea typeface="Abhaya Libre"/>
                <a:cs typeface="Abhaya Libre"/>
                <a:sym typeface="Abhaya Libre"/>
              </a:endParaRPr>
            </a:p>
          </p:txBody>
        </p:sp>
      </p:grpSp>
      <p:sp>
        <p:nvSpPr>
          <p:cNvPr id="7628" name="Google Shape;7628;p44"/>
          <p:cNvSpPr txBox="1"/>
          <p:nvPr/>
        </p:nvSpPr>
        <p:spPr>
          <a:xfrm>
            <a:off x="1898700" y="2294700"/>
            <a:ext cx="11574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b="1">
                <a:latin typeface="Abhaya Libre"/>
                <a:ea typeface="Abhaya Libre"/>
                <a:cs typeface="Abhaya Libre"/>
                <a:sym typeface="Abhaya Libre"/>
              </a:rPr>
              <a:t>LOGO</a:t>
            </a:r>
            <a:endParaRPr>
              <a:latin typeface="Exo"/>
              <a:ea typeface="Exo"/>
              <a:cs typeface="Exo"/>
              <a:sym typeface="Ex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32"/>
        <p:cNvGrpSpPr/>
        <p:nvPr/>
      </p:nvGrpSpPr>
      <p:grpSpPr>
        <a:xfrm>
          <a:off x="0" y="0"/>
          <a:ext cx="0" cy="0"/>
          <a:chOff x="0" y="0"/>
          <a:chExt cx="0" cy="0"/>
        </a:xfrm>
      </p:grpSpPr>
      <p:sp>
        <p:nvSpPr>
          <p:cNvPr id="7633" name="Google Shape;7633;p45"/>
          <p:cNvSpPr txBox="1">
            <a:spLocks noGrp="1"/>
          </p:cNvSpPr>
          <p:nvPr>
            <p:ph type="title"/>
          </p:nvPr>
        </p:nvSpPr>
        <p:spPr>
          <a:xfrm>
            <a:off x="720000" y="1240186"/>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company</a:t>
            </a:r>
            <a:endParaRPr/>
          </a:p>
        </p:txBody>
      </p:sp>
      <p:sp>
        <p:nvSpPr>
          <p:cNvPr id="7634" name="Google Shape;7634;p45"/>
          <p:cNvSpPr txBox="1">
            <a:spLocks noGrp="1"/>
          </p:cNvSpPr>
          <p:nvPr>
            <p:ph type="subTitle" idx="1"/>
          </p:nvPr>
        </p:nvSpPr>
        <p:spPr>
          <a:xfrm>
            <a:off x="2241550" y="2221513"/>
            <a:ext cx="4661100" cy="16818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You can give a brief description of the topic you want to talk about here. For example, if you want to talk about Mercury, you can say that it’s the smallest planet in the entire Solar System</a:t>
            </a:r>
            <a:endParaRPr/>
          </a:p>
        </p:txBody>
      </p:sp>
      <p:sp>
        <p:nvSpPr>
          <p:cNvPr id="7635" name="Google Shape;7635;p45"/>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Elegant Crypto Banking Business Plan by Slidesgo">
  <a:themeElements>
    <a:clrScheme name="Simple Light">
      <a:dk1>
        <a:srgbClr val="191919"/>
      </a:dk1>
      <a:lt1>
        <a:srgbClr val="FFFFFF"/>
      </a:lt1>
      <a:dk2>
        <a:srgbClr val="EEC47C"/>
      </a:dk2>
      <a:lt2>
        <a:srgbClr val="D0D0D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2364</Words>
  <Application>Microsoft Office PowerPoint</Application>
  <PresentationFormat>On-screen Show (16:9)</PresentationFormat>
  <Paragraphs>405</Paragraphs>
  <Slides>63</Slides>
  <Notes>61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63</vt:i4>
      </vt:variant>
    </vt:vector>
  </HeadingPairs>
  <TitlesOfParts>
    <vt:vector size="75" baseType="lpstr">
      <vt:lpstr>Proxima Nova</vt:lpstr>
      <vt:lpstr>Abhaya Libre</vt:lpstr>
      <vt:lpstr>Anaheim</vt:lpstr>
      <vt:lpstr>Roboto Medium</vt:lpstr>
      <vt:lpstr>Amatic SC</vt:lpstr>
      <vt:lpstr>Bebas Neue</vt:lpstr>
      <vt:lpstr>Calibri</vt:lpstr>
      <vt:lpstr>Exo</vt:lpstr>
      <vt:lpstr>Roboto Condensed Light</vt:lpstr>
      <vt:lpstr>Arial</vt:lpstr>
      <vt:lpstr>Elegant Crypto Banking Business Plan by Slidesgo</vt:lpstr>
      <vt:lpstr>Slidesgo Final Pages</vt:lpstr>
      <vt:lpstr>PowerPoint Presentation</vt:lpstr>
      <vt:lpstr>DAFT 2022/23 Corporate credit Ratings</vt:lpstr>
      <vt:lpstr>What are corporate credit Ratings?</vt:lpstr>
      <vt:lpstr>Why do ratings matter?</vt:lpstr>
      <vt:lpstr>PowerPoint Presentation</vt:lpstr>
      <vt:lpstr>Contents of this template</vt:lpstr>
      <vt:lpstr>Business overview</vt:lpstr>
      <vt:lpstr>Mission statement</vt:lpstr>
      <vt:lpstr>Our company</vt:lpstr>
      <vt:lpstr>Business overview</vt:lpstr>
      <vt:lpstr>Competitors</vt:lpstr>
      <vt:lpstr>What is crypto banking?</vt:lpstr>
      <vt:lpstr>Awesome words</vt:lpstr>
      <vt:lpstr>Market trends </vt:lpstr>
      <vt:lpstr>Problem vs. solution</vt:lpstr>
      <vt:lpstr>Them Vs. us</vt:lpstr>
      <vt:lpstr>Market analysis</vt:lpstr>
      <vt:lpstr>Target</vt:lpstr>
      <vt:lpstr>A picture is worth a thousand words</vt:lpstr>
      <vt:lpstr>Market Size</vt:lpstr>
      <vt:lpstr>Market Share</vt:lpstr>
      <vt:lpstr>—Someone Famous</vt:lpstr>
      <vt:lpstr>A picture always reinforces the concept</vt:lpstr>
      <vt:lpstr>Competition analysis</vt:lpstr>
      <vt:lpstr>Sales &amp; marketing </vt:lpstr>
      <vt:lpstr>Our services</vt:lpstr>
      <vt:lpstr>Break-even analysis</vt:lpstr>
      <vt:lpstr>Our plans</vt:lpstr>
      <vt:lpstr>Sales &amp; distribution</vt:lpstr>
      <vt:lpstr>Advertising &amp; promotion</vt:lpstr>
      <vt:lpstr>Management plan</vt:lpstr>
      <vt:lpstr>Our team</vt:lpstr>
      <vt:lpstr>Organizational chart</vt:lpstr>
      <vt:lpstr>$60,922.40</vt:lpstr>
      <vt:lpstr>Venus</vt:lpstr>
      <vt:lpstr>05</vt:lpstr>
      <vt:lpstr>Our process</vt:lpstr>
      <vt:lpstr>Financial plan</vt:lpstr>
      <vt:lpstr>Predicted growth</vt:lpstr>
      <vt:lpstr>1M</vt:lpstr>
      <vt:lpstr>Mockup</vt:lpstr>
      <vt:lpstr>Thanks!</vt:lpstr>
      <vt:lpstr>Cryptocurrency 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Giancarlo Sanna</cp:lastModifiedBy>
  <cp:revision>1</cp:revision>
  <dcterms:modified xsi:type="dcterms:W3CDTF">2023-01-31T23:21:25Z</dcterms:modified>
</cp:coreProperties>
</file>